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95" r:id="rId2"/>
    <p:sldId id="297" r:id="rId3"/>
    <p:sldId id="283" r:id="rId4"/>
    <p:sldId id="284" r:id="rId5"/>
    <p:sldId id="285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90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76EFB-06ED-487C-B007-D660F20E93FA}" type="datetimeFigureOut">
              <a:rPr lang="it-IT" smtClean="0"/>
              <a:t>10/08/2020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76AFD-CB60-46DA-B98D-B9D58E6FDC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23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293C5A9-3ACB-4FEF-8382-8FA916BEB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B80C612-E4F1-4EBA-88C7-49F63E506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6E073FF-D2D6-44D6-BB9B-31F214F404A4}"/>
              </a:ext>
            </a:extLst>
          </p:cNvPr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0FA466-0F27-4504-AC47-EBA0B0DEAB41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EAC2B388-81E2-4FE3-BABC-39B0858BBA5C}"/>
              </a:ext>
            </a:extLst>
          </p:cNvPr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F1EA9D9-DD10-436B-95DD-C8E43FBBAA15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666F60-76C1-4C0F-B2B3-BFAD5EC9EE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5748DB-3FE8-4A02-BB9D-59F21AAAAC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de-DE"/>
              <a:t>50 year old man with twisted knee, x-ray no fracture visible, 5 days later VolumeRad</a:t>
            </a: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A902C3-EA6C-4D72-8F12-4FD3A43AE5A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2807" y="1904997"/>
            <a:ext cx="9146382" cy="2667003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grpSp>
        <p:nvGrpSpPr>
          <p:cNvPr id="3" name="linea" descr="Elemento grafico linea">
            <a:extLst>
              <a:ext uri="{FF2B5EF4-FFF2-40B4-BE49-F238E27FC236}">
                <a16:creationId xmlns:a16="http://schemas.microsoft.com/office/drawing/2014/main" id="{74F1FE47-29C9-46C5-BA5E-5F65B7A2DA1C}"/>
              </a:ext>
            </a:extLst>
          </p:cNvPr>
          <p:cNvGrpSpPr/>
          <p:nvPr/>
        </p:nvGrpSpPr>
        <p:grpSpPr>
          <a:xfrm>
            <a:off x="1585306" y="4724404"/>
            <a:ext cx="8634193" cy="64007"/>
            <a:chOff x="1584892" y="4724403"/>
            <a:chExt cx="8631945" cy="64007"/>
          </a:xfrm>
        </p:grpSpPr>
        <p:sp>
          <p:nvSpPr>
            <p:cNvPr id="4" name="Figura a mano libera 5">
              <a:extLst>
                <a:ext uri="{FF2B5EF4-FFF2-40B4-BE49-F238E27FC236}">
                  <a16:creationId xmlns:a16="http://schemas.microsoft.com/office/drawing/2014/main" id="{8756A5A8-12A8-4941-9138-3AD8853E4EB2}"/>
                </a:ext>
              </a:extLst>
            </p:cNvPr>
            <p:cNvSpPr/>
            <p:nvPr/>
          </p:nvSpPr>
          <p:spPr>
            <a:xfrm>
              <a:off x="9984434" y="4750381"/>
              <a:ext cx="232403" cy="76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4"/>
                <a:gd name="f7" fmla="val 8"/>
                <a:gd name="f8" fmla="val 21"/>
                <a:gd name="f9" fmla="val 5"/>
                <a:gd name="f10" fmla="val 42"/>
                <a:gd name="f11" fmla="val 59"/>
                <a:gd name="f12" fmla="val 7"/>
                <a:gd name="f13" fmla="val 52"/>
                <a:gd name="f14" fmla="val 94"/>
                <a:gd name="f15" fmla="val 6"/>
                <a:gd name="f16" fmla="val 100"/>
                <a:gd name="f17" fmla="val 127"/>
                <a:gd name="f18" fmla="val 4"/>
                <a:gd name="f19" fmla="val 155"/>
                <a:gd name="f20" fmla="val 125"/>
                <a:gd name="f21" fmla="val 202"/>
                <a:gd name="f22" fmla="val 156"/>
                <a:gd name="f23" fmla="val 168"/>
                <a:gd name="f24" fmla="val 2"/>
                <a:gd name="f25" fmla="val 230"/>
                <a:gd name="f26" fmla="val 3"/>
                <a:gd name="f27" fmla="val 161"/>
                <a:gd name="f28" fmla="val 165"/>
                <a:gd name="f29" fmla="val 146"/>
                <a:gd name="f30" fmla="val 109"/>
                <a:gd name="f31" fmla="val 96"/>
                <a:gd name="f32" fmla="val 98"/>
                <a:gd name="f33" fmla="val 1"/>
                <a:gd name="f34" fmla="val 97"/>
                <a:gd name="f35" fmla="val 111"/>
                <a:gd name="f36" fmla="val 10"/>
                <a:gd name="f37" fmla="val 84"/>
                <a:gd name="f38" fmla="val 12"/>
                <a:gd name="f39" fmla="+- 0 0 -90"/>
                <a:gd name="f40" fmla="*/ f3 1 244"/>
                <a:gd name="f41" fmla="*/ f4 1 8"/>
                <a:gd name="f42" fmla="+- f7 0 f5"/>
                <a:gd name="f43" fmla="+- f6 0 f5"/>
                <a:gd name="f44" fmla="*/ f39 f0 1"/>
                <a:gd name="f45" fmla="*/ f42 1 8"/>
                <a:gd name="f46" fmla="*/ f43 1 244"/>
                <a:gd name="f47" fmla="*/ 21 f43 1"/>
                <a:gd name="f48" fmla="*/ 5 f42 1"/>
                <a:gd name="f49" fmla="*/ 52 f43 1"/>
                <a:gd name="f50" fmla="*/ 7 f42 1"/>
                <a:gd name="f51" fmla="*/ 100 f43 1"/>
                <a:gd name="f52" fmla="*/ 125 f43 1"/>
                <a:gd name="f53" fmla="*/ 202 f43 1"/>
                <a:gd name="f54" fmla="*/ 6 f42 1"/>
                <a:gd name="f55" fmla="*/ 156 f43 1"/>
                <a:gd name="f56" fmla="*/ 244 f43 1"/>
                <a:gd name="f57" fmla="*/ 3 f42 1"/>
                <a:gd name="f58" fmla="*/ 161 f43 1"/>
                <a:gd name="f59" fmla="*/ 165 f43 1"/>
                <a:gd name="f60" fmla="*/ 2 f42 1"/>
                <a:gd name="f61" fmla="*/ 96 f43 1"/>
                <a:gd name="f62" fmla="*/ 111 f43 1"/>
                <a:gd name="f63" fmla="*/ 1 f42 1"/>
                <a:gd name="f64" fmla="*/ 0 f43 1"/>
                <a:gd name="f65" fmla="*/ f44 1 f2"/>
                <a:gd name="f66" fmla="*/ f47 1 244"/>
                <a:gd name="f67" fmla="*/ f48 1 8"/>
                <a:gd name="f68" fmla="*/ f49 1 244"/>
                <a:gd name="f69" fmla="*/ f50 1 8"/>
                <a:gd name="f70" fmla="*/ f51 1 244"/>
                <a:gd name="f71" fmla="*/ f52 1 244"/>
                <a:gd name="f72" fmla="*/ f53 1 244"/>
                <a:gd name="f73" fmla="*/ f54 1 8"/>
                <a:gd name="f74" fmla="*/ f55 1 244"/>
                <a:gd name="f75" fmla="*/ f56 1 244"/>
                <a:gd name="f76" fmla="*/ f57 1 8"/>
                <a:gd name="f77" fmla="*/ f58 1 244"/>
                <a:gd name="f78" fmla="*/ f59 1 244"/>
                <a:gd name="f79" fmla="*/ f60 1 8"/>
                <a:gd name="f80" fmla="*/ f61 1 244"/>
                <a:gd name="f81" fmla="*/ f62 1 244"/>
                <a:gd name="f82" fmla="*/ f63 1 8"/>
                <a:gd name="f83" fmla="*/ f64 1 244"/>
                <a:gd name="f84" fmla="*/ 0 1 f46"/>
                <a:gd name="f85" fmla="*/ f6 1 f46"/>
                <a:gd name="f86" fmla="*/ 0 1 f45"/>
                <a:gd name="f87" fmla="*/ f7 1 f45"/>
                <a:gd name="f88" fmla="+- f65 0 f1"/>
                <a:gd name="f89" fmla="*/ f66 1 f46"/>
                <a:gd name="f90" fmla="*/ f67 1 f45"/>
                <a:gd name="f91" fmla="*/ f68 1 f46"/>
                <a:gd name="f92" fmla="*/ f69 1 f45"/>
                <a:gd name="f93" fmla="*/ f70 1 f46"/>
                <a:gd name="f94" fmla="*/ f71 1 f46"/>
                <a:gd name="f95" fmla="*/ f72 1 f46"/>
                <a:gd name="f96" fmla="*/ f73 1 f45"/>
                <a:gd name="f97" fmla="*/ f74 1 f46"/>
                <a:gd name="f98" fmla="*/ f75 1 f46"/>
                <a:gd name="f99" fmla="*/ f76 1 f45"/>
                <a:gd name="f100" fmla="*/ f77 1 f46"/>
                <a:gd name="f101" fmla="*/ f78 1 f46"/>
                <a:gd name="f102" fmla="*/ f79 1 f45"/>
                <a:gd name="f103" fmla="*/ f80 1 f46"/>
                <a:gd name="f104" fmla="*/ f81 1 f46"/>
                <a:gd name="f105" fmla="*/ f82 1 f45"/>
                <a:gd name="f106" fmla="*/ f83 1 f46"/>
                <a:gd name="f107" fmla="*/ f84 f40 1"/>
                <a:gd name="f108" fmla="*/ f85 f40 1"/>
                <a:gd name="f109" fmla="*/ f87 f41 1"/>
                <a:gd name="f110" fmla="*/ f86 f41 1"/>
                <a:gd name="f111" fmla="*/ f89 f40 1"/>
                <a:gd name="f112" fmla="*/ f90 f41 1"/>
                <a:gd name="f113" fmla="*/ f91 f40 1"/>
                <a:gd name="f114" fmla="*/ f92 f41 1"/>
                <a:gd name="f115" fmla="*/ f93 f40 1"/>
                <a:gd name="f116" fmla="*/ f94 f40 1"/>
                <a:gd name="f117" fmla="*/ f95 f40 1"/>
                <a:gd name="f118" fmla="*/ f96 f41 1"/>
                <a:gd name="f119" fmla="*/ f97 f40 1"/>
                <a:gd name="f120" fmla="*/ f98 f40 1"/>
                <a:gd name="f121" fmla="*/ f99 f41 1"/>
                <a:gd name="f122" fmla="*/ f100 f40 1"/>
                <a:gd name="f123" fmla="*/ f101 f40 1"/>
                <a:gd name="f124" fmla="*/ f102 f41 1"/>
                <a:gd name="f125" fmla="*/ f103 f40 1"/>
                <a:gd name="f126" fmla="*/ f104 f40 1"/>
                <a:gd name="f127" fmla="*/ f105 f41 1"/>
                <a:gd name="f128" fmla="*/ f106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11" y="f112"/>
                </a:cxn>
                <a:cxn ang="f88">
                  <a:pos x="f111" y="f112"/>
                </a:cxn>
                <a:cxn ang="f88">
                  <a:pos x="f113" y="f114"/>
                </a:cxn>
                <a:cxn ang="f88">
                  <a:pos x="f115" y="f112"/>
                </a:cxn>
                <a:cxn ang="f88">
                  <a:pos x="f116" y="f114"/>
                </a:cxn>
                <a:cxn ang="f88">
                  <a:pos x="f117" y="f118"/>
                </a:cxn>
                <a:cxn ang="f88">
                  <a:pos x="f119" y="f112"/>
                </a:cxn>
                <a:cxn ang="f88">
                  <a:pos x="f120" y="f121"/>
                </a:cxn>
                <a:cxn ang="f88">
                  <a:pos x="f122" y="f121"/>
                </a:cxn>
                <a:cxn ang="f88">
                  <a:pos x="f123" y="f124"/>
                </a:cxn>
                <a:cxn ang="f88">
                  <a:pos x="f125" y="f124"/>
                </a:cxn>
                <a:cxn ang="f88">
                  <a:pos x="f126" y="f127"/>
                </a:cxn>
                <a:cxn ang="f88">
                  <a:pos x="f128" y="f112"/>
                </a:cxn>
                <a:cxn ang="f88">
                  <a:pos x="f111" y="f112"/>
                </a:cxn>
              </a:cxnLst>
              <a:rect l="f107" t="f110" r="f108" b="f109"/>
              <a:pathLst>
                <a:path w="244" h="8">
                  <a:moveTo>
                    <a:pt x="f8" y="f9"/>
                  </a:moveTo>
                  <a:lnTo>
                    <a:pt x="f8" y="f9"/>
                  </a:lnTo>
                  <a:cubicBezTo>
                    <a:pt x="f10" y="f9"/>
                    <a:pt x="f11" y="f12"/>
                    <a:pt x="f13" y="f12"/>
                  </a:cubicBezTo>
                  <a:cubicBezTo>
                    <a:pt x="f14" y="f15"/>
                    <a:pt x="f14" y="f7"/>
                    <a:pt x="f16" y="f9"/>
                  </a:cubicBezTo>
                  <a:cubicBezTo>
                    <a:pt x="f17" y="f18"/>
                    <a:pt x="f19" y="f15"/>
                    <a:pt x="f20" y="f12"/>
                  </a:cubicBezTo>
                  <a:lnTo>
                    <a:pt x="f21" y="f15"/>
                  </a:lnTo>
                  <a:lnTo>
                    <a:pt x="f22" y="f9"/>
                  </a:lnTo>
                  <a:cubicBezTo>
                    <a:pt x="f23" y="f24"/>
                    <a:pt x="f25" y="f15"/>
                    <a:pt x="f6" y="f26"/>
                  </a:cubicBezTo>
                  <a:lnTo>
                    <a:pt x="f27" y="f26"/>
                  </a:lnTo>
                  <a:lnTo>
                    <a:pt x="f28" y="f24"/>
                  </a:lnTo>
                  <a:cubicBezTo>
                    <a:pt x="f29" y="f26"/>
                    <a:pt x="f30" y="f24"/>
                    <a:pt x="f31" y="f24"/>
                  </a:cubicBezTo>
                  <a:cubicBezTo>
                    <a:pt x="f32" y="f33"/>
                    <a:pt x="f34" y="f33"/>
                    <a:pt x="f35" y="f33"/>
                  </a:cubicBezTo>
                  <a:cubicBezTo>
                    <a:pt x="f36" y="f5"/>
                    <a:pt x="f37" y="f9"/>
                    <a:pt x="f5" y="f9"/>
                  </a:cubicBezTo>
                  <a:cubicBezTo>
                    <a:pt x="f9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igura a mano libera 6">
              <a:extLst>
                <a:ext uri="{FF2B5EF4-FFF2-40B4-BE49-F238E27FC236}">
                  <a16:creationId xmlns:a16="http://schemas.microsoft.com/office/drawing/2014/main" id="{EBD80F49-56B4-44A6-A189-7F2F0D0D75FA}"/>
                </a:ext>
              </a:extLst>
            </p:cNvPr>
            <p:cNvSpPr/>
            <p:nvPr/>
          </p:nvSpPr>
          <p:spPr>
            <a:xfrm>
              <a:off x="9768571" y="4745315"/>
              <a:ext cx="229249" cy="107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1"/>
                <a:gd name="f7" fmla="val 12"/>
                <a:gd name="f8" fmla="val 162"/>
                <a:gd name="f9" fmla="val 4"/>
                <a:gd name="f10" fmla="val 127"/>
                <a:gd name="f11" fmla="val 7"/>
                <a:gd name="f12" fmla="val 68"/>
                <a:gd name="f13" fmla="val 6"/>
                <a:gd name="f14" fmla="val 67"/>
                <a:gd name="f15" fmla="val 24"/>
                <a:gd name="f16" fmla="val 8"/>
                <a:gd name="f17" fmla="val 53"/>
                <a:gd name="f18" fmla="val 9"/>
                <a:gd name="f19" fmla="val 59"/>
                <a:gd name="f20" fmla="val 70"/>
                <a:gd name="f21" fmla="val 79"/>
                <a:gd name="f22" fmla="val 73"/>
                <a:gd name="f23" fmla="val 11"/>
                <a:gd name="f24" fmla="val 18"/>
                <a:gd name="f25" fmla="val 65"/>
                <a:gd name="f26" fmla="val 72"/>
                <a:gd name="f27" fmla="val 101"/>
                <a:gd name="f28" fmla="val 10"/>
                <a:gd name="f29" fmla="val 144"/>
                <a:gd name="f30" fmla="val 175"/>
                <a:gd name="f31" fmla="val 195"/>
                <a:gd name="f32" fmla="val 208"/>
                <a:gd name="f33" fmla="val 209"/>
                <a:gd name="f34" fmla="val 226"/>
                <a:gd name="f35" fmla="val 215"/>
                <a:gd name="f36" fmla="val 213"/>
                <a:gd name="f37" fmla="val 199"/>
                <a:gd name="f38" fmla="val 187"/>
                <a:gd name="f39" fmla="val 172"/>
                <a:gd name="f40" fmla="val 219"/>
                <a:gd name="f41" fmla="val 1"/>
                <a:gd name="f42" fmla="val 151"/>
                <a:gd name="f43" fmla="val 2"/>
                <a:gd name="f44" fmla="val 123"/>
                <a:gd name="f45" fmla="val 157"/>
                <a:gd name="f46" fmla="val 96"/>
                <a:gd name="f47" fmla="+- 0 0 -90"/>
                <a:gd name="f48" fmla="*/ f3 1 241"/>
                <a:gd name="f49" fmla="*/ f4 1 12"/>
                <a:gd name="f50" fmla="+- f7 0 f5"/>
                <a:gd name="f51" fmla="+- f6 0 f5"/>
                <a:gd name="f52" fmla="*/ f47 f0 1"/>
                <a:gd name="f53" fmla="*/ f51 1 241"/>
                <a:gd name="f54" fmla="*/ f50 1 12"/>
                <a:gd name="f55" fmla="*/ 162 f51 1"/>
                <a:gd name="f56" fmla="*/ 4 f50 1"/>
                <a:gd name="f57" fmla="*/ 127 f51 1"/>
                <a:gd name="f58" fmla="*/ 7 f50 1"/>
                <a:gd name="f59" fmla="*/ 68 f51 1"/>
                <a:gd name="f60" fmla="*/ 6 f50 1"/>
                <a:gd name="f61" fmla="*/ 53 f51 1"/>
                <a:gd name="f62" fmla="*/ 9 f50 1"/>
                <a:gd name="f63" fmla="*/ 79 f51 1"/>
                <a:gd name="f64" fmla="*/ 18 f51 1"/>
                <a:gd name="f65" fmla="*/ 11 f50 1"/>
                <a:gd name="f66" fmla="*/ 101 f51 1"/>
                <a:gd name="f67" fmla="*/ 10 f50 1"/>
                <a:gd name="f68" fmla="*/ 195 f51 1"/>
                <a:gd name="f69" fmla="*/ 12 f50 1"/>
                <a:gd name="f70" fmla="*/ 226 f51 1"/>
                <a:gd name="f71" fmla="*/ 215 f51 1"/>
                <a:gd name="f72" fmla="*/ 213 f51 1"/>
                <a:gd name="f73" fmla="*/ 172 f51 1"/>
                <a:gd name="f74" fmla="*/ 241 f51 1"/>
                <a:gd name="f75" fmla="*/ 123 f51 1"/>
                <a:gd name="f76" fmla="*/ 0 f50 1"/>
                <a:gd name="f77" fmla="*/ f52 1 f2"/>
                <a:gd name="f78" fmla="*/ f55 1 241"/>
                <a:gd name="f79" fmla="*/ f56 1 12"/>
                <a:gd name="f80" fmla="*/ f57 1 241"/>
                <a:gd name="f81" fmla="*/ f58 1 12"/>
                <a:gd name="f82" fmla="*/ f59 1 241"/>
                <a:gd name="f83" fmla="*/ f60 1 12"/>
                <a:gd name="f84" fmla="*/ f61 1 241"/>
                <a:gd name="f85" fmla="*/ f62 1 12"/>
                <a:gd name="f86" fmla="*/ f63 1 241"/>
                <a:gd name="f87" fmla="*/ f64 1 241"/>
                <a:gd name="f88" fmla="*/ f65 1 12"/>
                <a:gd name="f89" fmla="*/ f66 1 241"/>
                <a:gd name="f90" fmla="*/ f67 1 12"/>
                <a:gd name="f91" fmla="*/ f68 1 241"/>
                <a:gd name="f92" fmla="*/ f69 1 12"/>
                <a:gd name="f93" fmla="*/ f70 1 241"/>
                <a:gd name="f94" fmla="*/ f71 1 241"/>
                <a:gd name="f95" fmla="*/ f72 1 241"/>
                <a:gd name="f96" fmla="*/ f73 1 241"/>
                <a:gd name="f97" fmla="*/ f74 1 241"/>
                <a:gd name="f98" fmla="*/ f75 1 241"/>
                <a:gd name="f99" fmla="*/ f76 1 12"/>
                <a:gd name="f100" fmla="*/ 0 1 f53"/>
                <a:gd name="f101" fmla="*/ f6 1 f53"/>
                <a:gd name="f102" fmla="*/ 0 1 f54"/>
                <a:gd name="f103" fmla="*/ f7 1 f54"/>
                <a:gd name="f104" fmla="+- f77 0 f1"/>
                <a:gd name="f105" fmla="*/ f78 1 f53"/>
                <a:gd name="f106" fmla="*/ f79 1 f54"/>
                <a:gd name="f107" fmla="*/ f80 1 f53"/>
                <a:gd name="f108" fmla="*/ f81 1 f54"/>
                <a:gd name="f109" fmla="*/ f82 1 f53"/>
                <a:gd name="f110" fmla="*/ f83 1 f54"/>
                <a:gd name="f111" fmla="*/ f84 1 f53"/>
                <a:gd name="f112" fmla="*/ f85 1 f54"/>
                <a:gd name="f113" fmla="*/ f86 1 f53"/>
                <a:gd name="f114" fmla="*/ f87 1 f53"/>
                <a:gd name="f115" fmla="*/ f88 1 f54"/>
                <a:gd name="f116" fmla="*/ f89 1 f53"/>
                <a:gd name="f117" fmla="*/ f90 1 f54"/>
                <a:gd name="f118" fmla="*/ f91 1 f53"/>
                <a:gd name="f119" fmla="*/ f92 1 f54"/>
                <a:gd name="f120" fmla="*/ f93 1 f53"/>
                <a:gd name="f121" fmla="*/ f94 1 f53"/>
                <a:gd name="f122" fmla="*/ f95 1 f53"/>
                <a:gd name="f123" fmla="*/ f96 1 f53"/>
                <a:gd name="f124" fmla="*/ f97 1 f53"/>
                <a:gd name="f125" fmla="*/ f98 1 f53"/>
                <a:gd name="f126" fmla="*/ f99 1 f54"/>
                <a:gd name="f127" fmla="*/ f100 f48 1"/>
                <a:gd name="f128" fmla="*/ f101 f48 1"/>
                <a:gd name="f129" fmla="*/ f103 f49 1"/>
                <a:gd name="f130" fmla="*/ f102 f49 1"/>
                <a:gd name="f131" fmla="*/ f105 f48 1"/>
                <a:gd name="f132" fmla="*/ f106 f49 1"/>
                <a:gd name="f133" fmla="*/ f107 f48 1"/>
                <a:gd name="f134" fmla="*/ f108 f49 1"/>
                <a:gd name="f135" fmla="*/ f109 f48 1"/>
                <a:gd name="f136" fmla="*/ f110 f49 1"/>
                <a:gd name="f137" fmla="*/ f111 f48 1"/>
                <a:gd name="f138" fmla="*/ f112 f49 1"/>
                <a:gd name="f139" fmla="*/ f113 f48 1"/>
                <a:gd name="f140" fmla="*/ f114 f48 1"/>
                <a:gd name="f141" fmla="*/ f115 f49 1"/>
                <a:gd name="f142" fmla="*/ f116 f48 1"/>
                <a:gd name="f143" fmla="*/ f117 f49 1"/>
                <a:gd name="f144" fmla="*/ f118 f48 1"/>
                <a:gd name="f145" fmla="*/ f119 f49 1"/>
                <a:gd name="f146" fmla="*/ f120 f48 1"/>
                <a:gd name="f147" fmla="*/ f121 f48 1"/>
                <a:gd name="f148" fmla="*/ f122 f48 1"/>
                <a:gd name="f149" fmla="*/ f123 f48 1"/>
                <a:gd name="f150" fmla="*/ f124 f48 1"/>
                <a:gd name="f151" fmla="*/ f125 f48 1"/>
                <a:gd name="f152" fmla="*/ f12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4">
                  <a:pos x="f131" y="f132"/>
                </a:cxn>
                <a:cxn ang="f104">
                  <a:pos x="f131" y="f132"/>
                </a:cxn>
                <a:cxn ang="f104">
                  <a:pos x="f133" y="f134"/>
                </a:cxn>
                <a:cxn ang="f104">
                  <a:pos x="f135" y="f136"/>
                </a:cxn>
                <a:cxn ang="f104">
                  <a:pos x="f137" y="f138"/>
                </a:cxn>
                <a:cxn ang="f104">
                  <a:pos x="f139" y="f138"/>
                </a:cxn>
                <a:cxn ang="f104">
                  <a:pos x="f140" y="f141"/>
                </a:cxn>
                <a:cxn ang="f104">
                  <a:pos x="f142" y="f143"/>
                </a:cxn>
                <a:cxn ang="f104">
                  <a:pos x="f144" y="f145"/>
                </a:cxn>
                <a:cxn ang="f104">
                  <a:pos x="f146" y="f141"/>
                </a:cxn>
                <a:cxn ang="f104">
                  <a:pos x="f147" y="f141"/>
                </a:cxn>
                <a:cxn ang="f104">
                  <a:pos x="f148" y="f134"/>
                </a:cxn>
                <a:cxn ang="f104">
                  <a:pos x="f149" y="f134"/>
                </a:cxn>
                <a:cxn ang="f104">
                  <a:pos x="f150" y="f132"/>
                </a:cxn>
                <a:cxn ang="f104">
                  <a:pos x="f151" y="f152"/>
                </a:cxn>
                <a:cxn ang="f104">
                  <a:pos x="f131" y="f132"/>
                </a:cxn>
              </a:cxnLst>
              <a:rect l="f127" t="f130" r="f128" b="f129"/>
              <a:pathLst>
                <a:path w="241" h="1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cubicBezTo>
                    <a:pt x="f14" y="f11"/>
                    <a:pt x="f15" y="f16"/>
                    <a:pt x="f17" y="f18"/>
                  </a:cubicBezTo>
                  <a:cubicBezTo>
                    <a:pt x="f19" y="f18"/>
                    <a:pt x="f20" y="f16"/>
                    <a:pt x="f21" y="f18"/>
                  </a:cubicBezTo>
                  <a:cubicBezTo>
                    <a:pt x="f22" y="f23"/>
                    <a:pt x="f5" y="f18"/>
                    <a:pt x="f24" y="f23"/>
                  </a:cubicBezTo>
                  <a:cubicBezTo>
                    <a:pt x="f25" y="f23"/>
                    <a:pt x="f26" y="f7"/>
                    <a:pt x="f27" y="f28"/>
                  </a:cubicBezTo>
                  <a:cubicBezTo>
                    <a:pt x="f29" y="f23"/>
                    <a:pt x="f30" y="f23"/>
                    <a:pt x="f31" y="f7"/>
                  </a:cubicBezTo>
                  <a:cubicBezTo>
                    <a:pt x="f32" y="f7"/>
                    <a:pt x="f33" y="f23"/>
                    <a:pt x="f34" y="f23"/>
                  </a:cubicBezTo>
                  <a:lnTo>
                    <a:pt x="f35" y="f23"/>
                  </a:lnTo>
                  <a:lnTo>
                    <a:pt x="f36" y="f11"/>
                  </a:lnTo>
                  <a:cubicBezTo>
                    <a:pt x="f37" y="f16"/>
                    <a:pt x="f38" y="f11"/>
                    <a:pt x="f39" y="f11"/>
                  </a:cubicBezTo>
                  <a:lnTo>
                    <a:pt x="f6" y="f9"/>
                  </a:lnTo>
                  <a:cubicBezTo>
                    <a:pt x="f40" y="f41"/>
                    <a:pt x="f42" y="f43"/>
                    <a:pt x="f44" y="f5"/>
                  </a:cubicBezTo>
                  <a:cubicBezTo>
                    <a:pt x="f45" y="f9"/>
                    <a:pt x="f46" y="f43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igura a mano libera 7">
              <a:extLst>
                <a:ext uri="{FF2B5EF4-FFF2-40B4-BE49-F238E27FC236}">
                  <a16:creationId xmlns:a16="http://schemas.microsoft.com/office/drawing/2014/main" id="{5F85F704-26C5-4F8B-B6E4-A312A05EB129}"/>
                </a:ext>
              </a:extLst>
            </p:cNvPr>
            <p:cNvSpPr/>
            <p:nvPr/>
          </p:nvSpPr>
          <p:spPr>
            <a:xfrm>
              <a:off x="9983638" y="4754815"/>
              <a:ext cx="78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788"/>
                <a:gd name="f8" fmla="+- 0 0 -90"/>
                <a:gd name="f9" fmla="abs f3"/>
                <a:gd name="f10" fmla="abs f4"/>
                <a:gd name="f11" fmla="abs f5"/>
                <a:gd name="f12" fmla="*/ f3 1 788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788"/>
                <a:gd name="f20" fmla="*/ f13 1 0"/>
                <a:gd name="f21" fmla="*/ f15 1 f2"/>
                <a:gd name="f22" fmla="*/ f16 1 788"/>
                <a:gd name="f23" fmla="*/ f17 1 21600"/>
                <a:gd name="f24" fmla="*/ 21600 f17 1"/>
                <a:gd name="f25" fmla="*/ 0 1 f19"/>
                <a:gd name="f26" fmla="*/ 0 1 f20"/>
                <a:gd name="f27" fmla="*/ 788 1 f19"/>
                <a:gd name="f28" fmla="*/ 1 1 f20"/>
                <a:gd name="f29" fmla="+- f21 0 f1"/>
                <a:gd name="f30" fmla="min f23 f22"/>
                <a:gd name="f31" fmla="*/ f24 1 f18"/>
                <a:gd name="f32" fmla="*/ f25 f12 1"/>
                <a:gd name="f33" fmla="*/ f27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40"/>
                </a:cxn>
                <a:cxn ang="f29">
                  <a:pos x="f32" y="f40"/>
                </a:cxn>
                <a:cxn ang="f29">
                  <a:pos x="f33" y="f40"/>
                </a:cxn>
                <a:cxn ang="f29">
                  <a:pos x="f32" y="f40"/>
                </a:cxn>
              </a:cxnLst>
              <a:rect l="f32" t="f40" r="f33" b="f41"/>
              <a:pathLst>
                <a:path w="788">
                  <a:moveTo>
                    <a:pt x="f6" y="f35"/>
                  </a:moveTo>
                  <a:lnTo>
                    <a:pt x="f6" y="f35"/>
                  </a:lnTo>
                  <a:lnTo>
                    <a:pt x="f7" y="f35"/>
                  </a:lnTo>
                  <a:lnTo>
                    <a:pt x="f6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igura a mano libera 8">
              <a:extLst>
                <a:ext uri="{FF2B5EF4-FFF2-40B4-BE49-F238E27FC236}">
                  <a16:creationId xmlns:a16="http://schemas.microsoft.com/office/drawing/2014/main" id="{F3F01B17-BD12-4835-BB57-F95466EACDE2}"/>
                </a:ext>
              </a:extLst>
            </p:cNvPr>
            <p:cNvSpPr/>
            <p:nvPr/>
          </p:nvSpPr>
          <p:spPr>
            <a:xfrm>
              <a:off x="4983470" y="4761152"/>
              <a:ext cx="211134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2"/>
                <a:gd name="f7" fmla="val 7"/>
                <a:gd name="f8" fmla="val 77"/>
                <a:gd name="f9" fmla="val 5"/>
                <a:gd name="f10" fmla="val 62"/>
                <a:gd name="f11" fmla="val 58"/>
                <a:gd name="f12" fmla="val 56"/>
                <a:gd name="f13" fmla="val 6"/>
                <a:gd name="f14" fmla="val 216"/>
                <a:gd name="f15" fmla="val 169"/>
                <a:gd name="f16" fmla="val 4"/>
                <a:gd name="f17" fmla="val 200"/>
                <a:gd name="f18" fmla="val 3"/>
                <a:gd name="f19" fmla="val 186"/>
                <a:gd name="f20" fmla="val 2"/>
                <a:gd name="f21" fmla="val 143"/>
                <a:gd name="f22" fmla="val 137"/>
                <a:gd name="f23" fmla="val 149"/>
                <a:gd name="f24" fmla="val 110"/>
                <a:gd name="f25" fmla="val 84"/>
                <a:gd name="f26" fmla="val 1"/>
                <a:gd name="f27" fmla="val 109"/>
                <a:gd name="f28" fmla="val 106"/>
                <a:gd name="f29" fmla="val 39"/>
                <a:gd name="f30" fmla="val 30"/>
                <a:gd name="f31" fmla="+- 0 0 -90"/>
                <a:gd name="f32" fmla="*/ f3 1 222"/>
                <a:gd name="f33" fmla="*/ f4 1 7"/>
                <a:gd name="f34" fmla="+- f7 0 f5"/>
                <a:gd name="f35" fmla="+- f6 0 f5"/>
                <a:gd name="f36" fmla="*/ f31 f0 1"/>
                <a:gd name="f37" fmla="*/ f35 1 222"/>
                <a:gd name="f38" fmla="*/ f34 1 7"/>
                <a:gd name="f39" fmla="*/ 77 f35 1"/>
                <a:gd name="f40" fmla="*/ 5 f34 1"/>
                <a:gd name="f41" fmla="*/ 56 f35 1"/>
                <a:gd name="f42" fmla="*/ 6 f34 1"/>
                <a:gd name="f43" fmla="*/ 222 f35 1"/>
                <a:gd name="f44" fmla="*/ 200 f35 1"/>
                <a:gd name="f45" fmla="*/ 3 f34 1"/>
                <a:gd name="f46" fmla="*/ 137 f35 1"/>
                <a:gd name="f47" fmla="*/ 4 f34 1"/>
                <a:gd name="f48" fmla="*/ 149 f35 1"/>
                <a:gd name="f49" fmla="*/ 109 f35 1"/>
                <a:gd name="f50" fmla="*/ 0 f34 1"/>
                <a:gd name="f51" fmla="*/ 106 f35 1"/>
                <a:gd name="f52" fmla="*/ 0 f35 1"/>
                <a:gd name="f53" fmla="*/ 7 f34 1"/>
                <a:gd name="f54" fmla="*/ f36 1 f2"/>
                <a:gd name="f55" fmla="*/ f39 1 222"/>
                <a:gd name="f56" fmla="*/ f40 1 7"/>
                <a:gd name="f57" fmla="*/ f41 1 222"/>
                <a:gd name="f58" fmla="*/ f42 1 7"/>
                <a:gd name="f59" fmla="*/ f43 1 222"/>
                <a:gd name="f60" fmla="*/ f44 1 222"/>
                <a:gd name="f61" fmla="*/ f45 1 7"/>
                <a:gd name="f62" fmla="*/ f46 1 222"/>
                <a:gd name="f63" fmla="*/ f47 1 7"/>
                <a:gd name="f64" fmla="*/ f48 1 222"/>
                <a:gd name="f65" fmla="*/ f49 1 222"/>
                <a:gd name="f66" fmla="*/ f50 1 7"/>
                <a:gd name="f67" fmla="*/ f51 1 222"/>
                <a:gd name="f68" fmla="*/ f52 1 222"/>
                <a:gd name="f69" fmla="*/ f53 1 7"/>
                <a:gd name="f70" fmla="*/ 0 1 f37"/>
                <a:gd name="f71" fmla="*/ f6 1 f37"/>
                <a:gd name="f72" fmla="*/ 0 1 f38"/>
                <a:gd name="f73" fmla="*/ f7 1 f38"/>
                <a:gd name="f74" fmla="+- f54 0 f1"/>
                <a:gd name="f75" fmla="*/ f55 1 f37"/>
                <a:gd name="f76" fmla="*/ f56 1 f38"/>
                <a:gd name="f77" fmla="*/ f57 1 f37"/>
                <a:gd name="f78" fmla="*/ f58 1 f38"/>
                <a:gd name="f79" fmla="*/ f59 1 f37"/>
                <a:gd name="f80" fmla="*/ f60 1 f37"/>
                <a:gd name="f81" fmla="*/ f61 1 f38"/>
                <a:gd name="f82" fmla="*/ f62 1 f37"/>
                <a:gd name="f83" fmla="*/ f63 1 f38"/>
                <a:gd name="f84" fmla="*/ f64 1 f37"/>
                <a:gd name="f85" fmla="*/ f65 1 f37"/>
                <a:gd name="f86" fmla="*/ f66 1 f38"/>
                <a:gd name="f87" fmla="*/ f67 1 f37"/>
                <a:gd name="f88" fmla="*/ f68 1 f37"/>
                <a:gd name="f89" fmla="*/ f69 1 f38"/>
                <a:gd name="f90" fmla="*/ f70 f32 1"/>
                <a:gd name="f91" fmla="*/ f71 f32 1"/>
                <a:gd name="f92" fmla="*/ f73 f33 1"/>
                <a:gd name="f93" fmla="*/ f72 f33 1"/>
                <a:gd name="f94" fmla="*/ f75 f32 1"/>
                <a:gd name="f95" fmla="*/ f76 f33 1"/>
                <a:gd name="f96" fmla="*/ f77 f32 1"/>
                <a:gd name="f97" fmla="*/ f78 f33 1"/>
                <a:gd name="f98" fmla="*/ f79 f32 1"/>
                <a:gd name="f99" fmla="*/ f80 f32 1"/>
                <a:gd name="f100" fmla="*/ f81 f33 1"/>
                <a:gd name="f101" fmla="*/ f82 f32 1"/>
                <a:gd name="f102" fmla="*/ f83 f33 1"/>
                <a:gd name="f103" fmla="*/ f84 f32 1"/>
                <a:gd name="f104" fmla="*/ f85 f32 1"/>
                <a:gd name="f105" fmla="*/ f86 f33 1"/>
                <a:gd name="f106" fmla="*/ f87 f32 1"/>
                <a:gd name="f107" fmla="*/ f88 f32 1"/>
                <a:gd name="f108" fmla="*/ f89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94" y="f95"/>
                </a:cxn>
                <a:cxn ang="f74">
                  <a:pos x="f94" y="f95"/>
                </a:cxn>
                <a:cxn ang="f74">
                  <a:pos x="f96" y="f97"/>
                </a:cxn>
                <a:cxn ang="f74">
                  <a:pos x="f98" y="f95"/>
                </a:cxn>
                <a:cxn ang="f74">
                  <a:pos x="f99" y="f100"/>
                </a:cxn>
                <a:cxn ang="f74">
                  <a:pos x="f101" y="f102"/>
                </a:cxn>
                <a:cxn ang="f74">
                  <a:pos x="f103" y="f100"/>
                </a:cxn>
                <a:cxn ang="f74">
                  <a:pos x="f104" y="f105"/>
                </a:cxn>
                <a:cxn ang="f74">
                  <a:pos x="f106" y="f105"/>
                </a:cxn>
                <a:cxn ang="f74">
                  <a:pos x="f107" y="f108"/>
                </a:cxn>
                <a:cxn ang="f74">
                  <a:pos x="f94" y="f95"/>
                </a:cxn>
              </a:cxnLst>
              <a:rect l="f90" t="f93" r="f91" b="f92"/>
              <a:pathLst>
                <a:path w="222" h="7">
                  <a:moveTo>
                    <a:pt x="f8" y="f9"/>
                  </a:moveTo>
                  <a:lnTo>
                    <a:pt x="f8" y="f9"/>
                  </a:lnTo>
                  <a:cubicBezTo>
                    <a:pt x="f10" y="f9"/>
                    <a:pt x="f11" y="f9"/>
                    <a:pt x="f12" y="f13"/>
                  </a:cubicBezTo>
                  <a:lnTo>
                    <a:pt x="f6" y="f9"/>
                  </a:lnTo>
                  <a:cubicBezTo>
                    <a:pt x="f14" y="f9"/>
                    <a:pt x="f15" y="f16"/>
                    <a:pt x="f17" y="f18"/>
                  </a:cubicBezTo>
                  <a:cubicBezTo>
                    <a:pt x="f19" y="f20"/>
                    <a:pt x="f21" y="f18"/>
                    <a:pt x="f22" y="f16"/>
                  </a:cubicBezTo>
                  <a:lnTo>
                    <a:pt x="f23" y="f18"/>
                  </a:lnTo>
                  <a:cubicBezTo>
                    <a:pt x="f24" y="f9"/>
                    <a:pt x="f25" y="f26"/>
                    <a:pt x="f27" y="f5"/>
                  </a:cubicBezTo>
                  <a:lnTo>
                    <a:pt x="f28" y="f5"/>
                  </a:lnTo>
                  <a:lnTo>
                    <a:pt x="f5" y="f7"/>
                  </a:lnTo>
                  <a:cubicBezTo>
                    <a:pt x="f29" y="f7"/>
                    <a:pt x="f30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igura a mano libera 9">
              <a:extLst>
                <a:ext uri="{FF2B5EF4-FFF2-40B4-BE49-F238E27FC236}">
                  <a16:creationId xmlns:a16="http://schemas.microsoft.com/office/drawing/2014/main" id="{BEBDBFAE-8760-4CDC-9879-B8E78C1F2E1B}"/>
                </a:ext>
              </a:extLst>
            </p:cNvPr>
            <p:cNvSpPr/>
            <p:nvPr/>
          </p:nvSpPr>
          <p:spPr>
            <a:xfrm>
              <a:off x="1814937" y="4763054"/>
              <a:ext cx="2284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"/>
                <a:gd name="f8" fmla="val 21"/>
                <a:gd name="f9" fmla="+- 0 0 -90"/>
                <a:gd name="f10" fmla="*/ f3 1 24"/>
                <a:gd name="f11" fmla="*/ f4 1 1"/>
                <a:gd name="f12" fmla="+- f7 0 f5"/>
                <a:gd name="f13" fmla="+- f6 0 f5"/>
                <a:gd name="f14" fmla="*/ f9 f0 1"/>
                <a:gd name="f15" fmla="*/ f13 1 24"/>
                <a:gd name="f16" fmla="*/ 0 f13 1"/>
                <a:gd name="f17" fmla="*/ 1 f12 1"/>
                <a:gd name="f18" fmla="*/ 21 f13 1"/>
                <a:gd name="f19" fmla="*/ 0 f12 1"/>
                <a:gd name="f20" fmla="*/ 0 1 f12"/>
                <a:gd name="f21" fmla="*/ f7 1 f12"/>
                <a:gd name="f22" fmla="*/ f14 1 f2"/>
                <a:gd name="f23" fmla="*/ f16 1 24"/>
                <a:gd name="f24" fmla="*/ f18 1 24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24" h="1">
                  <a:moveTo>
                    <a:pt x="f5" y="f7"/>
                  </a:moveTo>
                  <a:lnTo>
                    <a:pt x="f5" y="f7"/>
                  </a:lnTo>
                  <a:cubicBezTo>
                    <a:pt x="f8" y="f5"/>
                    <a:pt x="f6" y="f5"/>
                    <a:pt x="f8" y="f5"/>
                  </a:cubicBez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igura a mano libera 10">
              <a:extLst>
                <a:ext uri="{FF2B5EF4-FFF2-40B4-BE49-F238E27FC236}">
                  <a16:creationId xmlns:a16="http://schemas.microsoft.com/office/drawing/2014/main" id="{D6B92D7D-F15F-4E92-824A-AEA070A3A651}"/>
                </a:ext>
              </a:extLst>
            </p:cNvPr>
            <p:cNvSpPr/>
            <p:nvPr/>
          </p:nvSpPr>
          <p:spPr>
            <a:xfrm>
              <a:off x="4928323" y="4769391"/>
              <a:ext cx="3151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2"/>
                <a:gd name="f8" fmla="val 14"/>
                <a:gd name="f9" fmla="val 1"/>
                <a:gd name="f10" fmla="val 25"/>
                <a:gd name="f11" fmla="+- 0 0 -90"/>
                <a:gd name="f12" fmla="*/ f3 1 3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33"/>
                <a:gd name="f19" fmla="*/ 33 f15 1"/>
                <a:gd name="f20" fmla="*/ 0 f14 1"/>
                <a:gd name="f21" fmla="*/ 0 f15 1"/>
                <a:gd name="f22" fmla="*/ 2 f14 1"/>
                <a:gd name="f23" fmla="*/ f16 1 f2"/>
                <a:gd name="f24" fmla="*/ f19 1 33"/>
                <a:gd name="f25" fmla="*/ f20 1 2"/>
                <a:gd name="f26" fmla="*/ f21 1 33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3" h="2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9"/>
                    <a:pt x="f10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igura a mano libera 11">
              <a:extLst>
                <a:ext uri="{FF2B5EF4-FFF2-40B4-BE49-F238E27FC236}">
                  <a16:creationId xmlns:a16="http://schemas.microsoft.com/office/drawing/2014/main" id="{5E6984EC-FBA0-4F12-B805-30B6EE99E65C}"/>
                </a:ext>
              </a:extLst>
            </p:cNvPr>
            <p:cNvSpPr/>
            <p:nvPr/>
          </p:nvSpPr>
          <p:spPr>
            <a:xfrm>
              <a:off x="5164668" y="4739609"/>
              <a:ext cx="14182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"/>
                <a:gd name="f8" fmla="+- 0 0 -90"/>
                <a:gd name="f9" fmla="*/ f3 1 15"/>
                <a:gd name="f10" fmla="*/ f4 1 1"/>
                <a:gd name="f11" fmla="+- f7 0 f5"/>
                <a:gd name="f12" fmla="+- f6 0 f5"/>
                <a:gd name="f13" fmla="*/ f8 f0 1"/>
                <a:gd name="f14" fmla="*/ f12 1 15"/>
                <a:gd name="f15" fmla="*/ 15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15"/>
                <a:gd name="f23" fmla="*/ f17 1 15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5" h="1">
                  <a:moveTo>
                    <a:pt x="f6" y="f5"/>
                  </a:moveTo>
                  <a:lnTo>
                    <a:pt x="f6" y="f5"/>
                  </a:lnTo>
                  <a:cubicBezTo>
                    <a:pt x="f6" y="f5"/>
                    <a:pt x="f6" y="f5"/>
                    <a:pt x="f6" y="f5"/>
                  </a:cubicBezTo>
                  <a:lnTo>
                    <a:pt x="f5" y="f7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igura a mano libera 12">
              <a:extLst>
                <a:ext uri="{FF2B5EF4-FFF2-40B4-BE49-F238E27FC236}">
                  <a16:creationId xmlns:a16="http://schemas.microsoft.com/office/drawing/2014/main" id="{52780647-D2C7-4550-9166-5EAD88FF6CCC}"/>
                </a:ext>
              </a:extLst>
            </p:cNvPr>
            <p:cNvSpPr/>
            <p:nvPr/>
          </p:nvSpPr>
          <p:spPr>
            <a:xfrm>
              <a:off x="4233479" y="4777639"/>
              <a:ext cx="102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242"/>
                <a:gd name="f8" fmla="+- 0 0 -90"/>
                <a:gd name="f9" fmla="abs f3"/>
                <a:gd name="f10" fmla="abs f4"/>
                <a:gd name="f11" fmla="abs f5"/>
                <a:gd name="f12" fmla="*/ f3 1 10242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10242"/>
                <a:gd name="f20" fmla="*/ f13 1 0"/>
                <a:gd name="f21" fmla="*/ f15 1 f2"/>
                <a:gd name="f22" fmla="*/ f16 1 10242"/>
                <a:gd name="f23" fmla="*/ f17 1 21600"/>
                <a:gd name="f24" fmla="*/ 21600 f17 1"/>
                <a:gd name="f25" fmla="*/ 10242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10242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igura a mano libera 13">
              <a:extLst>
                <a:ext uri="{FF2B5EF4-FFF2-40B4-BE49-F238E27FC236}">
                  <a16:creationId xmlns:a16="http://schemas.microsoft.com/office/drawing/2014/main" id="{5EF50CBB-F459-4CF7-B06F-5DF966B75958}"/>
                </a:ext>
              </a:extLst>
            </p:cNvPr>
            <p:cNvSpPr/>
            <p:nvPr/>
          </p:nvSpPr>
          <p:spPr>
            <a:xfrm>
              <a:off x="5441182" y="4728197"/>
              <a:ext cx="164646" cy="8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3"/>
                <a:gd name="f7" fmla="val 9"/>
                <a:gd name="f8" fmla="val 99"/>
                <a:gd name="f9" fmla="val 2"/>
                <a:gd name="f10" fmla="val 109"/>
                <a:gd name="f11" fmla="val 74"/>
                <a:gd name="f12" fmla="val 89"/>
                <a:gd name="f13" fmla="val 1"/>
                <a:gd name="f14" fmla="val 84"/>
                <a:gd name="f15" fmla="val 57"/>
                <a:gd name="f16" fmla="val 64"/>
                <a:gd name="f17" fmla="val 79"/>
                <a:gd name="f18" fmla="val 41"/>
                <a:gd name="f19" fmla="val 5"/>
                <a:gd name="f20" fmla="val 6"/>
                <a:gd name="f21" fmla="val 8"/>
                <a:gd name="f22" fmla="val 40"/>
                <a:gd name="f23" fmla="val 78"/>
                <a:gd name="f24" fmla="val 7"/>
                <a:gd name="f25" fmla="val 98"/>
                <a:gd name="f26" fmla="val 159"/>
                <a:gd name="f27" fmla="+- 0 0 -90"/>
                <a:gd name="f28" fmla="*/ f3 1 173"/>
                <a:gd name="f29" fmla="*/ f4 1 9"/>
                <a:gd name="f30" fmla="+- f7 0 f5"/>
                <a:gd name="f31" fmla="+- f6 0 f5"/>
                <a:gd name="f32" fmla="*/ f27 f0 1"/>
                <a:gd name="f33" fmla="*/ f31 1 173"/>
                <a:gd name="f34" fmla="*/ f30 1 9"/>
                <a:gd name="f35" fmla="*/ 173 f31 1"/>
                <a:gd name="f36" fmla="*/ 0 f30 1"/>
                <a:gd name="f37" fmla="*/ 99 f31 1"/>
                <a:gd name="f38" fmla="*/ 2 f30 1"/>
                <a:gd name="f39" fmla="*/ 89 f31 1"/>
                <a:gd name="f40" fmla="*/ 1 f30 1"/>
                <a:gd name="f41" fmla="*/ 64 f31 1"/>
                <a:gd name="f42" fmla="*/ 79 f31 1"/>
                <a:gd name="f43" fmla="*/ 0 f31 1"/>
                <a:gd name="f44" fmla="*/ 8 f30 1"/>
                <a:gd name="f45" fmla="*/ 78 f31 1"/>
                <a:gd name="f46" fmla="*/ 7 f30 1"/>
                <a:gd name="f47" fmla="*/ 98 f31 1"/>
                <a:gd name="f48" fmla="*/ 6 f30 1"/>
                <a:gd name="f49" fmla="*/ 159 f31 1"/>
                <a:gd name="f50" fmla="*/ f32 1 f2"/>
                <a:gd name="f51" fmla="*/ f35 1 173"/>
                <a:gd name="f52" fmla="*/ f36 1 9"/>
                <a:gd name="f53" fmla="*/ f37 1 173"/>
                <a:gd name="f54" fmla="*/ f38 1 9"/>
                <a:gd name="f55" fmla="*/ f39 1 173"/>
                <a:gd name="f56" fmla="*/ f40 1 9"/>
                <a:gd name="f57" fmla="*/ f41 1 173"/>
                <a:gd name="f58" fmla="*/ f42 1 173"/>
                <a:gd name="f59" fmla="*/ f43 1 173"/>
                <a:gd name="f60" fmla="*/ f44 1 9"/>
                <a:gd name="f61" fmla="*/ f45 1 173"/>
                <a:gd name="f62" fmla="*/ f46 1 9"/>
                <a:gd name="f63" fmla="*/ f47 1 173"/>
                <a:gd name="f64" fmla="*/ f48 1 9"/>
                <a:gd name="f65" fmla="*/ f49 1 173"/>
                <a:gd name="f66" fmla="*/ 0 1 f33"/>
                <a:gd name="f67" fmla="*/ f6 1 f33"/>
                <a:gd name="f68" fmla="*/ 0 1 f34"/>
                <a:gd name="f69" fmla="*/ f7 1 f34"/>
                <a:gd name="f70" fmla="+- f50 0 f1"/>
                <a:gd name="f71" fmla="*/ f51 1 f33"/>
                <a:gd name="f72" fmla="*/ f52 1 f34"/>
                <a:gd name="f73" fmla="*/ f53 1 f33"/>
                <a:gd name="f74" fmla="*/ f54 1 f34"/>
                <a:gd name="f75" fmla="*/ f55 1 f33"/>
                <a:gd name="f76" fmla="*/ f56 1 f34"/>
                <a:gd name="f77" fmla="*/ f57 1 f33"/>
                <a:gd name="f78" fmla="*/ f58 1 f33"/>
                <a:gd name="f79" fmla="*/ f59 1 f33"/>
                <a:gd name="f80" fmla="*/ f60 1 f34"/>
                <a:gd name="f81" fmla="*/ f61 1 f33"/>
                <a:gd name="f82" fmla="*/ f62 1 f34"/>
                <a:gd name="f83" fmla="*/ f63 1 f33"/>
                <a:gd name="f84" fmla="*/ f64 1 f34"/>
                <a:gd name="f85" fmla="*/ f65 1 f33"/>
                <a:gd name="f86" fmla="*/ f66 f28 1"/>
                <a:gd name="f87" fmla="*/ f67 f28 1"/>
                <a:gd name="f88" fmla="*/ f69 f29 1"/>
                <a:gd name="f89" fmla="*/ f68 f29 1"/>
                <a:gd name="f90" fmla="*/ f71 f28 1"/>
                <a:gd name="f91" fmla="*/ f72 f29 1"/>
                <a:gd name="f92" fmla="*/ f73 f28 1"/>
                <a:gd name="f93" fmla="*/ f74 f29 1"/>
                <a:gd name="f94" fmla="*/ f75 f28 1"/>
                <a:gd name="f95" fmla="*/ f76 f29 1"/>
                <a:gd name="f96" fmla="*/ f77 f28 1"/>
                <a:gd name="f97" fmla="*/ f78 f28 1"/>
                <a:gd name="f98" fmla="*/ f79 f28 1"/>
                <a:gd name="f99" fmla="*/ f80 f29 1"/>
                <a:gd name="f100" fmla="*/ f81 f28 1"/>
                <a:gd name="f101" fmla="*/ f82 f29 1"/>
                <a:gd name="f102" fmla="*/ f83 f28 1"/>
                <a:gd name="f103" fmla="*/ f84 f29 1"/>
                <a:gd name="f104" fmla="*/ f8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90" y="f91"/>
                </a:cxn>
                <a:cxn ang="f70">
                  <a:pos x="f90" y="f91"/>
                </a:cxn>
                <a:cxn ang="f70">
                  <a:pos x="f92" y="f93"/>
                </a:cxn>
                <a:cxn ang="f70">
                  <a:pos x="f94" y="f95"/>
                </a:cxn>
                <a:cxn ang="f70">
                  <a:pos x="f96" y="f93"/>
                </a:cxn>
                <a:cxn ang="f70">
                  <a:pos x="f97" y="f93"/>
                </a:cxn>
                <a:cxn ang="f70">
                  <a:pos x="f98" y="f99"/>
                </a:cxn>
                <a:cxn ang="f70">
                  <a:pos x="f100" y="f101"/>
                </a:cxn>
                <a:cxn ang="f70">
                  <a:pos x="f102" y="f103"/>
                </a:cxn>
                <a:cxn ang="f70">
                  <a:pos x="f104" y="f93"/>
                </a:cxn>
                <a:cxn ang="f70">
                  <a:pos x="f90" y="f91"/>
                </a:cxn>
              </a:cxnLst>
              <a:rect l="f86" t="f89" r="f87" b="f88"/>
              <a:pathLst>
                <a:path w="173" h="9">
                  <a:moveTo>
                    <a:pt x="f6" y="f5"/>
                  </a:moveTo>
                  <a:lnTo>
                    <a:pt x="f6" y="f5"/>
                  </a:lnTo>
                  <a:lnTo>
                    <a:pt x="f8" y="f9"/>
                  </a:lnTo>
                  <a:cubicBezTo>
                    <a:pt x="f10" y="f9"/>
                    <a:pt x="f11" y="f9"/>
                    <a:pt x="f12" y="f13"/>
                  </a:cubicBezTo>
                  <a:cubicBezTo>
                    <a:pt x="f14" y="f13"/>
                    <a:pt x="f15" y="f13"/>
                    <a:pt x="f16" y="f9"/>
                  </a:cubicBezTo>
                  <a:lnTo>
                    <a:pt x="f17" y="f9"/>
                  </a:lnTo>
                  <a:cubicBezTo>
                    <a:pt x="f18" y="f19"/>
                    <a:pt x="f16" y="f20"/>
                    <a:pt x="f5" y="f21"/>
                  </a:cubicBezTo>
                  <a:cubicBezTo>
                    <a:pt x="f22" y="f7"/>
                    <a:pt x="f15" y="f21"/>
                    <a:pt x="f23" y="f24"/>
                  </a:cubicBezTo>
                  <a:lnTo>
                    <a:pt x="f25" y="f20"/>
                  </a:lnTo>
                  <a:lnTo>
                    <a:pt x="f26" y="f9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igura a mano libera 14">
              <a:extLst>
                <a:ext uri="{FF2B5EF4-FFF2-40B4-BE49-F238E27FC236}">
                  <a16:creationId xmlns:a16="http://schemas.microsoft.com/office/drawing/2014/main" id="{CB6D5425-5D91-4EF1-A69B-92F749CAB359}"/>
                </a:ext>
              </a:extLst>
            </p:cNvPr>
            <p:cNvSpPr/>
            <p:nvPr/>
          </p:nvSpPr>
          <p:spPr>
            <a:xfrm>
              <a:off x="2793382" y="4750381"/>
              <a:ext cx="78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788"/>
                <a:gd name="f8" fmla="+- 0 0 -90"/>
                <a:gd name="f9" fmla="abs f3"/>
                <a:gd name="f10" fmla="abs f4"/>
                <a:gd name="f11" fmla="abs f5"/>
                <a:gd name="f12" fmla="*/ f3 1 788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788"/>
                <a:gd name="f20" fmla="*/ f13 1 0"/>
                <a:gd name="f21" fmla="*/ f15 1 f2"/>
                <a:gd name="f22" fmla="*/ f16 1 788"/>
                <a:gd name="f23" fmla="*/ f17 1 21600"/>
                <a:gd name="f24" fmla="*/ 21600 f17 1"/>
                <a:gd name="f25" fmla="*/ 0 1 f19"/>
                <a:gd name="f26" fmla="*/ 0 1 f20"/>
                <a:gd name="f27" fmla="*/ 788 1 f19"/>
                <a:gd name="f28" fmla="*/ 1 1 f20"/>
                <a:gd name="f29" fmla="+- f21 0 f1"/>
                <a:gd name="f30" fmla="min f23 f22"/>
                <a:gd name="f31" fmla="*/ f24 1 f18"/>
                <a:gd name="f32" fmla="*/ f25 f12 1"/>
                <a:gd name="f33" fmla="*/ f27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40"/>
                </a:cxn>
                <a:cxn ang="f29">
                  <a:pos x="f32" y="f40"/>
                </a:cxn>
                <a:cxn ang="f29">
                  <a:pos x="f33" y="f40"/>
                </a:cxn>
                <a:cxn ang="f29">
                  <a:pos x="f32" y="f40"/>
                </a:cxn>
              </a:cxnLst>
              <a:rect l="f32" t="f40" r="f33" b="f41"/>
              <a:pathLst>
                <a:path w="788">
                  <a:moveTo>
                    <a:pt x="f6" y="f35"/>
                  </a:moveTo>
                  <a:lnTo>
                    <a:pt x="f6" y="f35"/>
                  </a:lnTo>
                  <a:lnTo>
                    <a:pt x="f7" y="f35"/>
                  </a:lnTo>
                  <a:cubicBezTo>
                    <a:pt x="f6" y="f35"/>
                    <a:pt x="f6" y="f35"/>
                    <a:pt x="f6" y="f3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igura a mano libera 15">
              <a:extLst>
                <a:ext uri="{FF2B5EF4-FFF2-40B4-BE49-F238E27FC236}">
                  <a16:creationId xmlns:a16="http://schemas.microsoft.com/office/drawing/2014/main" id="{79DF7E35-C559-4EDD-B16E-2656A613139D}"/>
                </a:ext>
              </a:extLst>
            </p:cNvPr>
            <p:cNvSpPr/>
            <p:nvPr/>
          </p:nvSpPr>
          <p:spPr>
            <a:xfrm>
              <a:off x="2794168" y="4749750"/>
              <a:ext cx="18123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1"/>
                <a:gd name="f8" fmla="val 3"/>
                <a:gd name="f9" fmla="val 4"/>
                <a:gd name="f10" fmla="+- 0 0 -90"/>
                <a:gd name="f11" fmla="*/ f3 1 19"/>
                <a:gd name="f12" fmla="*/ f4 1 1"/>
                <a:gd name="f13" fmla="+- f7 0 f5"/>
                <a:gd name="f14" fmla="+- f6 0 f5"/>
                <a:gd name="f15" fmla="*/ f10 f0 1"/>
                <a:gd name="f16" fmla="*/ f14 1 19"/>
                <a:gd name="f17" fmla="*/ 3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19"/>
                <a:gd name="f25" fmla="*/ f19 1 19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9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5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igura a mano libera 16">
              <a:extLst>
                <a:ext uri="{FF2B5EF4-FFF2-40B4-BE49-F238E27FC236}">
                  <a16:creationId xmlns:a16="http://schemas.microsoft.com/office/drawing/2014/main" id="{C01E93BD-6333-45D4-88FE-7763A0E1358E}"/>
                </a:ext>
              </a:extLst>
            </p:cNvPr>
            <p:cNvSpPr/>
            <p:nvPr/>
          </p:nvSpPr>
          <p:spPr>
            <a:xfrm>
              <a:off x="4959833" y="4767498"/>
              <a:ext cx="23637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"/>
                <a:gd name="f8" fmla="val 13"/>
                <a:gd name="f9" fmla="val 12"/>
                <a:gd name="f10" fmla="val 7"/>
                <a:gd name="f11" fmla="val 1"/>
                <a:gd name="f12" fmla="+- 0 0 -90"/>
                <a:gd name="f13" fmla="*/ f3 1 25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5"/>
                <a:gd name="f20" fmla="*/ 13 f16 1"/>
                <a:gd name="f21" fmla="*/ 0 f15 1"/>
                <a:gd name="f22" fmla="*/ 0 f16 1"/>
                <a:gd name="f23" fmla="*/ 2 f15 1"/>
                <a:gd name="f24" fmla="*/ 25 f16 1"/>
                <a:gd name="f25" fmla="*/ f17 1 f2"/>
                <a:gd name="f26" fmla="*/ f20 1 25"/>
                <a:gd name="f27" fmla="*/ f21 1 2"/>
                <a:gd name="f28" fmla="*/ f22 1 25"/>
                <a:gd name="f29" fmla="*/ f23 1 2"/>
                <a:gd name="f30" fmla="*/ f24 1 25"/>
                <a:gd name="f31" fmla="*/ 0 1 f19"/>
                <a:gd name="f32" fmla="*/ f6 1 f19"/>
                <a:gd name="f33" fmla="*/ 0 1 f18"/>
                <a:gd name="f34" fmla="*/ f7 1 f18"/>
                <a:gd name="f35" fmla="+- f25 0 f1"/>
                <a:gd name="f36" fmla="*/ f26 1 f19"/>
                <a:gd name="f37" fmla="*/ f27 1 f18"/>
                <a:gd name="f38" fmla="*/ f28 1 f19"/>
                <a:gd name="f39" fmla="*/ f29 1 f18"/>
                <a:gd name="f40" fmla="*/ f30 1 f19"/>
                <a:gd name="f41" fmla="*/ f31 f13 1"/>
                <a:gd name="f42" fmla="*/ f32 f13 1"/>
                <a:gd name="f43" fmla="*/ f34 f14 1"/>
                <a:gd name="f44" fmla="*/ f33 f14 1"/>
                <a:gd name="f45" fmla="*/ f36 f13 1"/>
                <a:gd name="f46" fmla="*/ f37 f14 1"/>
                <a:gd name="f47" fmla="*/ f38 f13 1"/>
                <a:gd name="f48" fmla="*/ f39 f14 1"/>
                <a:gd name="f49" fmla="*/ f4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5" y="f46"/>
                </a:cxn>
                <a:cxn ang="f35">
                  <a:pos x="f45" y="f46"/>
                </a:cxn>
                <a:cxn ang="f35">
                  <a:pos x="f47" y="f48"/>
                </a:cxn>
                <a:cxn ang="f35">
                  <a:pos x="f49" y="f46"/>
                </a:cxn>
                <a:cxn ang="f35">
                  <a:pos x="f45" y="f46"/>
                </a:cxn>
              </a:cxnLst>
              <a:rect l="f41" t="f44" r="f42" b="f43"/>
              <a:pathLst>
                <a:path w="25" h="2">
                  <a:moveTo>
                    <a:pt x="f8" y="f5"/>
                  </a:moveTo>
                  <a:lnTo>
                    <a:pt x="f8" y="f5"/>
                  </a:lnTo>
                  <a:cubicBezTo>
                    <a:pt x="f9" y="f5"/>
                    <a:pt x="f10" y="f11"/>
                    <a:pt x="f5" y="f7"/>
                  </a:cubicBezTo>
                  <a:lnTo>
                    <a:pt x="f6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igura a mano libera 17">
              <a:extLst>
                <a:ext uri="{FF2B5EF4-FFF2-40B4-BE49-F238E27FC236}">
                  <a16:creationId xmlns:a16="http://schemas.microsoft.com/office/drawing/2014/main" id="{E291CC05-04E1-48F2-AC29-04FFD9E4C74D}"/>
                </a:ext>
              </a:extLst>
            </p:cNvPr>
            <p:cNvSpPr/>
            <p:nvPr/>
          </p:nvSpPr>
          <p:spPr>
            <a:xfrm>
              <a:off x="5025222" y="4760521"/>
              <a:ext cx="81143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"/>
                <a:gd name="f7" fmla="val 2"/>
                <a:gd name="f8" fmla="val 62"/>
                <a:gd name="f9" fmla="val 1"/>
                <a:gd name="f10" fmla="+- 0 0 -90"/>
                <a:gd name="f11" fmla="*/ f3 1 85"/>
                <a:gd name="f12" fmla="*/ f4 1 2"/>
                <a:gd name="f13" fmla="+- f7 0 f5"/>
                <a:gd name="f14" fmla="+- f6 0 f5"/>
                <a:gd name="f15" fmla="*/ f10 f0 1"/>
                <a:gd name="f16" fmla="*/ f13 1 2"/>
                <a:gd name="f17" fmla="*/ f14 1 85"/>
                <a:gd name="f18" fmla="*/ 0 f14 1"/>
                <a:gd name="f19" fmla="*/ 2 f13 1"/>
                <a:gd name="f20" fmla="*/ 62 f14 1"/>
                <a:gd name="f21" fmla="*/ 1 f13 1"/>
                <a:gd name="f22" fmla="*/ 85 f14 1"/>
                <a:gd name="f23" fmla="*/ 0 f13 1"/>
                <a:gd name="f24" fmla="*/ f15 1 f2"/>
                <a:gd name="f25" fmla="*/ f18 1 85"/>
                <a:gd name="f26" fmla="*/ f19 1 2"/>
                <a:gd name="f27" fmla="*/ f20 1 85"/>
                <a:gd name="f28" fmla="*/ f21 1 2"/>
                <a:gd name="f29" fmla="*/ f22 1 85"/>
                <a:gd name="f30" fmla="*/ f23 1 2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85" h="2">
                  <a:moveTo>
                    <a:pt x="f5" y="f7"/>
                  </a:moveTo>
                  <a:lnTo>
                    <a:pt x="f5" y="f7"/>
                  </a:ln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igura a mano libera 18">
              <a:extLst>
                <a:ext uri="{FF2B5EF4-FFF2-40B4-BE49-F238E27FC236}">
                  <a16:creationId xmlns:a16="http://schemas.microsoft.com/office/drawing/2014/main" id="{D2C277A0-EC10-49C6-BF51-F67A38161E86}"/>
                </a:ext>
              </a:extLst>
            </p:cNvPr>
            <p:cNvSpPr/>
            <p:nvPr/>
          </p:nvSpPr>
          <p:spPr>
            <a:xfrm>
              <a:off x="3979807" y="4766858"/>
              <a:ext cx="948516" cy="202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96"/>
                <a:gd name="f7" fmla="val 23"/>
                <a:gd name="f8" fmla="val 375"/>
                <a:gd name="f9" fmla="val 13"/>
                <a:gd name="f10" fmla="val 247"/>
                <a:gd name="f11" fmla="val 14"/>
                <a:gd name="f12" fmla="val 407"/>
                <a:gd name="f13" fmla="val 10"/>
                <a:gd name="f14" fmla="val 348"/>
                <a:gd name="f15" fmla="val 9"/>
                <a:gd name="f16" fmla="val 312"/>
                <a:gd name="f17" fmla="val 299"/>
                <a:gd name="f18" fmla="val 11"/>
                <a:gd name="f19" fmla="val 277"/>
                <a:gd name="f20" fmla="val 12"/>
                <a:gd name="f21" fmla="val 379"/>
                <a:gd name="f22" fmla="val 263"/>
                <a:gd name="f23" fmla="val 17"/>
                <a:gd name="f24" fmla="val 366"/>
                <a:gd name="f25" fmla="val 16"/>
                <a:gd name="f26" fmla="val 352"/>
                <a:gd name="f27" fmla="val 19"/>
                <a:gd name="f28" fmla="val 292"/>
                <a:gd name="f29" fmla="val 257"/>
                <a:gd name="f30" fmla="val 218"/>
                <a:gd name="f31" fmla="val 301"/>
                <a:gd name="f32" fmla="val 259"/>
                <a:gd name="f33" fmla="val 267"/>
                <a:gd name="f34" fmla="val 15"/>
                <a:gd name="f35" fmla="val 249"/>
                <a:gd name="f36" fmla="val 184"/>
                <a:gd name="f37" fmla="val 115"/>
                <a:gd name="f38" fmla="val 20"/>
                <a:gd name="f39" fmla="val 76"/>
                <a:gd name="f40" fmla="val 29"/>
                <a:gd name="f41" fmla="val 32"/>
                <a:gd name="f42" fmla="val 18"/>
                <a:gd name="f43" fmla="val 5"/>
                <a:gd name="f44" fmla="val 75"/>
                <a:gd name="f45" fmla="val 21"/>
                <a:gd name="f46" fmla="val 93"/>
                <a:gd name="f47" fmla="val 89"/>
                <a:gd name="f48" fmla="val 82"/>
                <a:gd name="f49" fmla="val 84"/>
                <a:gd name="f50" fmla="val 22"/>
                <a:gd name="f51" fmla="val 125"/>
                <a:gd name="f52" fmla="val 86"/>
                <a:gd name="f53" fmla="val 130"/>
                <a:gd name="f54" fmla="val 151"/>
                <a:gd name="f55" fmla="val 165"/>
                <a:gd name="f56" fmla="val 195"/>
                <a:gd name="f57" fmla="val 191"/>
                <a:gd name="f58" fmla="val 168"/>
                <a:gd name="f59" fmla="val 198"/>
                <a:gd name="f60" fmla="val 233"/>
                <a:gd name="f61" fmla="val 264"/>
                <a:gd name="f62" fmla="val 265"/>
                <a:gd name="f63" fmla="val 254"/>
                <a:gd name="f64" fmla="val 252"/>
                <a:gd name="f65" fmla="val 286"/>
                <a:gd name="f66" fmla="val 320"/>
                <a:gd name="f67" fmla="val 371"/>
                <a:gd name="f68" fmla="val 341"/>
                <a:gd name="f69" fmla="val 382"/>
                <a:gd name="f70" fmla="val 475"/>
                <a:gd name="f71" fmla="val 539"/>
                <a:gd name="f72" fmla="val 532"/>
                <a:gd name="f73" fmla="val 519"/>
                <a:gd name="f74" fmla="val 527"/>
                <a:gd name="f75" fmla="val 564"/>
                <a:gd name="f76" fmla="val 593"/>
                <a:gd name="f77" fmla="val 575"/>
                <a:gd name="f78" fmla="val 612"/>
                <a:gd name="f79" fmla="val 716"/>
                <a:gd name="f80" fmla="val 766"/>
                <a:gd name="f81" fmla="val 988"/>
                <a:gd name="f82" fmla="val 978"/>
                <a:gd name="f83" fmla="val 6"/>
                <a:gd name="f84" fmla="val 969"/>
                <a:gd name="f85" fmla="val 948"/>
                <a:gd name="f86" fmla="val 3"/>
                <a:gd name="f87" fmla="val 937"/>
                <a:gd name="f88" fmla="val 4"/>
                <a:gd name="f89" fmla="val 973"/>
                <a:gd name="f90" fmla="val 1"/>
                <a:gd name="f91" fmla="val 951"/>
                <a:gd name="f92" fmla="val 897"/>
                <a:gd name="f93" fmla="val 918"/>
                <a:gd name="f94" fmla="val 924"/>
                <a:gd name="f95" fmla="val 872"/>
                <a:gd name="f96" fmla="val 742"/>
                <a:gd name="f97" fmla="val 656"/>
                <a:gd name="f98" fmla="val 535"/>
                <a:gd name="f99" fmla="val 530"/>
                <a:gd name="f100" fmla="val 435"/>
                <a:gd name="f101" fmla="val 389"/>
                <a:gd name="f102" fmla="val 406"/>
                <a:gd name="f103" fmla="val 441"/>
                <a:gd name="f104" fmla="val 476"/>
                <a:gd name="f105" fmla="val 387"/>
                <a:gd name="f106" fmla="+- 0 0 -90"/>
                <a:gd name="f107" fmla="*/ f3 1 996"/>
                <a:gd name="f108" fmla="*/ f4 1 23"/>
                <a:gd name="f109" fmla="+- f7 0 f5"/>
                <a:gd name="f110" fmla="+- f6 0 f5"/>
                <a:gd name="f111" fmla="*/ f106 f0 1"/>
                <a:gd name="f112" fmla="*/ f110 1 996"/>
                <a:gd name="f113" fmla="*/ f109 1 23"/>
                <a:gd name="f114" fmla="*/ 375 f110 1"/>
                <a:gd name="f115" fmla="*/ 13 f109 1"/>
                <a:gd name="f116" fmla="*/ 348 f110 1"/>
                <a:gd name="f117" fmla="*/ 9 f109 1"/>
                <a:gd name="f118" fmla="*/ 277 f110 1"/>
                <a:gd name="f119" fmla="*/ 12 f109 1"/>
                <a:gd name="f120" fmla="*/ 366 f110 1"/>
                <a:gd name="f121" fmla="*/ 16 f109 1"/>
                <a:gd name="f122" fmla="*/ 257 f110 1"/>
                <a:gd name="f123" fmla="*/ 19 f109 1"/>
                <a:gd name="f124" fmla="*/ 301 f110 1"/>
                <a:gd name="f125" fmla="*/ 14 f109 1"/>
                <a:gd name="f126" fmla="*/ 249 f110 1"/>
                <a:gd name="f127" fmla="*/ 76 f110 1"/>
                <a:gd name="f128" fmla="*/ 5 f110 1"/>
                <a:gd name="f129" fmla="*/ 20 f109 1"/>
                <a:gd name="f130" fmla="*/ 93 f110 1"/>
                <a:gd name="f131" fmla="*/ 23 f109 1"/>
                <a:gd name="f132" fmla="*/ 84 f110 1"/>
                <a:gd name="f133" fmla="*/ 22 f109 1"/>
                <a:gd name="f134" fmla="*/ 125 f110 1"/>
                <a:gd name="f135" fmla="*/ 151 f110 1"/>
                <a:gd name="f136" fmla="*/ 191 f110 1"/>
                <a:gd name="f137" fmla="*/ 168 f110 1"/>
                <a:gd name="f138" fmla="*/ 21 f109 1"/>
                <a:gd name="f139" fmla="*/ 264 f110 1"/>
                <a:gd name="f140" fmla="*/ 252 f110 1"/>
                <a:gd name="f141" fmla="*/ 371 f110 1"/>
                <a:gd name="f142" fmla="*/ 18 f109 1"/>
                <a:gd name="f143" fmla="*/ 341 f110 1"/>
                <a:gd name="f144" fmla="*/ 539 f110 1"/>
                <a:gd name="f145" fmla="*/ 527 f110 1"/>
                <a:gd name="f146" fmla="*/ 575 f110 1"/>
                <a:gd name="f147" fmla="*/ 766 f110 1"/>
                <a:gd name="f148" fmla="*/ 996 f110 1"/>
                <a:gd name="f149" fmla="*/ 5 f109 1"/>
                <a:gd name="f150" fmla="*/ 969 f110 1"/>
                <a:gd name="f151" fmla="*/ 6 f109 1"/>
                <a:gd name="f152" fmla="*/ 973 f110 1"/>
                <a:gd name="f153" fmla="*/ 1 f109 1"/>
                <a:gd name="f154" fmla="*/ 897 f110 1"/>
                <a:gd name="f155" fmla="*/ 872 f110 1"/>
                <a:gd name="f156" fmla="*/ 0 f109 1"/>
                <a:gd name="f157" fmla="*/ 535 f110 1"/>
                <a:gd name="f158" fmla="*/ 389 f110 1"/>
                <a:gd name="f159" fmla="*/ 476 f110 1"/>
                <a:gd name="f160" fmla="*/ 387 f110 1"/>
                <a:gd name="f161" fmla="*/ f111 1 f2"/>
                <a:gd name="f162" fmla="*/ f114 1 996"/>
                <a:gd name="f163" fmla="*/ f115 1 23"/>
                <a:gd name="f164" fmla="*/ f116 1 996"/>
                <a:gd name="f165" fmla="*/ f117 1 23"/>
                <a:gd name="f166" fmla="*/ f118 1 996"/>
                <a:gd name="f167" fmla="*/ f119 1 23"/>
                <a:gd name="f168" fmla="*/ f120 1 996"/>
                <a:gd name="f169" fmla="*/ f121 1 23"/>
                <a:gd name="f170" fmla="*/ f122 1 996"/>
                <a:gd name="f171" fmla="*/ f123 1 23"/>
                <a:gd name="f172" fmla="*/ f124 1 996"/>
                <a:gd name="f173" fmla="*/ f125 1 23"/>
                <a:gd name="f174" fmla="*/ f126 1 996"/>
                <a:gd name="f175" fmla="*/ f127 1 996"/>
                <a:gd name="f176" fmla="*/ f128 1 996"/>
                <a:gd name="f177" fmla="*/ f129 1 23"/>
                <a:gd name="f178" fmla="*/ f130 1 996"/>
                <a:gd name="f179" fmla="*/ f131 1 23"/>
                <a:gd name="f180" fmla="*/ f132 1 996"/>
                <a:gd name="f181" fmla="*/ f133 1 23"/>
                <a:gd name="f182" fmla="*/ f134 1 996"/>
                <a:gd name="f183" fmla="*/ f135 1 996"/>
                <a:gd name="f184" fmla="*/ f136 1 996"/>
                <a:gd name="f185" fmla="*/ f137 1 996"/>
                <a:gd name="f186" fmla="*/ f138 1 23"/>
                <a:gd name="f187" fmla="*/ f139 1 996"/>
                <a:gd name="f188" fmla="*/ f140 1 996"/>
                <a:gd name="f189" fmla="*/ f141 1 996"/>
                <a:gd name="f190" fmla="*/ f142 1 23"/>
                <a:gd name="f191" fmla="*/ f143 1 996"/>
                <a:gd name="f192" fmla="*/ f144 1 996"/>
                <a:gd name="f193" fmla="*/ f145 1 996"/>
                <a:gd name="f194" fmla="*/ f146 1 996"/>
                <a:gd name="f195" fmla="*/ f147 1 996"/>
                <a:gd name="f196" fmla="*/ f148 1 996"/>
                <a:gd name="f197" fmla="*/ f149 1 23"/>
                <a:gd name="f198" fmla="*/ f150 1 996"/>
                <a:gd name="f199" fmla="*/ f151 1 23"/>
                <a:gd name="f200" fmla="*/ f152 1 996"/>
                <a:gd name="f201" fmla="*/ f153 1 23"/>
                <a:gd name="f202" fmla="*/ f154 1 996"/>
                <a:gd name="f203" fmla="*/ f155 1 996"/>
                <a:gd name="f204" fmla="*/ f156 1 23"/>
                <a:gd name="f205" fmla="*/ f157 1 996"/>
                <a:gd name="f206" fmla="*/ f158 1 996"/>
                <a:gd name="f207" fmla="*/ f159 1 996"/>
                <a:gd name="f208" fmla="*/ f160 1 996"/>
                <a:gd name="f209" fmla="*/ 0 1 f112"/>
                <a:gd name="f210" fmla="*/ f6 1 f112"/>
                <a:gd name="f211" fmla="*/ 0 1 f113"/>
                <a:gd name="f212" fmla="*/ f7 1 f113"/>
                <a:gd name="f213" fmla="+- f161 0 f1"/>
                <a:gd name="f214" fmla="*/ f162 1 f112"/>
                <a:gd name="f215" fmla="*/ f163 1 f113"/>
                <a:gd name="f216" fmla="*/ f164 1 f112"/>
                <a:gd name="f217" fmla="*/ f165 1 f113"/>
                <a:gd name="f218" fmla="*/ f166 1 f112"/>
                <a:gd name="f219" fmla="*/ f167 1 f113"/>
                <a:gd name="f220" fmla="*/ f168 1 f112"/>
                <a:gd name="f221" fmla="*/ f169 1 f113"/>
                <a:gd name="f222" fmla="*/ f170 1 f112"/>
                <a:gd name="f223" fmla="*/ f171 1 f113"/>
                <a:gd name="f224" fmla="*/ f172 1 f112"/>
                <a:gd name="f225" fmla="*/ f173 1 f113"/>
                <a:gd name="f226" fmla="*/ f174 1 f112"/>
                <a:gd name="f227" fmla="*/ f175 1 f112"/>
                <a:gd name="f228" fmla="*/ f176 1 f112"/>
                <a:gd name="f229" fmla="*/ f177 1 f113"/>
                <a:gd name="f230" fmla="*/ f178 1 f112"/>
                <a:gd name="f231" fmla="*/ f179 1 f113"/>
                <a:gd name="f232" fmla="*/ f180 1 f112"/>
                <a:gd name="f233" fmla="*/ f181 1 f113"/>
                <a:gd name="f234" fmla="*/ f182 1 f112"/>
                <a:gd name="f235" fmla="*/ f183 1 f112"/>
                <a:gd name="f236" fmla="*/ f184 1 f112"/>
                <a:gd name="f237" fmla="*/ f185 1 f112"/>
                <a:gd name="f238" fmla="*/ f186 1 f113"/>
                <a:gd name="f239" fmla="*/ f187 1 f112"/>
                <a:gd name="f240" fmla="*/ f188 1 f112"/>
                <a:gd name="f241" fmla="*/ f189 1 f112"/>
                <a:gd name="f242" fmla="*/ f190 1 f113"/>
                <a:gd name="f243" fmla="*/ f191 1 f112"/>
                <a:gd name="f244" fmla="*/ f192 1 f112"/>
                <a:gd name="f245" fmla="*/ f193 1 f112"/>
                <a:gd name="f246" fmla="*/ f194 1 f112"/>
                <a:gd name="f247" fmla="*/ f195 1 f112"/>
                <a:gd name="f248" fmla="*/ f196 1 f112"/>
                <a:gd name="f249" fmla="*/ f197 1 f113"/>
                <a:gd name="f250" fmla="*/ f198 1 f112"/>
                <a:gd name="f251" fmla="*/ f199 1 f113"/>
                <a:gd name="f252" fmla="*/ f200 1 f112"/>
                <a:gd name="f253" fmla="*/ f201 1 f113"/>
                <a:gd name="f254" fmla="*/ f202 1 f112"/>
                <a:gd name="f255" fmla="*/ f203 1 f112"/>
                <a:gd name="f256" fmla="*/ f204 1 f113"/>
                <a:gd name="f257" fmla="*/ f205 1 f112"/>
                <a:gd name="f258" fmla="*/ f206 1 f112"/>
                <a:gd name="f259" fmla="*/ f207 1 f112"/>
                <a:gd name="f260" fmla="*/ f208 1 f112"/>
                <a:gd name="f261" fmla="*/ f209 f107 1"/>
                <a:gd name="f262" fmla="*/ f210 f107 1"/>
                <a:gd name="f263" fmla="*/ f212 f108 1"/>
                <a:gd name="f264" fmla="*/ f211 f108 1"/>
                <a:gd name="f265" fmla="*/ f214 f107 1"/>
                <a:gd name="f266" fmla="*/ f215 f108 1"/>
                <a:gd name="f267" fmla="*/ f216 f107 1"/>
                <a:gd name="f268" fmla="*/ f217 f108 1"/>
                <a:gd name="f269" fmla="*/ f218 f107 1"/>
                <a:gd name="f270" fmla="*/ f219 f108 1"/>
                <a:gd name="f271" fmla="*/ f220 f107 1"/>
                <a:gd name="f272" fmla="*/ f221 f108 1"/>
                <a:gd name="f273" fmla="*/ f222 f107 1"/>
                <a:gd name="f274" fmla="*/ f223 f108 1"/>
                <a:gd name="f275" fmla="*/ f224 f107 1"/>
                <a:gd name="f276" fmla="*/ f225 f108 1"/>
                <a:gd name="f277" fmla="*/ f226 f107 1"/>
                <a:gd name="f278" fmla="*/ f227 f107 1"/>
                <a:gd name="f279" fmla="*/ f228 f107 1"/>
                <a:gd name="f280" fmla="*/ f229 f108 1"/>
                <a:gd name="f281" fmla="*/ f230 f107 1"/>
                <a:gd name="f282" fmla="*/ f231 f108 1"/>
                <a:gd name="f283" fmla="*/ f232 f107 1"/>
                <a:gd name="f284" fmla="*/ f233 f108 1"/>
                <a:gd name="f285" fmla="*/ f234 f107 1"/>
                <a:gd name="f286" fmla="*/ f235 f107 1"/>
                <a:gd name="f287" fmla="*/ f236 f107 1"/>
                <a:gd name="f288" fmla="*/ f237 f107 1"/>
                <a:gd name="f289" fmla="*/ f238 f108 1"/>
                <a:gd name="f290" fmla="*/ f239 f107 1"/>
                <a:gd name="f291" fmla="*/ f240 f107 1"/>
                <a:gd name="f292" fmla="*/ f241 f107 1"/>
                <a:gd name="f293" fmla="*/ f242 f108 1"/>
                <a:gd name="f294" fmla="*/ f243 f107 1"/>
                <a:gd name="f295" fmla="*/ f244 f107 1"/>
                <a:gd name="f296" fmla="*/ f245 f107 1"/>
                <a:gd name="f297" fmla="*/ f246 f107 1"/>
                <a:gd name="f298" fmla="*/ f247 f107 1"/>
                <a:gd name="f299" fmla="*/ f248 f107 1"/>
                <a:gd name="f300" fmla="*/ f249 f108 1"/>
                <a:gd name="f301" fmla="*/ f250 f107 1"/>
                <a:gd name="f302" fmla="*/ f251 f108 1"/>
                <a:gd name="f303" fmla="*/ f252 f107 1"/>
                <a:gd name="f304" fmla="*/ f253 f108 1"/>
                <a:gd name="f305" fmla="*/ f254 f107 1"/>
                <a:gd name="f306" fmla="*/ f255 f107 1"/>
                <a:gd name="f307" fmla="*/ f256 f108 1"/>
                <a:gd name="f308" fmla="*/ f257 f107 1"/>
                <a:gd name="f309" fmla="*/ f258 f107 1"/>
                <a:gd name="f310" fmla="*/ f259 f107 1"/>
                <a:gd name="f311" fmla="*/ f260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3">
                  <a:pos x="f265" y="f266"/>
                </a:cxn>
                <a:cxn ang="f213">
                  <a:pos x="f265" y="f266"/>
                </a:cxn>
                <a:cxn ang="f213">
                  <a:pos x="f267" y="f268"/>
                </a:cxn>
                <a:cxn ang="f213">
                  <a:pos x="f269" y="f270"/>
                </a:cxn>
                <a:cxn ang="f213">
                  <a:pos x="f271" y="f272"/>
                </a:cxn>
                <a:cxn ang="f213">
                  <a:pos x="f273" y="f274"/>
                </a:cxn>
                <a:cxn ang="f213">
                  <a:pos x="f275" y="f276"/>
                </a:cxn>
                <a:cxn ang="f213">
                  <a:pos x="f277" y="f272"/>
                </a:cxn>
                <a:cxn ang="f213">
                  <a:pos x="f278" y="f272"/>
                </a:cxn>
                <a:cxn ang="f213">
                  <a:pos x="f279" y="f280"/>
                </a:cxn>
                <a:cxn ang="f213">
                  <a:pos x="f281" y="f282"/>
                </a:cxn>
                <a:cxn ang="f213">
                  <a:pos x="f283" y="f284"/>
                </a:cxn>
                <a:cxn ang="f213">
                  <a:pos x="f285" y="f282"/>
                </a:cxn>
                <a:cxn ang="f213">
                  <a:pos x="f286" y="f280"/>
                </a:cxn>
                <a:cxn ang="f213">
                  <a:pos x="f287" y="f280"/>
                </a:cxn>
                <a:cxn ang="f213">
                  <a:pos x="f288" y="f289"/>
                </a:cxn>
                <a:cxn ang="f213">
                  <a:pos x="f290" y="f280"/>
                </a:cxn>
                <a:cxn ang="f213">
                  <a:pos x="f291" y="f284"/>
                </a:cxn>
                <a:cxn ang="f213">
                  <a:pos x="f292" y="f293"/>
                </a:cxn>
                <a:cxn ang="f213">
                  <a:pos x="f294" y="f289"/>
                </a:cxn>
                <a:cxn ang="f213">
                  <a:pos x="f295" y="f280"/>
                </a:cxn>
                <a:cxn ang="f213">
                  <a:pos x="f296" y="f274"/>
                </a:cxn>
                <a:cxn ang="f213">
                  <a:pos x="f297" y="f289"/>
                </a:cxn>
                <a:cxn ang="f213">
                  <a:pos x="f298" y="f280"/>
                </a:cxn>
                <a:cxn ang="f213">
                  <a:pos x="f299" y="f300"/>
                </a:cxn>
                <a:cxn ang="f213">
                  <a:pos x="f301" y="f302"/>
                </a:cxn>
                <a:cxn ang="f213">
                  <a:pos x="f303" y="f304"/>
                </a:cxn>
                <a:cxn ang="f213">
                  <a:pos x="f305" y="f300"/>
                </a:cxn>
                <a:cxn ang="f213">
                  <a:pos x="f306" y="f307"/>
                </a:cxn>
                <a:cxn ang="f213">
                  <a:pos x="f308" y="f276"/>
                </a:cxn>
                <a:cxn ang="f213">
                  <a:pos x="f309" y="f266"/>
                </a:cxn>
                <a:cxn ang="f213">
                  <a:pos x="f310" y="f268"/>
                </a:cxn>
                <a:cxn ang="f213">
                  <a:pos x="f311" y="f268"/>
                </a:cxn>
                <a:cxn ang="f213">
                  <a:pos x="f265" y="f266"/>
                </a:cxn>
              </a:cxnLst>
              <a:rect l="f261" t="f264" r="f262" b="f263"/>
              <a:pathLst>
                <a:path w="996" h="23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3"/>
                    <a:pt x="f17" y="f18"/>
                    <a:pt x="f19" y="f20"/>
                  </a:cubicBezTo>
                  <a:cubicBezTo>
                    <a:pt x="f21" y="f13"/>
                    <a:pt x="f22" y="f23"/>
                    <a:pt x="f24" y="f25"/>
                  </a:cubicBezTo>
                  <a:cubicBezTo>
                    <a:pt x="f26" y="f27"/>
                    <a:pt x="f28" y="f27"/>
                    <a:pt x="f29" y="f27"/>
                  </a:cubicBezTo>
                  <a:cubicBezTo>
                    <a:pt x="f30" y="f25"/>
                    <a:pt x="f28" y="f23"/>
                    <a:pt x="f31" y="f11"/>
                  </a:cubicBezTo>
                  <a:cubicBezTo>
                    <a:pt x="f32" y="f11"/>
                    <a:pt x="f33" y="f34"/>
                    <a:pt x="f35" y="f25"/>
                  </a:cubicBezTo>
                  <a:cubicBezTo>
                    <a:pt x="f36" y="f25"/>
                    <a:pt x="f37" y="f38"/>
                    <a:pt x="f39" y="f25"/>
                  </a:cubicBezTo>
                  <a:cubicBezTo>
                    <a:pt x="f40" y="f23"/>
                    <a:pt x="f41" y="f42"/>
                    <a:pt x="f43" y="f38"/>
                  </a:cubicBezTo>
                  <a:cubicBezTo>
                    <a:pt x="f5" y="f7"/>
                    <a:pt x="f44" y="f45"/>
                    <a:pt x="f46" y="f7"/>
                  </a:cubicBezTo>
                  <a:cubicBezTo>
                    <a:pt x="f47" y="f7"/>
                    <a:pt x="f48" y="f7"/>
                    <a:pt x="f49" y="f50"/>
                  </a:cubicBezTo>
                  <a:lnTo>
                    <a:pt x="f51" y="f7"/>
                  </a:lnTo>
                  <a:cubicBezTo>
                    <a:pt x="f52" y="f50"/>
                    <a:pt x="f53" y="f38"/>
                    <a:pt x="f54" y="f38"/>
                  </a:cubicBezTo>
                  <a:cubicBezTo>
                    <a:pt x="f55" y="f38"/>
                    <a:pt x="f56" y="f27"/>
                    <a:pt x="f57" y="f38"/>
                  </a:cubicBezTo>
                  <a:lnTo>
                    <a:pt x="f58" y="f45"/>
                  </a:lnTo>
                  <a:cubicBezTo>
                    <a:pt x="f59" y="f50"/>
                    <a:pt x="f60" y="f27"/>
                    <a:pt x="f61" y="f38"/>
                  </a:cubicBezTo>
                  <a:cubicBezTo>
                    <a:pt x="f62" y="f45"/>
                    <a:pt x="f63" y="f45"/>
                    <a:pt x="f64" y="f50"/>
                  </a:cubicBezTo>
                  <a:cubicBezTo>
                    <a:pt x="f65" y="f38"/>
                    <a:pt x="f66" y="f38"/>
                    <a:pt x="f67" y="f42"/>
                  </a:cubicBezTo>
                  <a:lnTo>
                    <a:pt x="f68" y="f45"/>
                  </a:lnTo>
                  <a:cubicBezTo>
                    <a:pt x="f69" y="f42"/>
                    <a:pt x="f70" y="f27"/>
                    <a:pt x="f71" y="f38"/>
                  </a:cubicBezTo>
                  <a:cubicBezTo>
                    <a:pt x="f72" y="f38"/>
                    <a:pt x="f73" y="f27"/>
                    <a:pt x="f74" y="f27"/>
                  </a:cubicBezTo>
                  <a:cubicBezTo>
                    <a:pt x="f75" y="f42"/>
                    <a:pt x="f76" y="f38"/>
                    <a:pt x="f77" y="f45"/>
                  </a:cubicBezTo>
                  <a:cubicBezTo>
                    <a:pt x="f78" y="f27"/>
                    <a:pt x="f79" y="f7"/>
                    <a:pt x="f80" y="f38"/>
                  </a:cubicBezTo>
                  <a:lnTo>
                    <a:pt x="f6" y="f43"/>
                  </a:lnTo>
                  <a:cubicBezTo>
                    <a:pt x="f81" y="f43"/>
                    <a:pt x="f82" y="f83"/>
                    <a:pt x="f84" y="f83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87" y="f86"/>
                    <a:pt x="f91" y="f43"/>
                    <a:pt x="f92" y="f43"/>
                  </a:cubicBezTo>
                  <a:cubicBezTo>
                    <a:pt x="f93" y="f86"/>
                    <a:pt x="f94" y="f5"/>
                    <a:pt x="f95" y="f5"/>
                  </a:cubicBezTo>
                  <a:cubicBezTo>
                    <a:pt x="f96" y="f86"/>
                    <a:pt x="f97" y="f13"/>
                    <a:pt x="f98" y="f11"/>
                  </a:cubicBezTo>
                  <a:cubicBezTo>
                    <a:pt x="f99" y="f20"/>
                    <a:pt x="f100" y="f9"/>
                    <a:pt x="f101" y="f9"/>
                  </a:cubicBezTo>
                  <a:cubicBezTo>
                    <a:pt x="f102" y="f18"/>
                    <a:pt x="f103" y="f13"/>
                    <a:pt x="f104" y="f15"/>
                  </a:cubicBezTo>
                  <a:lnTo>
                    <a:pt x="f105" y="f15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igura a mano libera 19">
              <a:extLst>
                <a:ext uri="{FF2B5EF4-FFF2-40B4-BE49-F238E27FC236}">
                  <a16:creationId xmlns:a16="http://schemas.microsoft.com/office/drawing/2014/main" id="{F4AAAAF1-53B1-42F4-99DB-6696828F8C3D}"/>
                </a:ext>
              </a:extLst>
            </p:cNvPr>
            <p:cNvSpPr/>
            <p:nvPr/>
          </p:nvSpPr>
          <p:spPr>
            <a:xfrm>
              <a:off x="4614775" y="4771933"/>
              <a:ext cx="102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242"/>
                <a:gd name="f8" fmla="val 1024"/>
                <a:gd name="f9" fmla="val 4097"/>
                <a:gd name="f10" fmla="+- 0 0 -90"/>
                <a:gd name="f11" fmla="abs f3"/>
                <a:gd name="f12" fmla="abs f4"/>
                <a:gd name="f13" fmla="abs f5"/>
                <a:gd name="f14" fmla="*/ f3 1 10242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10242"/>
                <a:gd name="f22" fmla="*/ f15 1 0"/>
                <a:gd name="f23" fmla="*/ f17 1 f2"/>
                <a:gd name="f24" fmla="*/ f18 1 10242"/>
                <a:gd name="f25" fmla="*/ f19 1 21600"/>
                <a:gd name="f26" fmla="*/ 21600 f19 1"/>
                <a:gd name="f27" fmla="*/ 10242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4 1"/>
                <a:gd name="f35" fmla="*/ f27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10242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9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igura a mano libera 20">
              <a:extLst>
                <a:ext uri="{FF2B5EF4-FFF2-40B4-BE49-F238E27FC236}">
                  <a16:creationId xmlns:a16="http://schemas.microsoft.com/office/drawing/2014/main" id="{3C287A9F-7FB0-46B6-A874-713475B07D2F}"/>
                </a:ext>
              </a:extLst>
            </p:cNvPr>
            <p:cNvSpPr/>
            <p:nvPr/>
          </p:nvSpPr>
          <p:spPr>
            <a:xfrm>
              <a:off x="4433587" y="4775097"/>
              <a:ext cx="110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1029"/>
                <a:gd name="f8" fmla="val 10110"/>
                <a:gd name="f9" fmla="+- 0 0 -90"/>
                <a:gd name="f10" fmla="abs f3"/>
                <a:gd name="f11" fmla="abs f4"/>
                <a:gd name="f12" fmla="abs f5"/>
                <a:gd name="f13" fmla="*/ f3 1 11029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11029"/>
                <a:gd name="f21" fmla="*/ f14 1 0"/>
                <a:gd name="f22" fmla="*/ f16 1 f2"/>
                <a:gd name="f23" fmla="*/ f17 1 11029"/>
                <a:gd name="f24" fmla="*/ f18 1 21600"/>
                <a:gd name="f25" fmla="*/ 21600 f18 1"/>
                <a:gd name="f26" fmla="*/ 10110 1 f20"/>
                <a:gd name="f27" fmla="*/ 0 1 f21"/>
                <a:gd name="f28" fmla="*/ 11029 1 f20"/>
                <a:gd name="f29" fmla="*/ 0 1 f20"/>
                <a:gd name="f30" fmla="*/ 1 1 f21"/>
                <a:gd name="f31" fmla="+- f22 0 f1"/>
                <a:gd name="f32" fmla="min f24 f23"/>
                <a:gd name="f33" fmla="*/ f25 1 f19"/>
                <a:gd name="f34" fmla="*/ f29 f13 1"/>
                <a:gd name="f35" fmla="*/ f28 f13 1"/>
                <a:gd name="f36" fmla="*/ f26 f13 1"/>
                <a:gd name="f37" fmla="val f33"/>
                <a:gd name="f38" fmla="*/ f6 f32 1"/>
                <a:gd name="f39" fmla="+- f37 0 f6"/>
                <a:gd name="f40" fmla="*/ f39 1 0"/>
                <a:gd name="f41" fmla="*/ f30 f40 1"/>
                <a:gd name="f42" fmla="*/ f27 f40 1"/>
                <a:gd name="f43" fmla="*/ f42 f32 1"/>
                <a:gd name="f44" fmla="*/ f4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6" y="f43"/>
                </a:cxn>
                <a:cxn ang="f31">
                  <a:pos x="f36" y="f43"/>
                </a:cxn>
                <a:cxn ang="f31">
                  <a:pos x="f35" y="f43"/>
                </a:cxn>
                <a:cxn ang="f31">
                  <a:pos x="f34" y="f43"/>
                </a:cxn>
                <a:cxn ang="f31">
                  <a:pos x="f36" y="f43"/>
                </a:cxn>
              </a:cxnLst>
              <a:rect l="f34" t="f43" r="f35" b="f44"/>
              <a:pathLst>
                <a:path w="11029">
                  <a:moveTo>
                    <a:pt x="f8" y="f38"/>
                  </a:moveTo>
                  <a:lnTo>
                    <a:pt x="f8" y="f38"/>
                  </a:lnTo>
                  <a:cubicBezTo>
                    <a:pt x="f7" y="f38"/>
                    <a:pt x="f8" y="f38"/>
                    <a:pt x="f7" y="f38"/>
                  </a:cubicBezTo>
                  <a:lnTo>
                    <a:pt x="f6" y="f38"/>
                  </a:lnTo>
                  <a:lnTo>
                    <a:pt x="f8" y="f3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igura a mano libera 21">
              <a:extLst>
                <a:ext uri="{FF2B5EF4-FFF2-40B4-BE49-F238E27FC236}">
                  <a16:creationId xmlns:a16="http://schemas.microsoft.com/office/drawing/2014/main" id="{DA53AABA-A169-4AD5-9215-C3298B3580A8}"/>
                </a:ext>
              </a:extLst>
            </p:cNvPr>
            <p:cNvSpPr/>
            <p:nvPr/>
          </p:nvSpPr>
          <p:spPr>
            <a:xfrm>
              <a:off x="4940137" y="4762423"/>
              <a:ext cx="22841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"/>
                <a:gd name="f8" fmla="val 3"/>
                <a:gd name="f9" fmla="val 8"/>
                <a:gd name="f10" fmla="val 2"/>
                <a:gd name="f11" fmla="+- 0 0 -90"/>
                <a:gd name="f12" fmla="*/ f3 1 24"/>
                <a:gd name="f13" fmla="*/ f4 1 1"/>
                <a:gd name="f14" fmla="+- f7 0 f5"/>
                <a:gd name="f15" fmla="+- f6 0 f5"/>
                <a:gd name="f16" fmla="*/ f11 f0 1"/>
                <a:gd name="f17" fmla="*/ f15 1 24"/>
                <a:gd name="f18" fmla="*/ 3 f15 1"/>
                <a:gd name="f19" fmla="*/ 1 f14 1"/>
                <a:gd name="f20" fmla="*/ 24 f15 1"/>
                <a:gd name="f21" fmla="*/ 0 f14 1"/>
                <a:gd name="f22" fmla="*/ 8 f15 1"/>
                <a:gd name="f23" fmla="*/ 0 1 f14"/>
                <a:gd name="f24" fmla="*/ f7 1 f14"/>
                <a:gd name="f25" fmla="*/ f16 1 f2"/>
                <a:gd name="f26" fmla="*/ f18 1 24"/>
                <a:gd name="f27" fmla="*/ f20 1 24"/>
                <a:gd name="f28" fmla="*/ f22 1 24"/>
                <a:gd name="f29" fmla="*/ f19 1 f14"/>
                <a:gd name="f30" fmla="*/ f21 1 f14"/>
                <a:gd name="f31" fmla="*/ 0 1 f17"/>
                <a:gd name="f32" fmla="*/ f6 1 f17"/>
                <a:gd name="f33" fmla="*/ f24 f13 1"/>
                <a:gd name="f34" fmla="*/ f23 f13 1"/>
                <a:gd name="f35" fmla="+- f25 0 f1"/>
                <a:gd name="f36" fmla="*/ f26 1 f17"/>
                <a:gd name="f37" fmla="*/ f27 1 f17"/>
                <a:gd name="f38" fmla="*/ f28 1 f17"/>
                <a:gd name="f39" fmla="*/ f31 f12 1"/>
                <a:gd name="f40" fmla="*/ f32 f12 1"/>
                <a:gd name="f41" fmla="*/ f29 f13 1"/>
                <a:gd name="f42" fmla="*/ f30 f13 1"/>
                <a:gd name="f43" fmla="*/ f36 f12 1"/>
                <a:gd name="f44" fmla="*/ f37 f12 1"/>
                <a:gd name="f45" fmla="*/ f3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3" y="f41"/>
                </a:cxn>
                <a:cxn ang="f35">
                  <a:pos x="f43" y="f41"/>
                </a:cxn>
                <a:cxn ang="f35">
                  <a:pos x="f44" y="f42"/>
                </a:cxn>
                <a:cxn ang="f35">
                  <a:pos x="f45" y="f41"/>
                </a:cxn>
                <a:cxn ang="f35">
                  <a:pos x="f43" y="f41"/>
                </a:cxn>
              </a:cxnLst>
              <a:rect l="f39" t="f34" r="f40" b="f33"/>
              <a:pathLst>
                <a:path w="24" h="1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9" y="f7"/>
                  </a:lnTo>
                  <a:cubicBezTo>
                    <a:pt x="f10" y="f7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igura a mano libera 22">
              <a:extLst>
                <a:ext uri="{FF2B5EF4-FFF2-40B4-BE49-F238E27FC236}">
                  <a16:creationId xmlns:a16="http://schemas.microsoft.com/office/drawing/2014/main" id="{F73CD3FC-5AF1-4565-8D8F-813C0C9A0888}"/>
                </a:ext>
              </a:extLst>
            </p:cNvPr>
            <p:cNvSpPr/>
            <p:nvPr/>
          </p:nvSpPr>
          <p:spPr>
            <a:xfrm>
              <a:off x="4963774" y="4766858"/>
              <a:ext cx="945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"/>
                <a:gd name="f8" fmla="val 4"/>
                <a:gd name="f9" fmla="val 9"/>
                <a:gd name="f10" fmla="+- 0 0 -90"/>
                <a:gd name="f11" fmla="*/ f3 1 10"/>
                <a:gd name="f12" fmla="*/ f4 1 1"/>
                <a:gd name="f13" fmla="+- f7 0 f5"/>
                <a:gd name="f14" fmla="+- f6 0 f5"/>
                <a:gd name="f15" fmla="*/ f10 f0 1"/>
                <a:gd name="f16" fmla="*/ f14 1 10"/>
                <a:gd name="f17" fmla="*/ 4 f14 1"/>
                <a:gd name="f18" fmla="*/ 0 f13 1"/>
                <a:gd name="f19" fmla="*/ 0 f14 1"/>
                <a:gd name="f20" fmla="*/ 1 f13 1"/>
                <a:gd name="f21" fmla="*/ 9 f14 1"/>
                <a:gd name="f22" fmla="*/ 0 1 f13"/>
                <a:gd name="f23" fmla="*/ f7 1 f13"/>
                <a:gd name="f24" fmla="*/ f15 1 f2"/>
                <a:gd name="f25" fmla="*/ f17 1 10"/>
                <a:gd name="f26" fmla="*/ f19 1 10"/>
                <a:gd name="f27" fmla="*/ f21 1 10"/>
                <a:gd name="f28" fmla="*/ f18 1 f13"/>
                <a:gd name="f29" fmla="*/ f20 1 f13"/>
                <a:gd name="f30" fmla="*/ 0 1 f16"/>
                <a:gd name="f31" fmla="*/ f6 1 f16"/>
                <a:gd name="f32" fmla="*/ f23 f12 1"/>
                <a:gd name="f33" fmla="*/ f22 f12 1"/>
                <a:gd name="f34" fmla="+- f24 0 f1"/>
                <a:gd name="f35" fmla="*/ f25 1 f16"/>
                <a:gd name="f36" fmla="*/ f26 1 f16"/>
                <a:gd name="f37" fmla="*/ f27 1 f16"/>
                <a:gd name="f38" fmla="*/ f30 f11 1"/>
                <a:gd name="f39" fmla="*/ f31 f11 1"/>
                <a:gd name="f40" fmla="*/ f28 f12 1"/>
                <a:gd name="f41" fmla="*/ f29 f12 1"/>
                <a:gd name="f42" fmla="*/ f35 f11 1"/>
                <a:gd name="f43" fmla="*/ f36 f11 1"/>
                <a:gd name="f44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2" y="f40"/>
                </a:cxn>
                <a:cxn ang="f34">
                  <a:pos x="f42" y="f40"/>
                </a:cxn>
                <a:cxn ang="f34">
                  <a:pos x="f43" y="f41"/>
                </a:cxn>
                <a:cxn ang="f34">
                  <a:pos x="f44" y="f41"/>
                </a:cxn>
                <a:cxn ang="f34">
                  <a:pos x="f42" y="f40"/>
                </a:cxn>
              </a:cxnLst>
              <a:rect l="f38" t="f33" r="f39" b="f32"/>
              <a:pathLst>
                <a:path w="10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lnTo>
                    <a:pt x="f9" y="f7"/>
                  </a:lnTo>
                  <a:cubicBezTo>
                    <a:pt x="f6" y="f5"/>
                    <a:pt x="f9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igura a mano libera 23">
              <a:extLst>
                <a:ext uri="{FF2B5EF4-FFF2-40B4-BE49-F238E27FC236}">
                  <a16:creationId xmlns:a16="http://schemas.microsoft.com/office/drawing/2014/main" id="{D4C231AA-EC1F-4221-B04B-C3B01B15A4EA}"/>
                </a:ext>
              </a:extLst>
            </p:cNvPr>
            <p:cNvSpPr/>
            <p:nvPr/>
          </p:nvSpPr>
          <p:spPr>
            <a:xfrm>
              <a:off x="3857698" y="4763054"/>
              <a:ext cx="11814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"/>
                <a:gd name="f8" fmla="val 8"/>
                <a:gd name="f9" fmla="val 11"/>
                <a:gd name="f10" fmla="+- 0 0 -90"/>
                <a:gd name="f11" fmla="*/ f3 1 13"/>
                <a:gd name="f12" fmla="*/ f4 1 1"/>
                <a:gd name="f13" fmla="+- f7 0 f5"/>
                <a:gd name="f14" fmla="+- f6 0 f5"/>
                <a:gd name="f15" fmla="*/ f10 f0 1"/>
                <a:gd name="f16" fmla="*/ f14 1 13"/>
                <a:gd name="f17" fmla="*/ 13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13"/>
                <a:gd name="f25" fmla="*/ f19 1 13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3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igura a mano libera 24">
              <a:extLst>
                <a:ext uri="{FF2B5EF4-FFF2-40B4-BE49-F238E27FC236}">
                  <a16:creationId xmlns:a16="http://schemas.microsoft.com/office/drawing/2014/main" id="{24D1B7DA-B26E-45E6-BC38-F6B7C07DA438}"/>
                </a:ext>
              </a:extLst>
            </p:cNvPr>
            <p:cNvSpPr/>
            <p:nvPr/>
          </p:nvSpPr>
          <p:spPr>
            <a:xfrm>
              <a:off x="4120039" y="4767498"/>
              <a:ext cx="534128" cy="8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1"/>
                <a:gd name="f7" fmla="val 9"/>
                <a:gd name="f8" fmla="val 85"/>
                <a:gd name="f9" fmla="val 130"/>
                <a:gd name="f10" fmla="val 90"/>
                <a:gd name="f11" fmla="val 6"/>
                <a:gd name="f12" fmla="val 154"/>
                <a:gd name="f13" fmla="val 135"/>
                <a:gd name="f14" fmla="val 5"/>
                <a:gd name="f15" fmla="val 260"/>
                <a:gd name="f16" fmla="val 314"/>
                <a:gd name="f17" fmla="val 308"/>
                <a:gd name="f18" fmla="val 347"/>
                <a:gd name="f19" fmla="val 341"/>
                <a:gd name="f20" fmla="val 8"/>
                <a:gd name="f21" fmla="val 377"/>
                <a:gd name="f22" fmla="val 414"/>
                <a:gd name="f23" fmla="val 7"/>
                <a:gd name="f24" fmla="val 433"/>
                <a:gd name="f25" fmla="val 456"/>
                <a:gd name="f26" fmla="val 491"/>
                <a:gd name="f27" fmla="val 4"/>
                <a:gd name="f28" fmla="val 520"/>
                <a:gd name="f29" fmla="val 507"/>
                <a:gd name="f30" fmla="val 1"/>
                <a:gd name="f31" fmla="val 490"/>
                <a:gd name="f32" fmla="val 3"/>
                <a:gd name="f33" fmla="val 496"/>
                <a:gd name="f34" fmla="val 492"/>
                <a:gd name="f35" fmla="val 2"/>
                <a:gd name="f36" fmla="val 498"/>
                <a:gd name="f37" fmla="val 452"/>
                <a:gd name="f38" fmla="val 434"/>
                <a:gd name="f39" fmla="val 395"/>
                <a:gd name="f40" fmla="val 372"/>
                <a:gd name="f41" fmla="val 411"/>
                <a:gd name="f42" fmla="val 362"/>
                <a:gd name="f43" fmla="val 258"/>
                <a:gd name="f44" fmla="val 261"/>
                <a:gd name="f45" fmla="val 225"/>
                <a:gd name="f46" fmla="val 220"/>
                <a:gd name="f47" fmla="val 210"/>
                <a:gd name="f48" fmla="val 153"/>
                <a:gd name="f49" fmla="val 21"/>
                <a:gd name="f50" fmla="val 55"/>
                <a:gd name="f51" fmla="+- 0 0 -90"/>
                <a:gd name="f52" fmla="*/ f3 1 561"/>
                <a:gd name="f53" fmla="*/ f4 1 9"/>
                <a:gd name="f54" fmla="+- f7 0 f5"/>
                <a:gd name="f55" fmla="+- f6 0 f5"/>
                <a:gd name="f56" fmla="*/ f51 f0 1"/>
                <a:gd name="f57" fmla="*/ f55 1 561"/>
                <a:gd name="f58" fmla="*/ f54 1 9"/>
                <a:gd name="f59" fmla="*/ 85 f55 1"/>
                <a:gd name="f60" fmla="*/ 9 f54 1"/>
                <a:gd name="f61" fmla="*/ 154 f55 1"/>
                <a:gd name="f62" fmla="*/ 6 f54 1"/>
                <a:gd name="f63" fmla="*/ 135 f55 1"/>
                <a:gd name="f64" fmla="*/ 314 f55 1"/>
                <a:gd name="f65" fmla="*/ 5 f54 1"/>
                <a:gd name="f66" fmla="*/ 341 f55 1"/>
                <a:gd name="f67" fmla="*/ 8 f54 1"/>
                <a:gd name="f68" fmla="*/ 433 f55 1"/>
                <a:gd name="f69" fmla="*/ 520 f55 1"/>
                <a:gd name="f70" fmla="*/ 490 f55 1"/>
                <a:gd name="f71" fmla="*/ 3 f54 1"/>
                <a:gd name="f72" fmla="*/ 498 f55 1"/>
                <a:gd name="f73" fmla="*/ 2 f54 1"/>
                <a:gd name="f74" fmla="*/ 395 f55 1"/>
                <a:gd name="f75" fmla="*/ 411 f55 1"/>
                <a:gd name="f76" fmla="*/ 1 f54 1"/>
                <a:gd name="f77" fmla="*/ 261 f55 1"/>
                <a:gd name="f78" fmla="*/ 4 f54 1"/>
                <a:gd name="f79" fmla="*/ 210 f55 1"/>
                <a:gd name="f80" fmla="*/ 1 f55 1"/>
                <a:gd name="f81" fmla="*/ 7 f54 1"/>
                <a:gd name="f82" fmla="*/ f56 1 f2"/>
                <a:gd name="f83" fmla="*/ f59 1 561"/>
                <a:gd name="f84" fmla="*/ f60 1 9"/>
                <a:gd name="f85" fmla="*/ f61 1 561"/>
                <a:gd name="f86" fmla="*/ f62 1 9"/>
                <a:gd name="f87" fmla="*/ f63 1 561"/>
                <a:gd name="f88" fmla="*/ f64 1 561"/>
                <a:gd name="f89" fmla="*/ f65 1 9"/>
                <a:gd name="f90" fmla="*/ f66 1 561"/>
                <a:gd name="f91" fmla="*/ f67 1 9"/>
                <a:gd name="f92" fmla="*/ f68 1 561"/>
                <a:gd name="f93" fmla="*/ f69 1 561"/>
                <a:gd name="f94" fmla="*/ f70 1 561"/>
                <a:gd name="f95" fmla="*/ f71 1 9"/>
                <a:gd name="f96" fmla="*/ f72 1 561"/>
                <a:gd name="f97" fmla="*/ f73 1 9"/>
                <a:gd name="f98" fmla="*/ f74 1 561"/>
                <a:gd name="f99" fmla="*/ f75 1 561"/>
                <a:gd name="f100" fmla="*/ f76 1 9"/>
                <a:gd name="f101" fmla="*/ f77 1 561"/>
                <a:gd name="f102" fmla="*/ f78 1 9"/>
                <a:gd name="f103" fmla="*/ f79 1 561"/>
                <a:gd name="f104" fmla="*/ f80 1 561"/>
                <a:gd name="f105" fmla="*/ f81 1 9"/>
                <a:gd name="f106" fmla="*/ 0 1 f57"/>
                <a:gd name="f107" fmla="*/ f6 1 f57"/>
                <a:gd name="f108" fmla="*/ 0 1 f58"/>
                <a:gd name="f109" fmla="*/ f7 1 f58"/>
                <a:gd name="f110" fmla="+- f82 0 f1"/>
                <a:gd name="f111" fmla="*/ f83 1 f57"/>
                <a:gd name="f112" fmla="*/ f84 1 f58"/>
                <a:gd name="f113" fmla="*/ f85 1 f57"/>
                <a:gd name="f114" fmla="*/ f86 1 f58"/>
                <a:gd name="f115" fmla="*/ f87 1 f57"/>
                <a:gd name="f116" fmla="*/ f88 1 f57"/>
                <a:gd name="f117" fmla="*/ f89 1 f58"/>
                <a:gd name="f118" fmla="*/ f90 1 f57"/>
                <a:gd name="f119" fmla="*/ f91 1 f58"/>
                <a:gd name="f120" fmla="*/ f92 1 f57"/>
                <a:gd name="f121" fmla="*/ f93 1 f57"/>
                <a:gd name="f122" fmla="*/ f94 1 f57"/>
                <a:gd name="f123" fmla="*/ f95 1 f58"/>
                <a:gd name="f124" fmla="*/ f96 1 f57"/>
                <a:gd name="f125" fmla="*/ f97 1 f58"/>
                <a:gd name="f126" fmla="*/ f98 1 f57"/>
                <a:gd name="f127" fmla="*/ f99 1 f57"/>
                <a:gd name="f128" fmla="*/ f100 1 f58"/>
                <a:gd name="f129" fmla="*/ f101 1 f57"/>
                <a:gd name="f130" fmla="*/ f102 1 f58"/>
                <a:gd name="f131" fmla="*/ f103 1 f57"/>
                <a:gd name="f132" fmla="*/ f104 1 f57"/>
                <a:gd name="f133" fmla="*/ f105 1 f58"/>
                <a:gd name="f134" fmla="*/ f106 f52 1"/>
                <a:gd name="f135" fmla="*/ f107 f52 1"/>
                <a:gd name="f136" fmla="*/ f109 f53 1"/>
                <a:gd name="f137" fmla="*/ f108 f53 1"/>
                <a:gd name="f138" fmla="*/ f111 f52 1"/>
                <a:gd name="f139" fmla="*/ f112 f53 1"/>
                <a:gd name="f140" fmla="*/ f113 f52 1"/>
                <a:gd name="f141" fmla="*/ f114 f53 1"/>
                <a:gd name="f142" fmla="*/ f115 f52 1"/>
                <a:gd name="f143" fmla="*/ f116 f52 1"/>
                <a:gd name="f144" fmla="*/ f117 f53 1"/>
                <a:gd name="f145" fmla="*/ f118 f52 1"/>
                <a:gd name="f146" fmla="*/ f119 f53 1"/>
                <a:gd name="f147" fmla="*/ f120 f52 1"/>
                <a:gd name="f148" fmla="*/ f121 f52 1"/>
                <a:gd name="f149" fmla="*/ f122 f52 1"/>
                <a:gd name="f150" fmla="*/ f123 f53 1"/>
                <a:gd name="f151" fmla="*/ f124 f52 1"/>
                <a:gd name="f152" fmla="*/ f125 f53 1"/>
                <a:gd name="f153" fmla="*/ f126 f52 1"/>
                <a:gd name="f154" fmla="*/ f127 f52 1"/>
                <a:gd name="f155" fmla="*/ f128 f53 1"/>
                <a:gd name="f156" fmla="*/ f129 f52 1"/>
                <a:gd name="f157" fmla="*/ f130 f53 1"/>
                <a:gd name="f158" fmla="*/ f131 f52 1"/>
                <a:gd name="f159" fmla="*/ f132 f52 1"/>
                <a:gd name="f160" fmla="*/ f13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38" y="f139"/>
                </a:cxn>
                <a:cxn ang="f110">
                  <a:pos x="f138" y="f139"/>
                </a:cxn>
                <a:cxn ang="f110">
                  <a:pos x="f140" y="f141"/>
                </a:cxn>
                <a:cxn ang="f110">
                  <a:pos x="f142" y="f141"/>
                </a:cxn>
                <a:cxn ang="f110">
                  <a:pos x="f143" y="f144"/>
                </a:cxn>
                <a:cxn ang="f110">
                  <a:pos x="f145" y="f146"/>
                </a:cxn>
                <a:cxn ang="f110">
                  <a:pos x="f147" y="f144"/>
                </a:cxn>
                <a:cxn ang="f110">
                  <a:pos x="f148" y="f144"/>
                </a:cxn>
                <a:cxn ang="f110">
                  <a:pos x="f149" y="f150"/>
                </a:cxn>
                <a:cxn ang="f110">
                  <a:pos x="f151" y="f152"/>
                </a:cxn>
                <a:cxn ang="f110">
                  <a:pos x="f153" y="f150"/>
                </a:cxn>
                <a:cxn ang="f110">
                  <a:pos x="f154" y="f155"/>
                </a:cxn>
                <a:cxn ang="f110">
                  <a:pos x="f156" y="f157"/>
                </a:cxn>
                <a:cxn ang="f110">
                  <a:pos x="f158" y="f150"/>
                </a:cxn>
                <a:cxn ang="f110">
                  <a:pos x="f159" y="f160"/>
                </a:cxn>
                <a:cxn ang="f110">
                  <a:pos x="f138" y="f141"/>
                </a:cxn>
                <a:cxn ang="f110">
                  <a:pos x="f138" y="f139"/>
                </a:cxn>
              </a:cxnLst>
              <a:rect l="f134" t="f137" r="f135" b="f136"/>
              <a:pathLst>
                <a:path w="561" h="9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12" y="f11"/>
                  </a:cubicBezTo>
                  <a:lnTo>
                    <a:pt x="f13" y="f11"/>
                  </a:lnTo>
                  <a:cubicBezTo>
                    <a:pt x="f2" y="f14"/>
                    <a:pt x="f15" y="f14"/>
                    <a:pt x="f16" y="f14"/>
                  </a:cubicBezTo>
                  <a:cubicBezTo>
                    <a:pt x="f17" y="f11"/>
                    <a:pt x="f18" y="f11"/>
                    <a:pt x="f19" y="f20"/>
                  </a:cubicBezTo>
                  <a:cubicBezTo>
                    <a:pt x="f21" y="f20"/>
                    <a:pt x="f22" y="f23"/>
                    <a:pt x="f24" y="f14"/>
                  </a:cubicBezTo>
                  <a:cubicBezTo>
                    <a:pt x="f25" y="f11"/>
                    <a:pt x="f26" y="f27"/>
                    <a:pt x="f28" y="f14"/>
                  </a:cubicBezTo>
                  <a:cubicBezTo>
                    <a:pt x="f29" y="f27"/>
                    <a:pt x="f6" y="f30"/>
                    <a:pt x="f31" y="f32"/>
                  </a:cubicBezTo>
                  <a:cubicBezTo>
                    <a:pt x="f33" y="f32"/>
                    <a:pt x="f34" y="f35"/>
                    <a:pt x="f36" y="f35"/>
                  </a:cubicBezTo>
                  <a:cubicBezTo>
                    <a:pt x="f37" y="f30"/>
                    <a:pt x="f38" y="f32"/>
                    <a:pt x="f39" y="f32"/>
                  </a:cubicBezTo>
                  <a:cubicBezTo>
                    <a:pt x="f40" y="f35"/>
                    <a:pt x="f24" y="f35"/>
                    <a:pt x="f41" y="f30"/>
                  </a:cubicBezTo>
                  <a:cubicBezTo>
                    <a:pt x="f42" y="f35"/>
                    <a:pt x="f43" y="f5"/>
                    <a:pt x="f44" y="f27"/>
                  </a:cubicBezTo>
                  <a:cubicBezTo>
                    <a:pt x="f45" y="f14"/>
                    <a:pt x="f46" y="f27"/>
                    <a:pt x="f47" y="f32"/>
                  </a:cubicBezTo>
                  <a:cubicBezTo>
                    <a:pt x="f48" y="f23"/>
                    <a:pt x="f5" y="f30"/>
                    <a:pt x="f30" y="f23"/>
                  </a:cubicBezTo>
                  <a:cubicBezTo>
                    <a:pt x="f49" y="f23"/>
                    <a:pt x="f50" y="f23"/>
                    <a:pt x="f8" y="f11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igura a mano libera 25">
              <a:extLst>
                <a:ext uri="{FF2B5EF4-FFF2-40B4-BE49-F238E27FC236}">
                  <a16:creationId xmlns:a16="http://schemas.microsoft.com/office/drawing/2014/main" id="{2B7D7EC5-903A-4BF0-A302-DF39E4B6FBAD}"/>
                </a:ext>
              </a:extLst>
            </p:cNvPr>
            <p:cNvSpPr/>
            <p:nvPr/>
          </p:nvSpPr>
          <p:spPr>
            <a:xfrm>
              <a:off x="4862934" y="4764325"/>
              <a:ext cx="86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8666"/>
                <a:gd name="f8" fmla="+- 0 0 -90"/>
                <a:gd name="f9" fmla="abs f3"/>
                <a:gd name="f10" fmla="abs f4"/>
                <a:gd name="f11" fmla="abs f5"/>
                <a:gd name="f12" fmla="*/ f3 1 8666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8666"/>
                <a:gd name="f20" fmla="*/ f13 1 0"/>
                <a:gd name="f21" fmla="*/ f15 1 f2"/>
                <a:gd name="f22" fmla="*/ f16 1 8666"/>
                <a:gd name="f23" fmla="*/ f17 1 21600"/>
                <a:gd name="f24" fmla="*/ 21600 f17 1"/>
                <a:gd name="f25" fmla="*/ 8666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8666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igura a mano libera 26">
              <a:extLst>
                <a:ext uri="{FF2B5EF4-FFF2-40B4-BE49-F238E27FC236}">
                  <a16:creationId xmlns:a16="http://schemas.microsoft.com/office/drawing/2014/main" id="{D161B653-9153-4094-8F98-0A347AB4C7D8}"/>
                </a:ext>
              </a:extLst>
            </p:cNvPr>
            <p:cNvSpPr/>
            <p:nvPr/>
          </p:nvSpPr>
          <p:spPr>
            <a:xfrm>
              <a:off x="4884203" y="4769391"/>
              <a:ext cx="524673" cy="12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1"/>
                <a:gd name="f7" fmla="val 14"/>
                <a:gd name="f8" fmla="val 495"/>
                <a:gd name="f9" fmla="val 10"/>
                <a:gd name="f10" fmla="val 461"/>
                <a:gd name="f11" fmla="val 9"/>
                <a:gd name="f12" fmla="val 469"/>
                <a:gd name="f13" fmla="val 482"/>
                <a:gd name="f14" fmla="val 532"/>
                <a:gd name="f15" fmla="val 13"/>
                <a:gd name="f16" fmla="val 425"/>
                <a:gd name="f17" fmla="val 387"/>
                <a:gd name="f18" fmla="val 294"/>
                <a:gd name="f19" fmla="val 287"/>
                <a:gd name="f20" fmla="val 12"/>
                <a:gd name="f21" fmla="val 298"/>
                <a:gd name="f22" fmla="val 304"/>
                <a:gd name="f23" fmla="val 238"/>
                <a:gd name="f24" fmla="val 140"/>
                <a:gd name="f25" fmla="val 93"/>
                <a:gd name="f26" fmla="val 72"/>
                <a:gd name="f27" fmla="val 17"/>
                <a:gd name="f28" fmla="val 38"/>
                <a:gd name="f29" fmla="val 28"/>
                <a:gd name="f30" fmla="val 16"/>
                <a:gd name="f31" fmla="val 4"/>
                <a:gd name="f32" fmla="val 1"/>
                <a:gd name="f33" fmla="val 11"/>
                <a:gd name="f34" fmla="val 30"/>
                <a:gd name="f35" fmla="val 31"/>
                <a:gd name="f36" fmla="val 22"/>
                <a:gd name="f37" fmla="val 18"/>
                <a:gd name="f38" fmla="val 32"/>
                <a:gd name="f39" fmla="val 6"/>
                <a:gd name="f40" fmla="val 73"/>
                <a:gd name="f41" fmla="val 101"/>
                <a:gd name="f42" fmla="val 7"/>
                <a:gd name="f43" fmla="val 39"/>
                <a:gd name="f44" fmla="val 63"/>
                <a:gd name="f45" fmla="val 60"/>
                <a:gd name="f46" fmla="val 62"/>
                <a:gd name="f47" fmla="val 8"/>
                <a:gd name="f48" fmla="val 92"/>
                <a:gd name="f49" fmla="val 90"/>
                <a:gd name="f50" fmla="val 102"/>
                <a:gd name="f51" fmla="val 141"/>
                <a:gd name="f52" fmla="val 157"/>
                <a:gd name="f53" fmla="val 216"/>
                <a:gd name="f54" fmla="val 154"/>
                <a:gd name="f55" fmla="val 193"/>
                <a:gd name="f56" fmla="val 215"/>
                <a:gd name="f57" fmla="val 280"/>
                <a:gd name="f58" fmla="val 373"/>
                <a:gd name="f59" fmla="val 266"/>
                <a:gd name="f60" fmla="val 2"/>
                <a:gd name="f61" fmla="val 359"/>
                <a:gd name="f62" fmla="val 402"/>
                <a:gd name="f63" fmla="val 5"/>
                <a:gd name="f64" fmla="val 452"/>
                <a:gd name="f65" fmla="val 422"/>
                <a:gd name="f66" fmla="val 367"/>
                <a:gd name="f67" fmla="val 329"/>
                <a:gd name="f68" fmla="val 383"/>
                <a:gd name="f69" fmla="val 254"/>
                <a:gd name="f70" fmla="val 282"/>
                <a:gd name="f71" fmla="val 309"/>
                <a:gd name="f72" fmla="val 354"/>
                <a:gd name="f73" fmla="val 389"/>
                <a:gd name="f74" fmla="val 377"/>
                <a:gd name="f75" fmla="val 414"/>
                <a:gd name="f76" fmla="val 442"/>
                <a:gd name="f77" fmla="val 494"/>
                <a:gd name="f78" fmla="val 519"/>
                <a:gd name="f79" fmla="val 514"/>
                <a:gd name="f80" fmla="val 510"/>
                <a:gd name="f81" fmla="val 531"/>
                <a:gd name="f82" fmla="+- 0 0 -90"/>
                <a:gd name="f83" fmla="*/ f3 1 551"/>
                <a:gd name="f84" fmla="*/ f4 1 14"/>
                <a:gd name="f85" fmla="+- f7 0 f5"/>
                <a:gd name="f86" fmla="+- f6 0 f5"/>
                <a:gd name="f87" fmla="*/ f82 f0 1"/>
                <a:gd name="f88" fmla="*/ f86 1 551"/>
                <a:gd name="f89" fmla="*/ f85 1 14"/>
                <a:gd name="f90" fmla="*/ 495 f86 1"/>
                <a:gd name="f91" fmla="*/ 10 f85 1"/>
                <a:gd name="f92" fmla="*/ 461 f86 1"/>
                <a:gd name="f93" fmla="*/ 9 f85 1"/>
                <a:gd name="f94" fmla="*/ 551 f86 1"/>
                <a:gd name="f95" fmla="*/ 532 f86 1"/>
                <a:gd name="f96" fmla="*/ 13 f85 1"/>
                <a:gd name="f97" fmla="*/ 294 f86 1"/>
                <a:gd name="f98" fmla="*/ 304 f86 1"/>
                <a:gd name="f99" fmla="*/ 12 f85 1"/>
                <a:gd name="f100" fmla="*/ 93 f86 1"/>
                <a:gd name="f101" fmla="*/ 14 f85 1"/>
                <a:gd name="f102" fmla="*/ 38 f86 1"/>
                <a:gd name="f103" fmla="*/ 4 f86 1"/>
                <a:gd name="f104" fmla="*/ 31 f86 1"/>
                <a:gd name="f105" fmla="*/ 11 f85 1"/>
                <a:gd name="f106" fmla="*/ 16 f86 1"/>
                <a:gd name="f107" fmla="*/ 73 f86 1"/>
                <a:gd name="f108" fmla="*/ 6 f85 1"/>
                <a:gd name="f109" fmla="*/ 39 f86 1"/>
                <a:gd name="f110" fmla="*/ 62 f86 1"/>
                <a:gd name="f111" fmla="*/ 8 f85 1"/>
                <a:gd name="f112" fmla="*/ 90 f86 1"/>
                <a:gd name="f113" fmla="*/ 157 f86 1"/>
                <a:gd name="f114" fmla="*/ 193 f86 1"/>
                <a:gd name="f115" fmla="*/ 215 f86 1"/>
                <a:gd name="f116" fmla="*/ 280 f86 1"/>
                <a:gd name="f117" fmla="*/ 373 f86 1"/>
                <a:gd name="f118" fmla="*/ 0 f85 1"/>
                <a:gd name="f119" fmla="*/ 452 f86 1"/>
                <a:gd name="f120" fmla="*/ 329 f86 1"/>
                <a:gd name="f121" fmla="*/ 7 f85 1"/>
                <a:gd name="f122" fmla="*/ 282 f86 1"/>
                <a:gd name="f123" fmla="*/ 389 f86 1"/>
                <a:gd name="f124" fmla="*/ 377 f86 1"/>
                <a:gd name="f125" fmla="*/ 494 f86 1"/>
                <a:gd name="f126" fmla="*/ 510 f86 1"/>
                <a:gd name="f127" fmla="*/ f87 1 f2"/>
                <a:gd name="f128" fmla="*/ f90 1 551"/>
                <a:gd name="f129" fmla="*/ f91 1 14"/>
                <a:gd name="f130" fmla="*/ f92 1 551"/>
                <a:gd name="f131" fmla="*/ f93 1 14"/>
                <a:gd name="f132" fmla="*/ f94 1 551"/>
                <a:gd name="f133" fmla="*/ f95 1 551"/>
                <a:gd name="f134" fmla="*/ f96 1 14"/>
                <a:gd name="f135" fmla="*/ f97 1 551"/>
                <a:gd name="f136" fmla="*/ f98 1 551"/>
                <a:gd name="f137" fmla="*/ f99 1 14"/>
                <a:gd name="f138" fmla="*/ f100 1 551"/>
                <a:gd name="f139" fmla="*/ f101 1 14"/>
                <a:gd name="f140" fmla="*/ f102 1 551"/>
                <a:gd name="f141" fmla="*/ f103 1 551"/>
                <a:gd name="f142" fmla="*/ f104 1 551"/>
                <a:gd name="f143" fmla="*/ f105 1 14"/>
                <a:gd name="f144" fmla="*/ f106 1 551"/>
                <a:gd name="f145" fmla="*/ f107 1 551"/>
                <a:gd name="f146" fmla="*/ f108 1 14"/>
                <a:gd name="f147" fmla="*/ f109 1 551"/>
                <a:gd name="f148" fmla="*/ f110 1 551"/>
                <a:gd name="f149" fmla="*/ f111 1 14"/>
                <a:gd name="f150" fmla="*/ f112 1 551"/>
                <a:gd name="f151" fmla="*/ f113 1 551"/>
                <a:gd name="f152" fmla="*/ f114 1 551"/>
                <a:gd name="f153" fmla="*/ f115 1 551"/>
                <a:gd name="f154" fmla="*/ f116 1 551"/>
                <a:gd name="f155" fmla="*/ f117 1 551"/>
                <a:gd name="f156" fmla="*/ f118 1 14"/>
                <a:gd name="f157" fmla="*/ f119 1 551"/>
                <a:gd name="f158" fmla="*/ f120 1 551"/>
                <a:gd name="f159" fmla="*/ f121 1 14"/>
                <a:gd name="f160" fmla="*/ f122 1 551"/>
                <a:gd name="f161" fmla="*/ f123 1 551"/>
                <a:gd name="f162" fmla="*/ f124 1 551"/>
                <a:gd name="f163" fmla="*/ f125 1 551"/>
                <a:gd name="f164" fmla="*/ f126 1 551"/>
                <a:gd name="f165" fmla="*/ 0 1 f88"/>
                <a:gd name="f166" fmla="*/ f6 1 f88"/>
                <a:gd name="f167" fmla="*/ 0 1 f89"/>
                <a:gd name="f168" fmla="*/ f7 1 f89"/>
                <a:gd name="f169" fmla="+- f127 0 f1"/>
                <a:gd name="f170" fmla="*/ f128 1 f88"/>
                <a:gd name="f171" fmla="*/ f129 1 f89"/>
                <a:gd name="f172" fmla="*/ f130 1 f88"/>
                <a:gd name="f173" fmla="*/ f131 1 f89"/>
                <a:gd name="f174" fmla="*/ f132 1 f88"/>
                <a:gd name="f175" fmla="*/ f133 1 f88"/>
                <a:gd name="f176" fmla="*/ f134 1 f89"/>
                <a:gd name="f177" fmla="*/ f135 1 f88"/>
                <a:gd name="f178" fmla="*/ f136 1 f88"/>
                <a:gd name="f179" fmla="*/ f137 1 f89"/>
                <a:gd name="f180" fmla="*/ f138 1 f88"/>
                <a:gd name="f181" fmla="*/ f139 1 f89"/>
                <a:gd name="f182" fmla="*/ f140 1 f88"/>
                <a:gd name="f183" fmla="*/ f141 1 f88"/>
                <a:gd name="f184" fmla="*/ f142 1 f88"/>
                <a:gd name="f185" fmla="*/ f143 1 f89"/>
                <a:gd name="f186" fmla="*/ f144 1 f88"/>
                <a:gd name="f187" fmla="*/ f145 1 f88"/>
                <a:gd name="f188" fmla="*/ f146 1 f89"/>
                <a:gd name="f189" fmla="*/ f147 1 f88"/>
                <a:gd name="f190" fmla="*/ f148 1 f88"/>
                <a:gd name="f191" fmla="*/ f149 1 f89"/>
                <a:gd name="f192" fmla="*/ f150 1 f88"/>
                <a:gd name="f193" fmla="*/ f151 1 f88"/>
                <a:gd name="f194" fmla="*/ f152 1 f88"/>
                <a:gd name="f195" fmla="*/ f153 1 f88"/>
                <a:gd name="f196" fmla="*/ f154 1 f88"/>
                <a:gd name="f197" fmla="*/ f155 1 f88"/>
                <a:gd name="f198" fmla="*/ f156 1 f89"/>
                <a:gd name="f199" fmla="*/ f157 1 f88"/>
                <a:gd name="f200" fmla="*/ f158 1 f88"/>
                <a:gd name="f201" fmla="*/ f159 1 f89"/>
                <a:gd name="f202" fmla="*/ f160 1 f88"/>
                <a:gd name="f203" fmla="*/ f161 1 f88"/>
                <a:gd name="f204" fmla="*/ f162 1 f88"/>
                <a:gd name="f205" fmla="*/ f163 1 f88"/>
                <a:gd name="f206" fmla="*/ f164 1 f88"/>
                <a:gd name="f207" fmla="*/ f165 f83 1"/>
                <a:gd name="f208" fmla="*/ f166 f83 1"/>
                <a:gd name="f209" fmla="*/ f168 f84 1"/>
                <a:gd name="f210" fmla="*/ f167 f84 1"/>
                <a:gd name="f211" fmla="*/ f170 f83 1"/>
                <a:gd name="f212" fmla="*/ f171 f84 1"/>
                <a:gd name="f213" fmla="*/ f172 f83 1"/>
                <a:gd name="f214" fmla="*/ f173 f84 1"/>
                <a:gd name="f215" fmla="*/ f174 f83 1"/>
                <a:gd name="f216" fmla="*/ f175 f83 1"/>
                <a:gd name="f217" fmla="*/ f176 f84 1"/>
                <a:gd name="f218" fmla="*/ f177 f83 1"/>
                <a:gd name="f219" fmla="*/ f178 f83 1"/>
                <a:gd name="f220" fmla="*/ f179 f84 1"/>
                <a:gd name="f221" fmla="*/ f180 f83 1"/>
                <a:gd name="f222" fmla="*/ f181 f84 1"/>
                <a:gd name="f223" fmla="*/ f182 f83 1"/>
                <a:gd name="f224" fmla="*/ f183 f83 1"/>
                <a:gd name="f225" fmla="*/ f184 f83 1"/>
                <a:gd name="f226" fmla="*/ f185 f84 1"/>
                <a:gd name="f227" fmla="*/ f186 f83 1"/>
                <a:gd name="f228" fmla="*/ f187 f83 1"/>
                <a:gd name="f229" fmla="*/ f188 f84 1"/>
                <a:gd name="f230" fmla="*/ f189 f83 1"/>
                <a:gd name="f231" fmla="*/ f190 f83 1"/>
                <a:gd name="f232" fmla="*/ f191 f84 1"/>
                <a:gd name="f233" fmla="*/ f192 f83 1"/>
                <a:gd name="f234" fmla="*/ f193 f83 1"/>
                <a:gd name="f235" fmla="*/ f194 f83 1"/>
                <a:gd name="f236" fmla="*/ f195 f83 1"/>
                <a:gd name="f237" fmla="*/ f196 f83 1"/>
                <a:gd name="f238" fmla="*/ f197 f83 1"/>
                <a:gd name="f239" fmla="*/ f198 f84 1"/>
                <a:gd name="f240" fmla="*/ f199 f83 1"/>
                <a:gd name="f241" fmla="*/ f200 f83 1"/>
                <a:gd name="f242" fmla="*/ f201 f84 1"/>
                <a:gd name="f243" fmla="*/ f202 f83 1"/>
                <a:gd name="f244" fmla="*/ f203 f83 1"/>
                <a:gd name="f245" fmla="*/ f204 f83 1"/>
                <a:gd name="f246" fmla="*/ f205 f83 1"/>
                <a:gd name="f247" fmla="*/ f206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9">
                  <a:pos x="f211" y="f212"/>
                </a:cxn>
                <a:cxn ang="f169">
                  <a:pos x="f211" y="f212"/>
                </a:cxn>
                <a:cxn ang="f169">
                  <a:pos x="f213" y="f214"/>
                </a:cxn>
                <a:cxn ang="f169">
                  <a:pos x="f211" y="f212"/>
                </a:cxn>
                <a:cxn ang="f169">
                  <a:pos x="f215" y="f214"/>
                </a:cxn>
                <a:cxn ang="f169">
                  <a:pos x="f215" y="f214"/>
                </a:cxn>
                <a:cxn ang="f169">
                  <a:pos x="f216" y="f217"/>
                </a:cxn>
                <a:cxn ang="f169">
                  <a:pos x="f218" y="f217"/>
                </a:cxn>
                <a:cxn ang="f169">
                  <a:pos x="f219" y="f220"/>
                </a:cxn>
                <a:cxn ang="f169">
                  <a:pos x="f221" y="f222"/>
                </a:cxn>
                <a:cxn ang="f169">
                  <a:pos x="f223" y="f220"/>
                </a:cxn>
                <a:cxn ang="f169">
                  <a:pos x="f224" y="f220"/>
                </a:cxn>
                <a:cxn ang="f169">
                  <a:pos x="f225" y="f226"/>
                </a:cxn>
                <a:cxn ang="f169">
                  <a:pos x="f227" y="f226"/>
                </a:cxn>
                <a:cxn ang="f169">
                  <a:pos x="f228" y="f229"/>
                </a:cxn>
                <a:cxn ang="f169">
                  <a:pos x="f230" y="f212"/>
                </a:cxn>
                <a:cxn ang="f169">
                  <a:pos x="f231" y="f232"/>
                </a:cxn>
                <a:cxn ang="f169">
                  <a:pos x="f233" y="f212"/>
                </a:cxn>
                <a:cxn ang="f169">
                  <a:pos x="f234" y="f214"/>
                </a:cxn>
                <a:cxn ang="f169">
                  <a:pos x="f235" y="f226"/>
                </a:cxn>
                <a:cxn ang="f169">
                  <a:pos x="f236" y="f232"/>
                </a:cxn>
                <a:cxn ang="f169">
                  <a:pos x="f237" y="f232"/>
                </a:cxn>
                <a:cxn ang="f169">
                  <a:pos x="f238" y="f239"/>
                </a:cxn>
                <a:cxn ang="f169">
                  <a:pos x="f240" y="f229"/>
                </a:cxn>
                <a:cxn ang="f169">
                  <a:pos x="f241" y="f242"/>
                </a:cxn>
                <a:cxn ang="f169">
                  <a:pos x="f243" y="f226"/>
                </a:cxn>
                <a:cxn ang="f169">
                  <a:pos x="f244" y="f214"/>
                </a:cxn>
                <a:cxn ang="f169">
                  <a:pos x="f245" y="f212"/>
                </a:cxn>
                <a:cxn ang="f169">
                  <a:pos x="f246" y="f232"/>
                </a:cxn>
                <a:cxn ang="f169">
                  <a:pos x="f247" y="f214"/>
                </a:cxn>
                <a:cxn ang="f169">
                  <a:pos x="f215" y="f214"/>
                </a:cxn>
              </a:cxnLst>
              <a:rect l="f207" t="f210" r="f208" b="f209"/>
              <a:pathLst>
                <a:path w="551" h="14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9"/>
                    <a:pt x="f13" y="f9"/>
                    <a:pt x="f8" y="f9"/>
                  </a:cubicBezTo>
                  <a:close/>
                  <a:moveTo>
                    <a:pt x="f6" y="f11"/>
                  </a:moveTo>
                  <a:lnTo>
                    <a:pt x="f6" y="f11"/>
                  </a:lnTo>
                  <a:lnTo>
                    <a:pt x="f14" y="f15"/>
                  </a:lnTo>
                  <a:cubicBezTo>
                    <a:pt x="f16" y="f7"/>
                    <a:pt x="f17" y="f15"/>
                    <a:pt x="f18" y="f15"/>
                  </a:cubicBezTo>
                  <a:cubicBezTo>
                    <a:pt x="f19" y="f20"/>
                    <a:pt x="f21" y="f20"/>
                    <a:pt x="f22" y="f20"/>
                  </a:cubicBezTo>
                  <a:cubicBezTo>
                    <a:pt x="f23" y="f15"/>
                    <a:pt x="f24" y="f20"/>
                    <a:pt x="f25" y="f7"/>
                  </a:cubicBezTo>
                  <a:cubicBezTo>
                    <a:pt x="f26" y="f7"/>
                    <a:pt x="f27" y="f15"/>
                    <a:pt x="f28" y="f20"/>
                  </a:cubicBezTo>
                  <a:cubicBezTo>
                    <a:pt x="f29" y="f20"/>
                    <a:pt x="f30" y="f20"/>
                    <a:pt x="f31" y="f20"/>
                  </a:cubicBezTo>
                  <a:cubicBezTo>
                    <a:pt x="f32" y="f33"/>
                    <a:pt x="f34" y="f20"/>
                    <a:pt x="f35" y="f33"/>
                  </a:cubicBezTo>
                  <a:cubicBezTo>
                    <a:pt x="f36" y="f33"/>
                    <a:pt x="f37" y="f9"/>
                    <a:pt x="f30" y="f33"/>
                  </a:cubicBezTo>
                  <a:cubicBezTo>
                    <a:pt x="f38" y="f9"/>
                    <a:pt x="f5" y="f39"/>
                    <a:pt x="f40" y="f39"/>
                  </a:cubicBezTo>
                  <a:cubicBezTo>
                    <a:pt x="f41" y="f11"/>
                    <a:pt x="f36" y="f42"/>
                    <a:pt x="f43" y="f9"/>
                  </a:cubicBezTo>
                  <a:cubicBezTo>
                    <a:pt x="f44" y="f9"/>
                    <a:pt x="f45" y="f11"/>
                    <a:pt x="f46" y="f47"/>
                  </a:cubicBezTo>
                  <a:cubicBezTo>
                    <a:pt x="f25" y="f47"/>
                    <a:pt x="f48" y="f11"/>
                    <a:pt x="f49" y="f9"/>
                  </a:cubicBezTo>
                  <a:cubicBezTo>
                    <a:pt x="f50" y="f11"/>
                    <a:pt x="f51" y="f9"/>
                    <a:pt x="f52" y="f11"/>
                  </a:cubicBezTo>
                  <a:cubicBezTo>
                    <a:pt x="f53" y="f47"/>
                    <a:pt x="f54" y="f33"/>
                    <a:pt x="f55" y="f33"/>
                  </a:cubicBezTo>
                  <a:lnTo>
                    <a:pt x="f56" y="f47"/>
                  </a:lnTo>
                  <a:lnTo>
                    <a:pt x="f57" y="f47"/>
                  </a:lnTo>
                  <a:cubicBezTo>
                    <a:pt x="f58" y="f42"/>
                    <a:pt x="f59" y="f60"/>
                    <a:pt x="f58" y="f5"/>
                  </a:cubicBezTo>
                  <a:cubicBezTo>
                    <a:pt x="f61" y="f60"/>
                    <a:pt x="f62" y="f63"/>
                    <a:pt x="f64" y="f39"/>
                  </a:cubicBezTo>
                  <a:cubicBezTo>
                    <a:pt x="f65" y="f39"/>
                    <a:pt x="f66" y="f47"/>
                    <a:pt x="f67" y="f42"/>
                  </a:cubicBezTo>
                  <a:cubicBezTo>
                    <a:pt x="f68" y="f9"/>
                    <a:pt x="f69" y="f47"/>
                    <a:pt x="f70" y="f33"/>
                  </a:cubicBezTo>
                  <a:cubicBezTo>
                    <a:pt x="f71" y="f11"/>
                    <a:pt x="f72" y="f11"/>
                    <a:pt x="f73" y="f11"/>
                  </a:cubicBezTo>
                  <a:lnTo>
                    <a:pt x="f74" y="f9"/>
                  </a:lnTo>
                  <a:cubicBezTo>
                    <a:pt x="f75" y="f9"/>
                    <a:pt x="f76" y="f42"/>
                    <a:pt x="f77" y="f47"/>
                  </a:cubicBezTo>
                  <a:cubicBezTo>
                    <a:pt x="f78" y="f47"/>
                    <a:pt x="f79" y="f11"/>
                    <a:pt x="f80" y="f11"/>
                  </a:cubicBezTo>
                  <a:cubicBezTo>
                    <a:pt x="f81" y="f11"/>
                    <a:pt x="f6" y="f47"/>
                    <a:pt x="f6" y="f11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igura a mano libera 27">
              <a:extLst>
                <a:ext uri="{FF2B5EF4-FFF2-40B4-BE49-F238E27FC236}">
                  <a16:creationId xmlns:a16="http://schemas.microsoft.com/office/drawing/2014/main" id="{32646639-0A26-42A2-B72A-9F151D857410}"/>
                </a:ext>
              </a:extLst>
            </p:cNvPr>
            <p:cNvSpPr/>
            <p:nvPr/>
          </p:nvSpPr>
          <p:spPr>
            <a:xfrm>
              <a:off x="9469206" y="4745946"/>
              <a:ext cx="9454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"/>
                <a:gd name="f8" fmla="val 8"/>
                <a:gd name="f9" fmla="val 4"/>
                <a:gd name="f10" fmla="+- 0 0 -90"/>
                <a:gd name="f11" fmla="*/ f3 1 10"/>
                <a:gd name="f12" fmla="*/ f4 1 1"/>
                <a:gd name="f13" fmla="+- f7 0 f5"/>
                <a:gd name="f14" fmla="+- f6 0 f5"/>
                <a:gd name="f15" fmla="*/ f10 f0 1"/>
                <a:gd name="f16" fmla="*/ f14 1 10"/>
                <a:gd name="f17" fmla="*/ 0 f14 1"/>
                <a:gd name="f18" fmla="*/ 0 f13 1"/>
                <a:gd name="f19" fmla="*/ 10 f14 1"/>
                <a:gd name="f20" fmla="*/ 1 f13 1"/>
                <a:gd name="f21" fmla="*/ 0 1 f13"/>
                <a:gd name="f22" fmla="*/ f7 1 f13"/>
                <a:gd name="f23" fmla="*/ f15 1 f2"/>
                <a:gd name="f24" fmla="*/ f17 1 10"/>
                <a:gd name="f25" fmla="*/ f19 1 10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0" h="1">
                  <a:moveTo>
                    <a:pt x="f5" y="f5"/>
                  </a:moveTo>
                  <a:lnTo>
                    <a:pt x="f5" y="f5"/>
                  </a:lnTo>
                  <a:lnTo>
                    <a:pt x="f6" y="f7"/>
                  </a:lnTo>
                  <a:cubicBezTo>
                    <a:pt x="f8" y="f7"/>
                    <a:pt x="f9" y="f7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igura a mano libera 28">
              <a:extLst>
                <a:ext uri="{FF2B5EF4-FFF2-40B4-BE49-F238E27FC236}">
                  <a16:creationId xmlns:a16="http://schemas.microsoft.com/office/drawing/2014/main" id="{9F088FDB-C35A-4661-B332-9EBFF9E81DAB}"/>
                </a:ext>
              </a:extLst>
            </p:cNvPr>
            <p:cNvSpPr/>
            <p:nvPr/>
          </p:nvSpPr>
          <p:spPr>
            <a:xfrm>
              <a:off x="6593738" y="4739609"/>
              <a:ext cx="18909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8907"/>
                <a:gd name="f8" fmla="+- 0 0 -90"/>
                <a:gd name="f9" fmla="abs f3"/>
                <a:gd name="f10" fmla="abs f4"/>
                <a:gd name="f11" fmla="abs f5"/>
                <a:gd name="f12" fmla="*/ f3 1 18907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18907"/>
                <a:gd name="f20" fmla="*/ f13 1 0"/>
                <a:gd name="f21" fmla="*/ f15 1 f2"/>
                <a:gd name="f22" fmla="*/ f16 1 18907"/>
                <a:gd name="f23" fmla="*/ f17 1 21600"/>
                <a:gd name="f24" fmla="*/ 21600 f17 1"/>
                <a:gd name="f25" fmla="*/ 0 1 f19"/>
                <a:gd name="f26" fmla="*/ 0 1 f20"/>
                <a:gd name="f27" fmla="*/ 18907 1 f19"/>
                <a:gd name="f28" fmla="*/ 1 1 f20"/>
                <a:gd name="f29" fmla="+- f21 0 f1"/>
                <a:gd name="f30" fmla="min f23 f22"/>
                <a:gd name="f31" fmla="*/ f24 1 f18"/>
                <a:gd name="f32" fmla="*/ f25 f12 1"/>
                <a:gd name="f33" fmla="*/ f27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40"/>
                </a:cxn>
                <a:cxn ang="f29">
                  <a:pos x="f32" y="f40"/>
                </a:cxn>
                <a:cxn ang="f29">
                  <a:pos x="f33" y="f40"/>
                </a:cxn>
                <a:cxn ang="f29">
                  <a:pos x="f32" y="f40"/>
                </a:cxn>
              </a:cxnLst>
              <a:rect l="f32" t="f40" r="f33" b="f41"/>
              <a:pathLst>
                <a:path w="18907">
                  <a:moveTo>
                    <a:pt x="f6" y="f35"/>
                  </a:moveTo>
                  <a:lnTo>
                    <a:pt x="f6" y="f35"/>
                  </a:lnTo>
                  <a:lnTo>
                    <a:pt x="f7" y="f35"/>
                  </a:lnTo>
                  <a:lnTo>
                    <a:pt x="f6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igura a mano libera 29">
              <a:extLst>
                <a:ext uri="{FF2B5EF4-FFF2-40B4-BE49-F238E27FC236}">
                  <a16:creationId xmlns:a16="http://schemas.microsoft.com/office/drawing/2014/main" id="{192AE057-6B10-4CD5-A77E-8005530E4CA2}"/>
                </a:ext>
              </a:extLst>
            </p:cNvPr>
            <p:cNvSpPr/>
            <p:nvPr/>
          </p:nvSpPr>
          <p:spPr>
            <a:xfrm>
              <a:off x="7015203" y="4728197"/>
              <a:ext cx="26782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1"/>
                <a:gd name="f8" fmla="val 17"/>
                <a:gd name="f9" fmla="val 8"/>
                <a:gd name="f10" fmla="+- 0 0 -90"/>
                <a:gd name="f11" fmla="*/ f3 1 28"/>
                <a:gd name="f12" fmla="*/ f4 1 1"/>
                <a:gd name="f13" fmla="+- f7 0 f5"/>
                <a:gd name="f14" fmla="+- f6 0 f5"/>
                <a:gd name="f15" fmla="*/ f10 f0 1"/>
                <a:gd name="f16" fmla="*/ f14 1 28"/>
                <a:gd name="f17" fmla="*/ 0 f14 1"/>
                <a:gd name="f18" fmla="*/ 1 f13 1"/>
                <a:gd name="f19" fmla="*/ 28 f14 1"/>
                <a:gd name="f20" fmla="*/ 0 f13 1"/>
                <a:gd name="f21" fmla="*/ 0 1 f13"/>
                <a:gd name="f22" fmla="*/ f7 1 f13"/>
                <a:gd name="f23" fmla="*/ f15 1 f2"/>
                <a:gd name="f24" fmla="*/ f17 1 28"/>
                <a:gd name="f25" fmla="*/ f19 1 28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8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5"/>
                    <a:pt x="f9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igura a mano libera 30">
              <a:extLst>
                <a:ext uri="{FF2B5EF4-FFF2-40B4-BE49-F238E27FC236}">
                  <a16:creationId xmlns:a16="http://schemas.microsoft.com/office/drawing/2014/main" id="{C51966BC-73B5-411A-AE01-67DD8EA673C2}"/>
                </a:ext>
              </a:extLst>
            </p:cNvPr>
            <p:cNvSpPr/>
            <p:nvPr/>
          </p:nvSpPr>
          <p:spPr>
            <a:xfrm>
              <a:off x="9240743" y="4745315"/>
              <a:ext cx="47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27"/>
                <a:gd name="f8" fmla="val 3782"/>
                <a:gd name="f9" fmla="+- 0 0 -90"/>
                <a:gd name="f10" fmla="abs f3"/>
                <a:gd name="f11" fmla="abs f4"/>
                <a:gd name="f12" fmla="abs f5"/>
                <a:gd name="f13" fmla="*/ f3 1 4727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4727"/>
                <a:gd name="f21" fmla="*/ f14 1 0"/>
                <a:gd name="f22" fmla="*/ f16 1 f2"/>
                <a:gd name="f23" fmla="*/ f17 1 4727"/>
                <a:gd name="f24" fmla="*/ f18 1 21600"/>
                <a:gd name="f25" fmla="*/ 21600 f18 1"/>
                <a:gd name="f26" fmla="*/ 4727 1 f20"/>
                <a:gd name="f27" fmla="*/ 0 1 f21"/>
                <a:gd name="f28" fmla="*/ 3782 1 f20"/>
                <a:gd name="f29" fmla="*/ 0 1 f20"/>
                <a:gd name="f30" fmla="*/ 1 1 f21"/>
                <a:gd name="f31" fmla="+- f22 0 f1"/>
                <a:gd name="f32" fmla="min f24 f23"/>
                <a:gd name="f33" fmla="*/ f25 1 f19"/>
                <a:gd name="f34" fmla="*/ f29 f13 1"/>
                <a:gd name="f35" fmla="*/ f26 f13 1"/>
                <a:gd name="f36" fmla="*/ f28 f13 1"/>
                <a:gd name="f37" fmla="val f33"/>
                <a:gd name="f38" fmla="*/ f6 f32 1"/>
                <a:gd name="f39" fmla="+- f37 0 f6"/>
                <a:gd name="f40" fmla="*/ f39 1 0"/>
                <a:gd name="f41" fmla="*/ f30 f40 1"/>
                <a:gd name="f42" fmla="*/ f27 f40 1"/>
                <a:gd name="f43" fmla="*/ f42 f32 1"/>
                <a:gd name="f44" fmla="*/ f4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3"/>
                </a:cxn>
                <a:cxn ang="f31">
                  <a:pos x="f35" y="f43"/>
                </a:cxn>
                <a:cxn ang="f31">
                  <a:pos x="f36" y="f43"/>
                </a:cxn>
                <a:cxn ang="f31">
                  <a:pos x="f34" y="f43"/>
                </a:cxn>
                <a:cxn ang="f31">
                  <a:pos x="f35" y="f43"/>
                </a:cxn>
              </a:cxnLst>
              <a:rect l="f34" t="f43" r="f35" b="f44"/>
              <a:pathLst>
                <a:path w="4727">
                  <a:moveTo>
                    <a:pt x="f7" y="f38"/>
                  </a:moveTo>
                  <a:lnTo>
                    <a:pt x="f7" y="f38"/>
                  </a:lnTo>
                  <a:lnTo>
                    <a:pt x="f8" y="f38"/>
                  </a:lnTo>
                  <a:lnTo>
                    <a:pt x="f6" y="f38"/>
                  </a:lnTo>
                  <a:lnTo>
                    <a:pt x="f7" y="f3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igura a mano libera 31">
              <a:extLst>
                <a:ext uri="{FF2B5EF4-FFF2-40B4-BE49-F238E27FC236}">
                  <a16:creationId xmlns:a16="http://schemas.microsoft.com/office/drawing/2014/main" id="{E431116E-DEB4-4016-BC48-6B18B3C5AC48}"/>
                </a:ext>
              </a:extLst>
            </p:cNvPr>
            <p:cNvSpPr/>
            <p:nvPr/>
          </p:nvSpPr>
          <p:spPr>
            <a:xfrm>
              <a:off x="7859734" y="4737076"/>
              <a:ext cx="149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4968"/>
                <a:gd name="f8" fmla="val 3742"/>
                <a:gd name="f9" fmla="val 8420"/>
                <a:gd name="f10" fmla="val 14033"/>
                <a:gd name="f11" fmla="+- 0 0 -90"/>
                <a:gd name="f12" fmla="abs f3"/>
                <a:gd name="f13" fmla="abs f4"/>
                <a:gd name="f14" fmla="abs f5"/>
                <a:gd name="f15" fmla="*/ f3 1 14968"/>
                <a:gd name="f16" fmla="+- f6 0 f6"/>
                <a:gd name="f17" fmla="+- f7 0 f6"/>
                <a:gd name="f18" fmla="*/ f11 f0 1"/>
                <a:gd name="f19" fmla="?: f12 f3 1"/>
                <a:gd name="f20" fmla="?: f13 f4 1"/>
                <a:gd name="f21" fmla="?: f14 f5 1"/>
                <a:gd name="f22" fmla="*/ f17 1 14968"/>
                <a:gd name="f23" fmla="*/ f16 1 0"/>
                <a:gd name="f24" fmla="*/ f18 1 f2"/>
                <a:gd name="f25" fmla="*/ f19 1 14968"/>
                <a:gd name="f26" fmla="*/ f20 1 21600"/>
                <a:gd name="f27" fmla="*/ 21600 f20 1"/>
                <a:gd name="f28" fmla="*/ 0 1 f22"/>
                <a:gd name="f29" fmla="*/ 0 1 f23"/>
                <a:gd name="f30" fmla="*/ 14968 1 f22"/>
                <a:gd name="f31" fmla="*/ 1 1 f23"/>
                <a:gd name="f32" fmla="+- f24 0 f1"/>
                <a:gd name="f33" fmla="min f26 f25"/>
                <a:gd name="f34" fmla="*/ f27 1 f21"/>
                <a:gd name="f35" fmla="*/ f28 f15 1"/>
                <a:gd name="f36" fmla="*/ f30 f15 1"/>
                <a:gd name="f37" fmla="val f34"/>
                <a:gd name="f38" fmla="*/ f6 f33 1"/>
                <a:gd name="f39" fmla="+- f37 0 f6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5" y="f43"/>
                </a:cxn>
                <a:cxn ang="f32">
                  <a:pos x="f35" y="f43"/>
                </a:cxn>
                <a:cxn ang="f32">
                  <a:pos x="f36" y="f43"/>
                </a:cxn>
                <a:cxn ang="f32">
                  <a:pos x="f35" y="f43"/>
                </a:cxn>
              </a:cxnLst>
              <a:rect l="f35" t="f43" r="f36" b="f44"/>
              <a:pathLst>
                <a:path w="14968">
                  <a:moveTo>
                    <a:pt x="f6" y="f38"/>
                  </a:move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ubicBezTo>
                    <a:pt x="f10" y="f38"/>
                    <a:pt x="f9" y="f38"/>
                    <a:pt x="f6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igura a mano libera 32">
              <a:extLst>
                <a:ext uri="{FF2B5EF4-FFF2-40B4-BE49-F238E27FC236}">
                  <a16:creationId xmlns:a16="http://schemas.microsoft.com/office/drawing/2014/main" id="{18213B18-6C4D-42A2-BD2C-DF87F008C154}"/>
                </a:ext>
              </a:extLst>
            </p:cNvPr>
            <p:cNvSpPr/>
            <p:nvPr/>
          </p:nvSpPr>
          <p:spPr>
            <a:xfrm>
              <a:off x="7009689" y="4728837"/>
              <a:ext cx="47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27"/>
                <a:gd name="f8" fmla="val 1891"/>
                <a:gd name="f9" fmla="+- 0 0 -90"/>
                <a:gd name="f10" fmla="abs f3"/>
                <a:gd name="f11" fmla="abs f4"/>
                <a:gd name="f12" fmla="abs f5"/>
                <a:gd name="f13" fmla="*/ f3 1 4727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4727"/>
                <a:gd name="f21" fmla="*/ f14 1 0"/>
                <a:gd name="f22" fmla="*/ f16 1 f2"/>
                <a:gd name="f23" fmla="*/ f17 1 4727"/>
                <a:gd name="f24" fmla="*/ f18 1 21600"/>
                <a:gd name="f25" fmla="*/ 21600 f18 1"/>
                <a:gd name="f26" fmla="*/ 0 1 f20"/>
                <a:gd name="f27" fmla="*/ 0 1 f21"/>
                <a:gd name="f28" fmla="*/ 1891 1 f20"/>
                <a:gd name="f29" fmla="*/ 4727 1 f20"/>
                <a:gd name="f30" fmla="*/ 1 1 f21"/>
                <a:gd name="f31" fmla="+- f22 0 f1"/>
                <a:gd name="f32" fmla="min f24 f23"/>
                <a:gd name="f33" fmla="*/ f25 1 f19"/>
                <a:gd name="f34" fmla="*/ f26 f13 1"/>
                <a:gd name="f35" fmla="*/ f29 f13 1"/>
                <a:gd name="f36" fmla="*/ f28 f13 1"/>
                <a:gd name="f37" fmla="val f33"/>
                <a:gd name="f38" fmla="*/ f6 f32 1"/>
                <a:gd name="f39" fmla="+- f37 0 f6"/>
                <a:gd name="f40" fmla="*/ f39 1 0"/>
                <a:gd name="f41" fmla="*/ f30 f40 1"/>
                <a:gd name="f42" fmla="*/ f27 f40 1"/>
                <a:gd name="f43" fmla="*/ f42 f32 1"/>
                <a:gd name="f44" fmla="*/ f4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4" y="f43"/>
                </a:cxn>
                <a:cxn ang="f31">
                  <a:pos x="f34" y="f43"/>
                </a:cxn>
                <a:cxn ang="f31">
                  <a:pos x="f36" y="f43"/>
                </a:cxn>
                <a:cxn ang="f31">
                  <a:pos x="f35" y="f43"/>
                </a:cxn>
                <a:cxn ang="f31">
                  <a:pos x="f34" y="f43"/>
                </a:cxn>
              </a:cxnLst>
              <a:rect l="f34" t="f43" r="f35" b="f44"/>
              <a:pathLst>
                <a:path w="4727">
                  <a:moveTo>
                    <a:pt x="f6" y="f38"/>
                  </a:moveTo>
                  <a:lnTo>
                    <a:pt x="f6" y="f38"/>
                  </a:lnTo>
                  <a:lnTo>
                    <a:pt x="f8" y="f38"/>
                  </a:lnTo>
                  <a:lnTo>
                    <a:pt x="f7" y="f38"/>
                  </a:lnTo>
                  <a:lnTo>
                    <a:pt x="f6" y="f3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igura a mano libera 33">
              <a:extLst>
                <a:ext uri="{FF2B5EF4-FFF2-40B4-BE49-F238E27FC236}">
                  <a16:creationId xmlns:a16="http://schemas.microsoft.com/office/drawing/2014/main" id="{6043E355-AAE2-4774-AD49-FD9276F6AD60}"/>
                </a:ext>
              </a:extLst>
            </p:cNvPr>
            <p:cNvSpPr/>
            <p:nvPr/>
          </p:nvSpPr>
          <p:spPr>
            <a:xfrm>
              <a:off x="6395213" y="4730739"/>
              <a:ext cx="1260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2605"/>
                <a:gd name="f8" fmla="+- 0 0 -90"/>
                <a:gd name="f9" fmla="abs f3"/>
                <a:gd name="f10" fmla="abs f4"/>
                <a:gd name="f11" fmla="abs f5"/>
                <a:gd name="f12" fmla="*/ f3 1 12605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12605"/>
                <a:gd name="f20" fmla="*/ f13 1 0"/>
                <a:gd name="f21" fmla="*/ f15 1 f2"/>
                <a:gd name="f22" fmla="*/ f16 1 12605"/>
                <a:gd name="f23" fmla="*/ f17 1 21600"/>
                <a:gd name="f24" fmla="*/ 21600 f17 1"/>
                <a:gd name="f25" fmla="*/ 12605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12605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igura a mano libera 34">
              <a:extLst>
                <a:ext uri="{FF2B5EF4-FFF2-40B4-BE49-F238E27FC236}">
                  <a16:creationId xmlns:a16="http://schemas.microsoft.com/office/drawing/2014/main" id="{5500ACA1-BE04-4109-826A-49888F1DA62B}"/>
                </a:ext>
              </a:extLst>
            </p:cNvPr>
            <p:cNvSpPr/>
            <p:nvPr/>
          </p:nvSpPr>
          <p:spPr>
            <a:xfrm>
              <a:off x="6422782" y="4738978"/>
              <a:ext cx="1181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"/>
                <a:gd name="f8" fmla="+- 0 0 -90"/>
                <a:gd name="f9" fmla="*/ f3 1 12"/>
                <a:gd name="f10" fmla="*/ f4 1 1"/>
                <a:gd name="f11" fmla="+- f7 0 f5"/>
                <a:gd name="f12" fmla="+- f6 0 f5"/>
                <a:gd name="f13" fmla="*/ f8 f0 1"/>
                <a:gd name="f14" fmla="*/ f12 1 12"/>
                <a:gd name="f15" fmla="*/ 12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12"/>
                <a:gd name="f23" fmla="*/ f17 1 12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2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igura a mano libera 35">
              <a:extLst>
                <a:ext uri="{FF2B5EF4-FFF2-40B4-BE49-F238E27FC236}">
                  <a16:creationId xmlns:a16="http://schemas.microsoft.com/office/drawing/2014/main" id="{C99DCF49-CE61-44DF-819F-821891A3467A}"/>
                </a:ext>
              </a:extLst>
            </p:cNvPr>
            <p:cNvSpPr/>
            <p:nvPr/>
          </p:nvSpPr>
          <p:spPr>
            <a:xfrm>
              <a:off x="5760244" y="4734543"/>
              <a:ext cx="2521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210"/>
                <a:gd name="f8" fmla="val 12605"/>
                <a:gd name="f9" fmla="val 19392"/>
                <a:gd name="f10" fmla="+- 0 0 -90"/>
                <a:gd name="f11" fmla="abs f3"/>
                <a:gd name="f12" fmla="abs f4"/>
                <a:gd name="f13" fmla="abs f5"/>
                <a:gd name="f14" fmla="*/ f3 1 25210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25210"/>
                <a:gd name="f22" fmla="*/ f15 1 0"/>
                <a:gd name="f23" fmla="*/ f17 1 f2"/>
                <a:gd name="f24" fmla="*/ f18 1 25210"/>
                <a:gd name="f25" fmla="*/ f19 1 21600"/>
                <a:gd name="f26" fmla="*/ 21600 f19 1"/>
                <a:gd name="f27" fmla="*/ 25210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4 1"/>
                <a:gd name="f35" fmla="*/ f27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25210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9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igura a mano libera 36">
              <a:extLst>
                <a:ext uri="{FF2B5EF4-FFF2-40B4-BE49-F238E27FC236}">
                  <a16:creationId xmlns:a16="http://schemas.microsoft.com/office/drawing/2014/main" id="{393A29FA-F6D1-4517-877F-0B40869612DC}"/>
                </a:ext>
              </a:extLst>
            </p:cNvPr>
            <p:cNvSpPr/>
            <p:nvPr/>
          </p:nvSpPr>
          <p:spPr>
            <a:xfrm>
              <a:off x="6363693" y="4737076"/>
              <a:ext cx="472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val 3"/>
                <a:gd name="f10" fmla="+- 0 0 -90"/>
                <a:gd name="f11" fmla="*/ f3 1 5"/>
                <a:gd name="f12" fmla="*/ f4 1 1"/>
                <a:gd name="f13" fmla="+- f7 0 f5"/>
                <a:gd name="f14" fmla="+- f6 0 f5"/>
                <a:gd name="f15" fmla="*/ f10 f0 1"/>
                <a:gd name="f16" fmla="*/ f14 1 5"/>
                <a:gd name="f17" fmla="*/ 4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5"/>
                <a:gd name="f25" fmla="*/ f19 1 5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5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7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igura a mano libera 37">
              <a:extLst>
                <a:ext uri="{FF2B5EF4-FFF2-40B4-BE49-F238E27FC236}">
                  <a16:creationId xmlns:a16="http://schemas.microsoft.com/office/drawing/2014/main" id="{BCB91964-D73F-4694-BEAC-214ABEC5E9FB}"/>
                </a:ext>
              </a:extLst>
            </p:cNvPr>
            <p:cNvSpPr/>
            <p:nvPr/>
          </p:nvSpPr>
          <p:spPr>
            <a:xfrm>
              <a:off x="9627553" y="4756717"/>
              <a:ext cx="315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151"/>
                <a:gd name="f8" fmla="val 1050"/>
                <a:gd name="f9" fmla="+- 0 0 -90"/>
                <a:gd name="f10" fmla="abs f3"/>
                <a:gd name="f11" fmla="abs f4"/>
                <a:gd name="f12" fmla="abs f5"/>
                <a:gd name="f13" fmla="*/ f3 1 3151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3151"/>
                <a:gd name="f21" fmla="*/ f14 1 0"/>
                <a:gd name="f22" fmla="*/ f16 1 f2"/>
                <a:gd name="f23" fmla="*/ f17 1 3151"/>
                <a:gd name="f24" fmla="*/ f18 1 21600"/>
                <a:gd name="f25" fmla="*/ 21600 f18 1"/>
                <a:gd name="f26" fmla="*/ 3151 1 f20"/>
                <a:gd name="f27" fmla="*/ 0 1 f21"/>
                <a:gd name="f28" fmla="*/ 1050 1 f20"/>
                <a:gd name="f29" fmla="*/ 0 1 f20"/>
                <a:gd name="f30" fmla="*/ 1 1 f21"/>
                <a:gd name="f31" fmla="+- f22 0 f1"/>
                <a:gd name="f32" fmla="min f24 f23"/>
                <a:gd name="f33" fmla="*/ f25 1 f19"/>
                <a:gd name="f34" fmla="*/ f29 f13 1"/>
                <a:gd name="f35" fmla="*/ f26 f13 1"/>
                <a:gd name="f36" fmla="*/ f28 f13 1"/>
                <a:gd name="f37" fmla="val f33"/>
                <a:gd name="f38" fmla="*/ f6 f32 1"/>
                <a:gd name="f39" fmla="+- f37 0 f6"/>
                <a:gd name="f40" fmla="*/ f39 1 0"/>
                <a:gd name="f41" fmla="*/ f30 f40 1"/>
                <a:gd name="f42" fmla="*/ f27 f40 1"/>
                <a:gd name="f43" fmla="*/ f42 f32 1"/>
                <a:gd name="f44" fmla="*/ f4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3"/>
                </a:cxn>
                <a:cxn ang="f31">
                  <a:pos x="f35" y="f43"/>
                </a:cxn>
                <a:cxn ang="f31">
                  <a:pos x="f36" y="f43"/>
                </a:cxn>
                <a:cxn ang="f31">
                  <a:pos x="f34" y="f43"/>
                </a:cxn>
                <a:cxn ang="f31">
                  <a:pos x="f35" y="f43"/>
                </a:cxn>
              </a:cxnLst>
              <a:rect l="f34" t="f43" r="f35" b="f44"/>
              <a:pathLst>
                <a:path w="3151">
                  <a:moveTo>
                    <a:pt x="f7" y="f38"/>
                  </a:moveTo>
                  <a:lnTo>
                    <a:pt x="f7" y="f38"/>
                  </a:lnTo>
                  <a:lnTo>
                    <a:pt x="f8" y="f38"/>
                  </a:lnTo>
                  <a:lnTo>
                    <a:pt x="f6" y="f38"/>
                  </a:lnTo>
                  <a:lnTo>
                    <a:pt x="f7" y="f3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igura a mano libera 38">
              <a:extLst>
                <a:ext uri="{FF2B5EF4-FFF2-40B4-BE49-F238E27FC236}">
                  <a16:creationId xmlns:a16="http://schemas.microsoft.com/office/drawing/2014/main" id="{D8B25B5C-7145-41AD-AD32-4931F82C192E}"/>
                </a:ext>
              </a:extLst>
            </p:cNvPr>
            <p:cNvSpPr/>
            <p:nvPr/>
          </p:nvSpPr>
          <p:spPr>
            <a:xfrm>
              <a:off x="9691368" y="4752283"/>
              <a:ext cx="228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2846"/>
                <a:gd name="f8" fmla="val 14279"/>
                <a:gd name="f9" fmla="val 5712"/>
                <a:gd name="f10" fmla="+- 0 0 -90"/>
                <a:gd name="f11" fmla="abs f3"/>
                <a:gd name="f12" fmla="abs f4"/>
                <a:gd name="f13" fmla="abs f5"/>
                <a:gd name="f14" fmla="*/ f3 1 22846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22846"/>
                <a:gd name="f22" fmla="*/ f15 1 0"/>
                <a:gd name="f23" fmla="*/ f17 1 f2"/>
                <a:gd name="f24" fmla="*/ f18 1 22846"/>
                <a:gd name="f25" fmla="*/ f19 1 21600"/>
                <a:gd name="f26" fmla="*/ 21600 f19 1"/>
                <a:gd name="f27" fmla="*/ 0 1 f21"/>
                <a:gd name="f28" fmla="*/ 0 1 f22"/>
                <a:gd name="f29" fmla="*/ 22846 1 f21"/>
                <a:gd name="f30" fmla="*/ 1 1 f22"/>
                <a:gd name="f31" fmla="+- f23 0 f1"/>
                <a:gd name="f32" fmla="min f25 f24"/>
                <a:gd name="f33" fmla="*/ f26 1 f20"/>
                <a:gd name="f34" fmla="*/ f27 f14 1"/>
                <a:gd name="f35" fmla="*/ f29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4" y="f42"/>
                </a:cxn>
                <a:cxn ang="f31">
                  <a:pos x="f34" y="f42"/>
                </a:cxn>
                <a:cxn ang="f31">
                  <a:pos x="f35" y="f42"/>
                </a:cxn>
                <a:cxn ang="f31">
                  <a:pos x="f34" y="f42"/>
                </a:cxn>
              </a:cxnLst>
              <a:rect l="f34" t="f42" r="f35" b="f43"/>
              <a:pathLst>
                <a:path w="22846">
                  <a:moveTo>
                    <a:pt x="f6" y="f37"/>
                  </a:moveTo>
                  <a:lnTo>
                    <a:pt x="f6" y="f37"/>
                  </a:lnTo>
                  <a:lnTo>
                    <a:pt x="f7" y="f37"/>
                  </a:lnTo>
                  <a:cubicBezTo>
                    <a:pt x="f8" y="f37"/>
                    <a:pt x="f9" y="f37"/>
                    <a:pt x="f6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igura a mano libera 39">
              <a:extLst>
                <a:ext uri="{FF2B5EF4-FFF2-40B4-BE49-F238E27FC236}">
                  <a16:creationId xmlns:a16="http://schemas.microsoft.com/office/drawing/2014/main" id="{65E38E75-EA10-4413-A90F-DAD82FAA8674}"/>
                </a:ext>
              </a:extLst>
            </p:cNvPr>
            <p:cNvSpPr/>
            <p:nvPr/>
          </p:nvSpPr>
          <p:spPr>
            <a:xfrm>
              <a:off x="8226847" y="4741511"/>
              <a:ext cx="27569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"/>
                <a:gd name="f8" fmla="val 1"/>
                <a:gd name="f9" fmla="val 7"/>
                <a:gd name="f10" fmla="val 23"/>
                <a:gd name="f11" fmla="val 15"/>
                <a:gd name="f12" fmla="val 28"/>
                <a:gd name="f13" fmla="+- 0 0 -90"/>
                <a:gd name="f14" fmla="*/ f3 1 29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29"/>
                <a:gd name="f21" fmla="*/ 0 f17 1"/>
                <a:gd name="f22" fmla="*/ 1 f16 1"/>
                <a:gd name="f23" fmla="*/ 15 f17 1"/>
                <a:gd name="f24" fmla="*/ 2 f16 1"/>
                <a:gd name="f25" fmla="*/ f18 1 f2"/>
                <a:gd name="f26" fmla="*/ f21 1 29"/>
                <a:gd name="f27" fmla="*/ f22 1 2"/>
                <a:gd name="f28" fmla="*/ f23 1 29"/>
                <a:gd name="f29" fmla="*/ f24 1 2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29" h="2">
                  <a:moveTo>
                    <a:pt x="f5" y="f8"/>
                  </a:moveTo>
                  <a:lnTo>
                    <a:pt x="f5" y="f8"/>
                  </a:lnTo>
                  <a:cubicBezTo>
                    <a:pt x="f9" y="f8"/>
                    <a:pt x="f10" y="f7"/>
                    <a:pt x="f11" y="f7"/>
                  </a:cubicBezTo>
                  <a:cubicBezTo>
                    <a:pt x="f6" y="f7"/>
                    <a:pt x="f12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igura a mano libera 40">
              <a:extLst>
                <a:ext uri="{FF2B5EF4-FFF2-40B4-BE49-F238E27FC236}">
                  <a16:creationId xmlns:a16="http://schemas.microsoft.com/office/drawing/2014/main" id="{42938879-2112-4F47-B823-9A8C0969F6C9}"/>
                </a:ext>
              </a:extLst>
            </p:cNvPr>
            <p:cNvSpPr/>
            <p:nvPr/>
          </p:nvSpPr>
          <p:spPr>
            <a:xfrm>
              <a:off x="9503871" y="4773835"/>
              <a:ext cx="1732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1"/>
                <a:gd name="f8" fmla="val 3"/>
                <a:gd name="f9" fmla="val 7"/>
                <a:gd name="f10" fmla="val 13"/>
                <a:gd name="f11" fmla="val 8"/>
                <a:gd name="f12" fmla="+- 0 0 -90"/>
                <a:gd name="f13" fmla="*/ f3 1 18"/>
                <a:gd name="f14" fmla="*/ f4 1 1"/>
                <a:gd name="f15" fmla="+- f7 0 f5"/>
                <a:gd name="f16" fmla="+- f6 0 f5"/>
                <a:gd name="f17" fmla="*/ f12 f0 1"/>
                <a:gd name="f18" fmla="*/ f16 1 18"/>
                <a:gd name="f19" fmla="*/ 3 f16 1"/>
                <a:gd name="f20" fmla="*/ 1 f15 1"/>
                <a:gd name="f21" fmla="*/ 18 f16 1"/>
                <a:gd name="f22" fmla="*/ 0 f15 1"/>
                <a:gd name="f23" fmla="*/ 0 1 f15"/>
                <a:gd name="f24" fmla="*/ f7 1 f15"/>
                <a:gd name="f25" fmla="*/ f17 1 f2"/>
                <a:gd name="f26" fmla="*/ f19 1 18"/>
                <a:gd name="f27" fmla="*/ f21 1 18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18" h="1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5"/>
                    <a:pt x="f6" y="f5"/>
                  </a:cubicBezTo>
                  <a:cubicBezTo>
                    <a:pt x="f11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igura a mano libera 41">
              <a:extLst>
                <a:ext uri="{FF2B5EF4-FFF2-40B4-BE49-F238E27FC236}">
                  <a16:creationId xmlns:a16="http://schemas.microsoft.com/office/drawing/2014/main" id="{E7F40131-A75C-4D21-A045-518F233B81F6}"/>
                </a:ext>
              </a:extLst>
            </p:cNvPr>
            <p:cNvSpPr/>
            <p:nvPr/>
          </p:nvSpPr>
          <p:spPr>
            <a:xfrm>
              <a:off x="9521199" y="4773195"/>
              <a:ext cx="12600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"/>
                <a:gd name="f8" fmla="+- 0 0 -90"/>
                <a:gd name="f9" fmla="*/ f3 1 14"/>
                <a:gd name="f10" fmla="*/ f4 1 1"/>
                <a:gd name="f11" fmla="+- f7 0 f5"/>
                <a:gd name="f12" fmla="+- f6 0 f5"/>
                <a:gd name="f13" fmla="*/ f8 f0 1"/>
                <a:gd name="f14" fmla="*/ f12 1 14"/>
                <a:gd name="f15" fmla="*/ 0 f12 1"/>
                <a:gd name="f16" fmla="*/ 1 f11 1"/>
                <a:gd name="f17" fmla="*/ 14 f12 1"/>
                <a:gd name="f18" fmla="*/ 0 f11 1"/>
                <a:gd name="f19" fmla="*/ 0 1 f11"/>
                <a:gd name="f20" fmla="*/ f7 1 f11"/>
                <a:gd name="f21" fmla="*/ f13 1 f2"/>
                <a:gd name="f22" fmla="*/ f15 1 14"/>
                <a:gd name="f23" fmla="*/ f17 1 14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4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igura a mano libera 42">
              <a:extLst>
                <a:ext uri="{FF2B5EF4-FFF2-40B4-BE49-F238E27FC236}">
                  <a16:creationId xmlns:a16="http://schemas.microsoft.com/office/drawing/2014/main" id="{2235B757-7224-4BB0-BF2F-0E4AC9C4C568}"/>
                </a:ext>
              </a:extLst>
            </p:cNvPr>
            <p:cNvSpPr/>
            <p:nvPr/>
          </p:nvSpPr>
          <p:spPr>
            <a:xfrm>
              <a:off x="8048804" y="4766858"/>
              <a:ext cx="7882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6"/>
                <a:gd name="f9" fmla="val 3"/>
                <a:gd name="f10" fmla="val 4"/>
                <a:gd name="f11" fmla="+- 0 0 -90"/>
                <a:gd name="f12" fmla="*/ f3 1 8"/>
                <a:gd name="f13" fmla="*/ f4 1 1"/>
                <a:gd name="f14" fmla="+- f7 0 f5"/>
                <a:gd name="f15" fmla="+- f6 0 f5"/>
                <a:gd name="f16" fmla="*/ f11 f0 1"/>
                <a:gd name="f17" fmla="*/ f15 1 8"/>
                <a:gd name="f18" fmla="*/ 8 f15 1"/>
                <a:gd name="f19" fmla="*/ 1 f14 1"/>
                <a:gd name="f20" fmla="*/ 0 f15 1"/>
                <a:gd name="f21" fmla="*/ 0 f14 1"/>
                <a:gd name="f22" fmla="*/ 0 1 f14"/>
                <a:gd name="f23" fmla="*/ f7 1 f14"/>
                <a:gd name="f24" fmla="*/ f16 1 f2"/>
                <a:gd name="f25" fmla="*/ f18 1 8"/>
                <a:gd name="f26" fmla="*/ f20 1 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7" y="f5"/>
                    <a:pt x="f10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igura a mano libera 43">
              <a:extLst>
                <a:ext uri="{FF2B5EF4-FFF2-40B4-BE49-F238E27FC236}">
                  <a16:creationId xmlns:a16="http://schemas.microsoft.com/office/drawing/2014/main" id="{BCD9621F-C2D5-46CD-A51C-4C64548318CA}"/>
                </a:ext>
              </a:extLst>
            </p:cNvPr>
            <p:cNvSpPr/>
            <p:nvPr/>
          </p:nvSpPr>
          <p:spPr>
            <a:xfrm>
              <a:off x="9633862" y="4744044"/>
              <a:ext cx="225308" cy="95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6"/>
                <a:gd name="f7" fmla="val 10"/>
                <a:gd name="f8" fmla="val 102"/>
                <a:gd name="f9" fmla="val 107"/>
                <a:gd name="f10" fmla="val 9"/>
                <a:gd name="f11" fmla="val 208"/>
                <a:gd name="f12" fmla="val 8"/>
                <a:gd name="f13" fmla="val 123"/>
                <a:gd name="f14" fmla="val 7"/>
                <a:gd name="f15" fmla="val 126"/>
                <a:gd name="f16" fmla="val 4"/>
                <a:gd name="f17" fmla="val 177"/>
                <a:gd name="f18" fmla="val 6"/>
                <a:gd name="f19" fmla="val 200"/>
                <a:gd name="f20" fmla="val 184"/>
                <a:gd name="f21" fmla="val 5"/>
                <a:gd name="f22" fmla="val 203"/>
                <a:gd name="f23" fmla="val 3"/>
                <a:gd name="f24" fmla="val 192"/>
                <a:gd name="f25" fmla="val 179"/>
                <a:gd name="f26" fmla="val 160"/>
                <a:gd name="f27" fmla="val 152"/>
                <a:gd name="f28" fmla="val 2"/>
                <a:gd name="f29" fmla="val 202"/>
                <a:gd name="f30" fmla="val 175"/>
                <a:gd name="f31" fmla="val 1"/>
                <a:gd name="f32" fmla="val 198"/>
                <a:gd name="f33" fmla="val 116"/>
                <a:gd name="f34" fmla="val 57"/>
                <a:gd name="f35" fmla="val 46"/>
                <a:gd name="f36" fmla="val 99"/>
                <a:gd name="f37" fmla="val 137"/>
                <a:gd name="f38" fmla="val 121"/>
                <a:gd name="f39" fmla="val 78"/>
                <a:gd name="f40" fmla="val 51"/>
                <a:gd name="f41" fmla="val 104"/>
                <a:gd name="f42" fmla="val 149"/>
                <a:gd name="f43" fmla="val 119"/>
                <a:gd name="f44" fmla="val 84"/>
                <a:gd name="f45" fmla="val 92"/>
                <a:gd name="f46" fmla="val 100"/>
                <a:gd name="f47" fmla="+- 0 0 -90"/>
                <a:gd name="f48" fmla="*/ f3 1 236"/>
                <a:gd name="f49" fmla="*/ f4 1 10"/>
                <a:gd name="f50" fmla="+- f7 0 f5"/>
                <a:gd name="f51" fmla="+- f6 0 f5"/>
                <a:gd name="f52" fmla="*/ f47 f0 1"/>
                <a:gd name="f53" fmla="*/ f50 1 10"/>
                <a:gd name="f54" fmla="*/ f51 1 236"/>
                <a:gd name="f55" fmla="*/ 102 f51 1"/>
                <a:gd name="f56" fmla="*/ 10 f50 1"/>
                <a:gd name="f57" fmla="*/ 123 f51 1"/>
                <a:gd name="f58" fmla="*/ 7 f50 1"/>
                <a:gd name="f59" fmla="*/ 200 f51 1"/>
                <a:gd name="f60" fmla="*/ 6 f50 1"/>
                <a:gd name="f61" fmla="*/ 203 f51 1"/>
                <a:gd name="f62" fmla="*/ 3 f50 1"/>
                <a:gd name="f63" fmla="*/ 160 f51 1"/>
                <a:gd name="f64" fmla="*/ 4 f50 1"/>
                <a:gd name="f65" fmla="*/ 202 f51 1"/>
                <a:gd name="f66" fmla="*/ 198 f51 1"/>
                <a:gd name="f67" fmla="*/ 0 f50 1"/>
                <a:gd name="f68" fmla="*/ 0 f51 1"/>
                <a:gd name="f69" fmla="*/ 137 f51 1"/>
                <a:gd name="f70" fmla="*/ 121 f51 1"/>
                <a:gd name="f71" fmla="*/ 8 f51 1"/>
                <a:gd name="f72" fmla="*/ 5 f50 1"/>
                <a:gd name="f73" fmla="*/ 104 f51 1"/>
                <a:gd name="f74" fmla="*/ 84 f51 1"/>
                <a:gd name="f75" fmla="*/ 9 f50 1"/>
                <a:gd name="f76" fmla="*/ f52 1 f2"/>
                <a:gd name="f77" fmla="*/ f55 1 236"/>
                <a:gd name="f78" fmla="*/ f56 1 10"/>
                <a:gd name="f79" fmla="*/ f57 1 236"/>
                <a:gd name="f80" fmla="*/ f58 1 10"/>
                <a:gd name="f81" fmla="*/ f59 1 236"/>
                <a:gd name="f82" fmla="*/ f60 1 10"/>
                <a:gd name="f83" fmla="*/ f61 1 236"/>
                <a:gd name="f84" fmla="*/ f62 1 10"/>
                <a:gd name="f85" fmla="*/ f63 1 236"/>
                <a:gd name="f86" fmla="*/ f64 1 10"/>
                <a:gd name="f87" fmla="*/ f65 1 236"/>
                <a:gd name="f88" fmla="*/ f66 1 236"/>
                <a:gd name="f89" fmla="*/ f67 1 10"/>
                <a:gd name="f90" fmla="*/ f68 1 236"/>
                <a:gd name="f91" fmla="*/ f69 1 236"/>
                <a:gd name="f92" fmla="*/ f70 1 236"/>
                <a:gd name="f93" fmla="*/ f71 1 236"/>
                <a:gd name="f94" fmla="*/ f72 1 10"/>
                <a:gd name="f95" fmla="*/ f73 1 236"/>
                <a:gd name="f96" fmla="*/ f74 1 236"/>
                <a:gd name="f97" fmla="*/ f75 1 10"/>
                <a:gd name="f98" fmla="*/ 0 1 f54"/>
                <a:gd name="f99" fmla="*/ f6 1 f54"/>
                <a:gd name="f100" fmla="*/ 0 1 f53"/>
                <a:gd name="f101" fmla="*/ f7 1 f53"/>
                <a:gd name="f102" fmla="+- f76 0 f1"/>
                <a:gd name="f103" fmla="*/ f77 1 f54"/>
                <a:gd name="f104" fmla="*/ f78 1 f53"/>
                <a:gd name="f105" fmla="*/ f79 1 f54"/>
                <a:gd name="f106" fmla="*/ f80 1 f53"/>
                <a:gd name="f107" fmla="*/ f81 1 f54"/>
                <a:gd name="f108" fmla="*/ f82 1 f53"/>
                <a:gd name="f109" fmla="*/ f83 1 f54"/>
                <a:gd name="f110" fmla="*/ f84 1 f53"/>
                <a:gd name="f111" fmla="*/ f85 1 f54"/>
                <a:gd name="f112" fmla="*/ f86 1 f53"/>
                <a:gd name="f113" fmla="*/ f87 1 f54"/>
                <a:gd name="f114" fmla="*/ f88 1 f54"/>
                <a:gd name="f115" fmla="*/ f89 1 f53"/>
                <a:gd name="f116" fmla="*/ f90 1 f54"/>
                <a:gd name="f117" fmla="*/ f91 1 f54"/>
                <a:gd name="f118" fmla="*/ f92 1 f54"/>
                <a:gd name="f119" fmla="*/ f93 1 f54"/>
                <a:gd name="f120" fmla="*/ f94 1 f53"/>
                <a:gd name="f121" fmla="*/ f95 1 f54"/>
                <a:gd name="f122" fmla="*/ f96 1 f54"/>
                <a:gd name="f123" fmla="*/ f97 1 f53"/>
                <a:gd name="f124" fmla="*/ f98 f48 1"/>
                <a:gd name="f125" fmla="*/ f99 f48 1"/>
                <a:gd name="f126" fmla="*/ f101 f49 1"/>
                <a:gd name="f127" fmla="*/ f100 f49 1"/>
                <a:gd name="f128" fmla="*/ f103 f48 1"/>
                <a:gd name="f129" fmla="*/ f104 f49 1"/>
                <a:gd name="f130" fmla="*/ f105 f48 1"/>
                <a:gd name="f131" fmla="*/ f106 f49 1"/>
                <a:gd name="f132" fmla="*/ f107 f48 1"/>
                <a:gd name="f133" fmla="*/ f108 f49 1"/>
                <a:gd name="f134" fmla="*/ f109 f48 1"/>
                <a:gd name="f135" fmla="*/ f110 f49 1"/>
                <a:gd name="f136" fmla="*/ f111 f48 1"/>
                <a:gd name="f137" fmla="*/ f112 f49 1"/>
                <a:gd name="f138" fmla="*/ f113 f48 1"/>
                <a:gd name="f139" fmla="*/ f114 f48 1"/>
                <a:gd name="f140" fmla="*/ f115 f49 1"/>
                <a:gd name="f141" fmla="*/ f116 f48 1"/>
                <a:gd name="f142" fmla="*/ f117 f48 1"/>
                <a:gd name="f143" fmla="*/ f118 f48 1"/>
                <a:gd name="f144" fmla="*/ f119 f48 1"/>
                <a:gd name="f145" fmla="*/ f120 f49 1"/>
                <a:gd name="f146" fmla="*/ f121 f48 1"/>
                <a:gd name="f147" fmla="*/ f122 f48 1"/>
                <a:gd name="f148" fmla="*/ f123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">
                  <a:pos x="f128" y="f129"/>
                </a:cxn>
                <a:cxn ang="f102">
                  <a:pos x="f128" y="f129"/>
                </a:cxn>
                <a:cxn ang="f102">
                  <a:pos x="f130" y="f131"/>
                </a:cxn>
                <a:cxn ang="f102">
                  <a:pos x="f132" y="f133"/>
                </a:cxn>
                <a:cxn ang="f102">
                  <a:pos x="f134" y="f135"/>
                </a:cxn>
                <a:cxn ang="f102">
                  <a:pos x="f136" y="f137"/>
                </a:cxn>
                <a:cxn ang="f102">
                  <a:pos x="f138" y="f135"/>
                </a:cxn>
                <a:cxn ang="f102">
                  <a:pos x="f139" y="f140"/>
                </a:cxn>
                <a:cxn ang="f102">
                  <a:pos x="f141" y="f137"/>
                </a:cxn>
                <a:cxn ang="f102">
                  <a:pos x="f142" y="f137"/>
                </a:cxn>
                <a:cxn ang="f102">
                  <a:pos x="f143" y="f133"/>
                </a:cxn>
                <a:cxn ang="f102">
                  <a:pos x="f144" y="f145"/>
                </a:cxn>
                <a:cxn ang="f102">
                  <a:pos x="f146" y="f131"/>
                </a:cxn>
                <a:cxn ang="f102">
                  <a:pos x="f147" y="f148"/>
                </a:cxn>
                <a:cxn ang="f102">
                  <a:pos x="f128" y="f129"/>
                </a:cxn>
              </a:cxnLst>
              <a:rect l="f124" t="f127" r="f125" b="f126"/>
              <a:pathLst>
                <a:path w="236" h="10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21"/>
                    <a:pt x="f11" y="f16"/>
                    <a:pt x="f22" y="f23"/>
                  </a:cubicBezTo>
                  <a:cubicBezTo>
                    <a:pt x="f24" y="f16"/>
                    <a:pt x="f25" y="f16"/>
                    <a:pt x="f26" y="f16"/>
                  </a:cubicBezTo>
                  <a:cubicBezTo>
                    <a:pt x="f27" y="f23"/>
                    <a:pt x="f2" y="f28"/>
                    <a:pt x="f29" y="f23"/>
                  </a:cubicBezTo>
                  <a:cubicBezTo>
                    <a:pt x="f30" y="f31"/>
                    <a:pt x="f6" y="f31"/>
                    <a:pt x="f32" y="f5"/>
                  </a:cubicBezTo>
                  <a:cubicBezTo>
                    <a:pt x="f33" y="f5"/>
                    <a:pt x="f34" y="f5"/>
                    <a:pt x="f5" y="f16"/>
                  </a:cubicBezTo>
                  <a:cubicBezTo>
                    <a:pt x="f35" y="f23"/>
                    <a:pt x="f36" y="f23"/>
                    <a:pt x="f37" y="f16"/>
                  </a:cubicBezTo>
                  <a:lnTo>
                    <a:pt x="f38" y="f18"/>
                  </a:lnTo>
                  <a:cubicBezTo>
                    <a:pt x="f39" y="f16"/>
                    <a:pt x="f40" y="f21"/>
                    <a:pt x="f12" y="f21"/>
                  </a:cubicBezTo>
                  <a:lnTo>
                    <a:pt x="f41" y="f14"/>
                  </a:lnTo>
                  <a:cubicBezTo>
                    <a:pt x="f42" y="f10"/>
                    <a:pt x="f43" y="f10"/>
                    <a:pt x="f44" y="f10"/>
                  </a:cubicBezTo>
                  <a:cubicBezTo>
                    <a:pt x="f45" y="f10"/>
                    <a:pt x="f46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igura a mano libera 44">
              <a:extLst>
                <a:ext uri="{FF2B5EF4-FFF2-40B4-BE49-F238E27FC236}">
                  <a16:creationId xmlns:a16="http://schemas.microsoft.com/office/drawing/2014/main" id="{D90A1BCF-6CD1-4285-95F0-830B688B8C8F}"/>
                </a:ext>
              </a:extLst>
            </p:cNvPr>
            <p:cNvSpPr/>
            <p:nvPr/>
          </p:nvSpPr>
          <p:spPr>
            <a:xfrm>
              <a:off x="9670100" y="4769391"/>
              <a:ext cx="47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27"/>
                <a:gd name="f8" fmla="val 945"/>
                <a:gd name="f9" fmla="+- 0 0 -90"/>
                <a:gd name="f10" fmla="abs f3"/>
                <a:gd name="f11" fmla="abs f4"/>
                <a:gd name="f12" fmla="abs f5"/>
                <a:gd name="f13" fmla="*/ f3 1 4727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4727"/>
                <a:gd name="f21" fmla="*/ f14 1 0"/>
                <a:gd name="f22" fmla="*/ f16 1 f2"/>
                <a:gd name="f23" fmla="*/ f17 1 4727"/>
                <a:gd name="f24" fmla="*/ f18 1 21600"/>
                <a:gd name="f25" fmla="*/ 21600 f18 1"/>
                <a:gd name="f26" fmla="*/ 0 1 f20"/>
                <a:gd name="f27" fmla="*/ 0 1 f21"/>
                <a:gd name="f28" fmla="*/ 945 1 f20"/>
                <a:gd name="f29" fmla="*/ 4727 1 f20"/>
                <a:gd name="f30" fmla="*/ 1 1 f21"/>
                <a:gd name="f31" fmla="+- f22 0 f1"/>
                <a:gd name="f32" fmla="min f24 f23"/>
                <a:gd name="f33" fmla="*/ f25 1 f19"/>
                <a:gd name="f34" fmla="*/ f26 f13 1"/>
                <a:gd name="f35" fmla="*/ f29 f13 1"/>
                <a:gd name="f36" fmla="*/ f28 f13 1"/>
                <a:gd name="f37" fmla="val f33"/>
                <a:gd name="f38" fmla="*/ f6 f32 1"/>
                <a:gd name="f39" fmla="+- f37 0 f6"/>
                <a:gd name="f40" fmla="*/ f39 1 0"/>
                <a:gd name="f41" fmla="*/ f30 f40 1"/>
                <a:gd name="f42" fmla="*/ f27 f40 1"/>
                <a:gd name="f43" fmla="*/ f42 f32 1"/>
                <a:gd name="f44" fmla="*/ f4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4" y="f43"/>
                </a:cxn>
                <a:cxn ang="f31">
                  <a:pos x="f34" y="f43"/>
                </a:cxn>
                <a:cxn ang="f31">
                  <a:pos x="f36" y="f43"/>
                </a:cxn>
                <a:cxn ang="f31">
                  <a:pos x="f35" y="f43"/>
                </a:cxn>
                <a:cxn ang="f31">
                  <a:pos x="f34" y="f43"/>
                </a:cxn>
              </a:cxnLst>
              <a:rect l="f34" t="f43" r="f35" b="f44"/>
              <a:pathLst>
                <a:path w="4727">
                  <a:moveTo>
                    <a:pt x="f6" y="f38"/>
                  </a:moveTo>
                  <a:lnTo>
                    <a:pt x="f6" y="f38"/>
                  </a:lnTo>
                  <a:lnTo>
                    <a:pt x="f8" y="f38"/>
                  </a:lnTo>
                  <a:lnTo>
                    <a:pt x="f7" y="f38"/>
                  </a:lnTo>
                  <a:lnTo>
                    <a:pt x="f6" y="f3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igura a mano libera 45">
              <a:extLst>
                <a:ext uri="{FF2B5EF4-FFF2-40B4-BE49-F238E27FC236}">
                  <a16:creationId xmlns:a16="http://schemas.microsoft.com/office/drawing/2014/main" id="{3CBAA4B5-8195-4B0A-9E17-D055C291F8F7}"/>
                </a:ext>
              </a:extLst>
            </p:cNvPr>
            <p:cNvSpPr/>
            <p:nvPr/>
          </p:nvSpPr>
          <p:spPr>
            <a:xfrm>
              <a:off x="5782299" y="4773835"/>
              <a:ext cx="866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"/>
                <a:gd name="f8" fmla="val 8"/>
                <a:gd name="f9" fmla="val 7"/>
                <a:gd name="f10" fmla="+- 0 0 -90"/>
                <a:gd name="f11" fmla="*/ f3 1 9"/>
                <a:gd name="f12" fmla="*/ f4 1 1"/>
                <a:gd name="f13" fmla="+- f7 0 f5"/>
                <a:gd name="f14" fmla="+- f6 0 f5"/>
                <a:gd name="f15" fmla="*/ f10 f0 1"/>
                <a:gd name="f16" fmla="*/ f14 1 9"/>
                <a:gd name="f17" fmla="*/ 8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9"/>
                <a:gd name="f25" fmla="*/ f19 1 9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9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5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igura a mano libera 46">
              <a:extLst>
                <a:ext uri="{FF2B5EF4-FFF2-40B4-BE49-F238E27FC236}">
                  <a16:creationId xmlns:a16="http://schemas.microsoft.com/office/drawing/2014/main" id="{09779CC2-B58F-45EF-8711-01D903D997CF}"/>
                </a:ext>
              </a:extLst>
            </p:cNvPr>
            <p:cNvSpPr/>
            <p:nvPr/>
          </p:nvSpPr>
          <p:spPr>
            <a:xfrm>
              <a:off x="9614952" y="4759259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90"/>
                <a:gd name="f8" fmla="abs f3"/>
                <a:gd name="f9" fmla="abs f4"/>
                <a:gd name="f10" fmla="abs f5"/>
                <a:gd name="f11" fmla="+- f6 0 f6"/>
                <a:gd name="f12" fmla="*/ f7 f0 1"/>
                <a:gd name="f13" fmla="?: f8 f3 1"/>
                <a:gd name="f14" fmla="?: f9 f4 1"/>
                <a:gd name="f15" fmla="?: f10 f5 1"/>
                <a:gd name="f16" fmla="*/ f11 1 0"/>
                <a:gd name="f17" fmla="*/ f12 1 f2"/>
                <a:gd name="f18" fmla="*/ f13 1 21600"/>
                <a:gd name="f19" fmla="*/ f14 1 21600"/>
                <a:gd name="f20" fmla="*/ 21600 f13 1"/>
                <a:gd name="f21" fmla="*/ 21600 f14 1"/>
                <a:gd name="f22" fmla="*/ 0 1 f16"/>
                <a:gd name="f23" fmla="*/ 1 1 f16"/>
                <a:gd name="f24" fmla="+- f17 0 f1"/>
                <a:gd name="f25" fmla="min f19 f18"/>
                <a:gd name="f26" fmla="*/ f20 1 f15"/>
                <a:gd name="f27" fmla="*/ f21 1 f15"/>
                <a:gd name="f28" fmla="val f26"/>
                <a:gd name="f29" fmla="val f27"/>
                <a:gd name="f30" fmla="*/ f6 f25 1"/>
                <a:gd name="f31" fmla="+- f29 0 f6"/>
                <a:gd name="f32" fmla="+- f28 0 f6"/>
                <a:gd name="f33" fmla="*/ f32 1 0"/>
                <a:gd name="f34" fmla="*/ f31 1 0"/>
                <a:gd name="f35" fmla="*/ f22 f33 1"/>
                <a:gd name="f36" fmla="*/ f23 f33 1"/>
                <a:gd name="f37" fmla="*/ f23 f34 1"/>
                <a:gd name="f38" fmla="*/ f22 f34 1"/>
                <a:gd name="f39" fmla="*/ f35 f25 1"/>
                <a:gd name="f40" fmla="*/ f38 f25 1"/>
                <a:gd name="f41" fmla="*/ f36 f25 1"/>
                <a:gd name="f42" fmla="*/ f37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9" y="f40"/>
                </a:cxn>
                <a:cxn ang="f24">
                  <a:pos x="f39" y="f40"/>
                </a:cxn>
                <a:cxn ang="f24">
                  <a:pos x="f39" y="f40"/>
                </a:cxn>
                <a:cxn ang="f24">
                  <a:pos x="f39" y="f40"/>
                </a:cxn>
              </a:cxnLst>
              <a:rect l="f39" t="f40" r="f41" b="f42"/>
              <a:pathLst>
                <a:path>
                  <a:moveTo>
                    <a:pt x="f30" y="f30"/>
                  </a:moveTo>
                  <a:lnTo>
                    <a:pt x="f30" y="f30"/>
                  </a:lnTo>
                  <a:lnTo>
                    <a:pt x="f30" y="f30"/>
                  </a:lnTo>
                  <a:cubicBezTo>
                    <a:pt x="f30" y="f30"/>
                    <a:pt x="f30" y="f30"/>
                    <a:pt x="f30" y="f30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igura a mano libera 47">
              <a:extLst>
                <a:ext uri="{FF2B5EF4-FFF2-40B4-BE49-F238E27FC236}">
                  <a16:creationId xmlns:a16="http://schemas.microsoft.com/office/drawing/2014/main" id="{3B94DF21-DD9D-4669-9F8B-16C430EFC285}"/>
                </a:ext>
              </a:extLst>
            </p:cNvPr>
            <p:cNvSpPr/>
            <p:nvPr/>
          </p:nvSpPr>
          <p:spPr>
            <a:xfrm>
              <a:off x="5983979" y="4773835"/>
              <a:ext cx="23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364"/>
                <a:gd name="f8" fmla="val 1182"/>
                <a:gd name="f9" fmla="+- 0 0 -90"/>
                <a:gd name="f10" fmla="abs f3"/>
                <a:gd name="f11" fmla="abs f4"/>
                <a:gd name="f12" fmla="abs f5"/>
                <a:gd name="f13" fmla="*/ f3 1 2364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2364"/>
                <a:gd name="f21" fmla="*/ f14 1 0"/>
                <a:gd name="f22" fmla="*/ f16 1 f2"/>
                <a:gd name="f23" fmla="*/ f17 1 2364"/>
                <a:gd name="f24" fmla="*/ f18 1 21600"/>
                <a:gd name="f25" fmla="*/ 21600 f18 1"/>
                <a:gd name="f26" fmla="*/ 2364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3 1"/>
                <a:gd name="f34" fmla="*/ f26 f13 1"/>
                <a:gd name="f35" fmla="val f32"/>
                <a:gd name="f36" fmla="*/ f6 f31 1"/>
                <a:gd name="f37" fmla="+- f35 0 f6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2364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cubicBezTo>
                    <a:pt x="f8" y="f36"/>
                    <a:pt x="f8" y="f36"/>
                    <a:pt x="f7" y="f36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igura a mano libera 48">
              <a:extLst>
                <a:ext uri="{FF2B5EF4-FFF2-40B4-BE49-F238E27FC236}">
                  <a16:creationId xmlns:a16="http://schemas.microsoft.com/office/drawing/2014/main" id="{DD1A221E-2474-471C-A9FF-D454EF49EDB0}"/>
                </a:ext>
              </a:extLst>
            </p:cNvPr>
            <p:cNvSpPr/>
            <p:nvPr/>
          </p:nvSpPr>
          <p:spPr>
            <a:xfrm>
              <a:off x="6032818" y="4730739"/>
              <a:ext cx="472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val 2"/>
                <a:gd name="f10" fmla="+- 0 0 -90"/>
                <a:gd name="f11" fmla="*/ f3 1 5"/>
                <a:gd name="f12" fmla="*/ f4 1 1"/>
                <a:gd name="f13" fmla="+- f7 0 f5"/>
                <a:gd name="f14" fmla="+- f6 0 f5"/>
                <a:gd name="f15" fmla="*/ f10 f0 1"/>
                <a:gd name="f16" fmla="*/ f14 1 5"/>
                <a:gd name="f17" fmla="*/ 5 f14 1"/>
                <a:gd name="f18" fmla="*/ 1 f13 1"/>
                <a:gd name="f19" fmla="*/ 4 f14 1"/>
                <a:gd name="f20" fmla="*/ 0 f13 1"/>
                <a:gd name="f21" fmla="*/ 0 1 f13"/>
                <a:gd name="f22" fmla="*/ f7 1 f13"/>
                <a:gd name="f23" fmla="*/ f15 1 f2"/>
                <a:gd name="f24" fmla="*/ f17 1 5"/>
                <a:gd name="f25" fmla="*/ f19 1 5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cubicBezTo>
                    <a:pt x="f6" y="f7"/>
                    <a:pt x="f6" y="f7"/>
                    <a:pt x="f8" y="f5"/>
                  </a:cubicBezTo>
                  <a:cubicBezTo>
                    <a:pt x="f5" y="f7"/>
                    <a:pt x="f9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igura a mano libera 49">
              <a:extLst>
                <a:ext uri="{FF2B5EF4-FFF2-40B4-BE49-F238E27FC236}">
                  <a16:creationId xmlns:a16="http://schemas.microsoft.com/office/drawing/2014/main" id="{586D9A6B-43FB-4870-9D9F-F29DEC841F24}"/>
                </a:ext>
              </a:extLst>
            </p:cNvPr>
            <p:cNvSpPr/>
            <p:nvPr/>
          </p:nvSpPr>
          <p:spPr>
            <a:xfrm>
              <a:off x="5986339" y="4773835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90"/>
                <a:gd name="f8" fmla="abs f3"/>
                <a:gd name="f9" fmla="abs f4"/>
                <a:gd name="f10" fmla="abs f5"/>
                <a:gd name="f11" fmla="+- f6 0 f6"/>
                <a:gd name="f12" fmla="*/ f7 f0 1"/>
                <a:gd name="f13" fmla="?: f8 f3 1"/>
                <a:gd name="f14" fmla="?: f9 f4 1"/>
                <a:gd name="f15" fmla="?: f10 f5 1"/>
                <a:gd name="f16" fmla="*/ f11 1 0"/>
                <a:gd name="f17" fmla="*/ f12 1 f2"/>
                <a:gd name="f18" fmla="*/ f13 1 21600"/>
                <a:gd name="f19" fmla="*/ f14 1 21600"/>
                <a:gd name="f20" fmla="*/ 21600 f13 1"/>
                <a:gd name="f21" fmla="*/ 21600 f14 1"/>
                <a:gd name="f22" fmla="*/ 0 1 f16"/>
                <a:gd name="f23" fmla="*/ 1 1 f16"/>
                <a:gd name="f24" fmla="+- f17 0 f1"/>
                <a:gd name="f25" fmla="min f19 f18"/>
                <a:gd name="f26" fmla="*/ f20 1 f15"/>
                <a:gd name="f27" fmla="*/ f21 1 f15"/>
                <a:gd name="f28" fmla="val f26"/>
                <a:gd name="f29" fmla="val f27"/>
                <a:gd name="f30" fmla="*/ f6 f25 1"/>
                <a:gd name="f31" fmla="+- f29 0 f6"/>
                <a:gd name="f32" fmla="+- f28 0 f6"/>
                <a:gd name="f33" fmla="*/ f32 1 0"/>
                <a:gd name="f34" fmla="*/ f31 1 0"/>
                <a:gd name="f35" fmla="*/ f22 f33 1"/>
                <a:gd name="f36" fmla="*/ f23 f33 1"/>
                <a:gd name="f37" fmla="*/ f23 f34 1"/>
                <a:gd name="f38" fmla="*/ f22 f34 1"/>
                <a:gd name="f39" fmla="*/ f35 f25 1"/>
                <a:gd name="f40" fmla="*/ f38 f25 1"/>
                <a:gd name="f41" fmla="*/ f36 f25 1"/>
                <a:gd name="f42" fmla="*/ f37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9" y="f40"/>
                </a:cxn>
                <a:cxn ang="f24">
                  <a:pos x="f39" y="f40"/>
                </a:cxn>
                <a:cxn ang="f24">
                  <a:pos x="f39" y="f40"/>
                </a:cxn>
                <a:cxn ang="f24">
                  <a:pos x="f39" y="f40"/>
                </a:cxn>
              </a:cxnLst>
              <a:rect l="f39" t="f40" r="f41" b="f42"/>
              <a:pathLst>
                <a:path>
                  <a:moveTo>
                    <a:pt x="f30" y="f30"/>
                  </a:moveTo>
                  <a:lnTo>
                    <a:pt x="f30" y="f30"/>
                  </a:lnTo>
                  <a:cubicBezTo>
                    <a:pt x="f30" y="f30"/>
                    <a:pt x="f30" y="f30"/>
                    <a:pt x="f30" y="f30"/>
                  </a:cubicBezTo>
                  <a:cubicBezTo>
                    <a:pt x="f30" y="f30"/>
                    <a:pt x="f30" y="f30"/>
                    <a:pt x="f30" y="f30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igura a mano libera 50">
              <a:extLst>
                <a:ext uri="{FF2B5EF4-FFF2-40B4-BE49-F238E27FC236}">
                  <a16:creationId xmlns:a16="http://schemas.microsoft.com/office/drawing/2014/main" id="{43148D59-57DC-4619-B9A5-943D3B7B55A4}"/>
                </a:ext>
              </a:extLst>
            </p:cNvPr>
            <p:cNvSpPr/>
            <p:nvPr/>
          </p:nvSpPr>
          <p:spPr>
            <a:xfrm>
              <a:off x="6926973" y="4764956"/>
              <a:ext cx="945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"/>
                <a:gd name="f8" fmla="val 2"/>
                <a:gd name="f9" fmla="+- 0 0 -90"/>
                <a:gd name="f10" fmla="*/ f3 1 10"/>
                <a:gd name="f11" fmla="*/ f4 1 1"/>
                <a:gd name="f12" fmla="+- f7 0 f5"/>
                <a:gd name="f13" fmla="+- f6 0 f5"/>
                <a:gd name="f14" fmla="*/ f9 f0 1"/>
                <a:gd name="f15" fmla="*/ f13 1 10"/>
                <a:gd name="f16" fmla="*/ 10 f13 1"/>
                <a:gd name="f17" fmla="*/ 1 f12 1"/>
                <a:gd name="f18" fmla="*/ 2 f13 1"/>
                <a:gd name="f19" fmla="*/ 0 f12 1"/>
                <a:gd name="f20" fmla="*/ 0 1 f12"/>
                <a:gd name="f21" fmla="*/ f7 1 f12"/>
                <a:gd name="f22" fmla="*/ f14 1 f2"/>
                <a:gd name="f23" fmla="*/ f16 1 10"/>
                <a:gd name="f24" fmla="*/ f18 1 10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10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5" y="f5"/>
                    <a:pt x="f8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igura a mano libera 51">
              <a:extLst>
                <a:ext uri="{FF2B5EF4-FFF2-40B4-BE49-F238E27FC236}">
                  <a16:creationId xmlns:a16="http://schemas.microsoft.com/office/drawing/2014/main" id="{66E4D706-A29B-4BAA-AF9B-3CE5732B1D90}"/>
                </a:ext>
              </a:extLst>
            </p:cNvPr>
            <p:cNvSpPr/>
            <p:nvPr/>
          </p:nvSpPr>
          <p:spPr>
            <a:xfrm>
              <a:off x="6745775" y="4762423"/>
              <a:ext cx="315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151"/>
                <a:gd name="f8" fmla="+- 0 0 -90"/>
                <a:gd name="f9" fmla="abs f3"/>
                <a:gd name="f10" fmla="abs f4"/>
                <a:gd name="f11" fmla="abs f5"/>
                <a:gd name="f12" fmla="*/ f3 1 3151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3151"/>
                <a:gd name="f20" fmla="*/ f13 1 0"/>
                <a:gd name="f21" fmla="*/ f15 1 f2"/>
                <a:gd name="f22" fmla="*/ f16 1 3151"/>
                <a:gd name="f23" fmla="*/ f17 1 21600"/>
                <a:gd name="f24" fmla="*/ 21600 f17 1"/>
                <a:gd name="f25" fmla="*/ 3151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3151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igura a mano libera 52">
              <a:extLst>
                <a:ext uri="{FF2B5EF4-FFF2-40B4-BE49-F238E27FC236}">
                  <a16:creationId xmlns:a16="http://schemas.microsoft.com/office/drawing/2014/main" id="{7E0828FA-1F14-4F78-AA99-3651F99A0990}"/>
                </a:ext>
              </a:extLst>
            </p:cNvPr>
            <p:cNvSpPr/>
            <p:nvPr/>
          </p:nvSpPr>
          <p:spPr>
            <a:xfrm>
              <a:off x="8160672" y="4733272"/>
              <a:ext cx="2205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2058"/>
                <a:gd name="f8" fmla="+- 0 0 -90"/>
                <a:gd name="f9" fmla="abs f3"/>
                <a:gd name="f10" fmla="abs f4"/>
                <a:gd name="f11" fmla="abs f5"/>
                <a:gd name="f12" fmla="*/ f3 1 22058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22058"/>
                <a:gd name="f20" fmla="*/ f13 1 0"/>
                <a:gd name="f21" fmla="*/ f15 1 f2"/>
                <a:gd name="f22" fmla="*/ f16 1 22058"/>
                <a:gd name="f23" fmla="*/ f17 1 21600"/>
                <a:gd name="f24" fmla="*/ 21600 f17 1"/>
                <a:gd name="f25" fmla="*/ 22058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22058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igura a mano libera 53">
              <a:extLst>
                <a:ext uri="{FF2B5EF4-FFF2-40B4-BE49-F238E27FC236}">
                  <a16:creationId xmlns:a16="http://schemas.microsoft.com/office/drawing/2014/main" id="{3D80E6A2-2D64-466A-AFA7-7F97252EEAA1}"/>
                </a:ext>
              </a:extLst>
            </p:cNvPr>
            <p:cNvSpPr/>
            <p:nvPr/>
          </p:nvSpPr>
          <p:spPr>
            <a:xfrm>
              <a:off x="5975311" y="4773835"/>
              <a:ext cx="866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"/>
                <a:gd name="f8" fmla="val 5"/>
                <a:gd name="f9" fmla="val 8"/>
                <a:gd name="f10" fmla="+- 0 0 -90"/>
                <a:gd name="f11" fmla="*/ f3 1 9"/>
                <a:gd name="f12" fmla="*/ f4 1 1"/>
                <a:gd name="f13" fmla="+- f7 0 f5"/>
                <a:gd name="f14" fmla="+- f6 0 f5"/>
                <a:gd name="f15" fmla="*/ f10 f0 1"/>
                <a:gd name="f16" fmla="*/ f14 1 9"/>
                <a:gd name="f17" fmla="*/ 9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9"/>
                <a:gd name="f25" fmla="*/ f19 1 9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9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igura a mano libera 54">
              <a:extLst>
                <a:ext uri="{FF2B5EF4-FFF2-40B4-BE49-F238E27FC236}">
                  <a16:creationId xmlns:a16="http://schemas.microsoft.com/office/drawing/2014/main" id="{CD400DE8-29EE-4C81-897D-3985AAFDB38C}"/>
                </a:ext>
              </a:extLst>
            </p:cNvPr>
            <p:cNvSpPr/>
            <p:nvPr/>
          </p:nvSpPr>
          <p:spPr>
            <a:xfrm>
              <a:off x="7216883" y="4754815"/>
              <a:ext cx="5513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4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6 f13 1"/>
                <a:gd name="f17" fmla="*/ 0 f12 1"/>
                <a:gd name="f18" fmla="*/ 0 f13 1"/>
                <a:gd name="f19" fmla="*/ 1 f12 1"/>
                <a:gd name="f20" fmla="*/ 4 f13 1"/>
                <a:gd name="f21" fmla="*/ 0 1 f12"/>
                <a:gd name="f22" fmla="*/ f7 1 f12"/>
                <a:gd name="f23" fmla="*/ f14 1 f2"/>
                <a:gd name="f24" fmla="*/ f16 1 6"/>
                <a:gd name="f25" fmla="*/ f18 1 6"/>
                <a:gd name="f26" fmla="*/ f20 1 6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6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igura a mano libera 55">
              <a:extLst>
                <a:ext uri="{FF2B5EF4-FFF2-40B4-BE49-F238E27FC236}">
                  <a16:creationId xmlns:a16="http://schemas.microsoft.com/office/drawing/2014/main" id="{D0029B02-F87A-46DB-A4CA-9D3D15ABDEBE}"/>
                </a:ext>
              </a:extLst>
            </p:cNvPr>
            <p:cNvSpPr/>
            <p:nvPr/>
          </p:nvSpPr>
          <p:spPr>
            <a:xfrm>
              <a:off x="7188528" y="4752283"/>
              <a:ext cx="232403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4"/>
                <a:gd name="f7" fmla="val 7"/>
                <a:gd name="f8" fmla="val 139"/>
                <a:gd name="f9" fmla="val 5"/>
                <a:gd name="f10" fmla="val 135"/>
                <a:gd name="f11" fmla="val 134"/>
                <a:gd name="f12" fmla="val 6"/>
                <a:gd name="f13" fmla="val 132"/>
                <a:gd name="f14" fmla="val 169"/>
                <a:gd name="f15" fmla="val 236"/>
                <a:gd name="f16" fmla="val 4"/>
                <a:gd name="f17" fmla="val 232"/>
                <a:gd name="f18" fmla="val 167"/>
                <a:gd name="f19" fmla="val 2"/>
                <a:gd name="f20" fmla="val 178"/>
                <a:gd name="f21" fmla="val 1"/>
                <a:gd name="f22" fmla="val 152"/>
                <a:gd name="f23" fmla="val 115"/>
                <a:gd name="f24" fmla="val 101"/>
                <a:gd name="f25" fmla="val 143"/>
                <a:gd name="f26" fmla="val 105"/>
                <a:gd name="f27" fmla="val 77"/>
                <a:gd name="f28" fmla="val 3"/>
                <a:gd name="f29" fmla="val 51"/>
                <a:gd name="f30" fmla="val 82"/>
                <a:gd name="f31" fmla="val 60"/>
                <a:gd name="f32" fmla="val 52"/>
                <a:gd name="f33" fmla="val 36"/>
                <a:gd name="f34" fmla="val 41"/>
                <a:gd name="f35" fmla="val 129"/>
                <a:gd name="f36" fmla="val 49"/>
                <a:gd name="f37" fmla="+- 0 0 -90"/>
                <a:gd name="f38" fmla="*/ f3 1 244"/>
                <a:gd name="f39" fmla="*/ f4 1 7"/>
                <a:gd name="f40" fmla="+- f7 0 f5"/>
                <a:gd name="f41" fmla="+- f6 0 f5"/>
                <a:gd name="f42" fmla="*/ f37 f0 1"/>
                <a:gd name="f43" fmla="*/ f41 1 244"/>
                <a:gd name="f44" fmla="*/ f40 1 7"/>
                <a:gd name="f45" fmla="*/ 139 f41 1"/>
                <a:gd name="f46" fmla="*/ 5 f40 1"/>
                <a:gd name="f47" fmla="*/ 132 f41 1"/>
                <a:gd name="f48" fmla="*/ 6 f40 1"/>
                <a:gd name="f49" fmla="*/ 244 f41 1"/>
                <a:gd name="f50" fmla="*/ 4 f40 1"/>
                <a:gd name="f51" fmla="*/ 178 f41 1"/>
                <a:gd name="f52" fmla="*/ 1 f40 1"/>
                <a:gd name="f53" fmla="*/ 101 f41 1"/>
                <a:gd name="f54" fmla="*/ 0 f40 1"/>
                <a:gd name="f55" fmla="*/ 77 f41 1"/>
                <a:gd name="f56" fmla="*/ 3 f40 1"/>
                <a:gd name="f57" fmla="*/ 60 f41 1"/>
                <a:gd name="f58" fmla="*/ 0 f41 1"/>
                <a:gd name="f59" fmla="*/ 52 f41 1"/>
                <a:gd name="f60" fmla="*/ 36 f41 1"/>
                <a:gd name="f61" fmla="*/ 41 f41 1"/>
                <a:gd name="f62" fmla="*/ f42 1 f2"/>
                <a:gd name="f63" fmla="*/ f45 1 244"/>
                <a:gd name="f64" fmla="*/ f46 1 7"/>
                <a:gd name="f65" fmla="*/ f47 1 244"/>
                <a:gd name="f66" fmla="*/ f48 1 7"/>
                <a:gd name="f67" fmla="*/ f49 1 244"/>
                <a:gd name="f68" fmla="*/ f50 1 7"/>
                <a:gd name="f69" fmla="*/ f51 1 244"/>
                <a:gd name="f70" fmla="*/ f52 1 7"/>
                <a:gd name="f71" fmla="*/ f53 1 244"/>
                <a:gd name="f72" fmla="*/ f54 1 7"/>
                <a:gd name="f73" fmla="*/ f55 1 244"/>
                <a:gd name="f74" fmla="*/ f56 1 7"/>
                <a:gd name="f75" fmla="*/ f57 1 244"/>
                <a:gd name="f76" fmla="*/ f58 1 244"/>
                <a:gd name="f77" fmla="*/ f59 1 244"/>
                <a:gd name="f78" fmla="*/ f60 1 244"/>
                <a:gd name="f79" fmla="*/ f61 1 244"/>
                <a:gd name="f80" fmla="*/ 0 1 f43"/>
                <a:gd name="f81" fmla="*/ f6 1 f43"/>
                <a:gd name="f82" fmla="*/ 0 1 f44"/>
                <a:gd name="f83" fmla="*/ f7 1 f44"/>
                <a:gd name="f84" fmla="+- f62 0 f1"/>
                <a:gd name="f85" fmla="*/ f63 1 f43"/>
                <a:gd name="f86" fmla="*/ f64 1 f44"/>
                <a:gd name="f87" fmla="*/ f65 1 f43"/>
                <a:gd name="f88" fmla="*/ f66 1 f44"/>
                <a:gd name="f89" fmla="*/ f67 1 f43"/>
                <a:gd name="f90" fmla="*/ f68 1 f44"/>
                <a:gd name="f91" fmla="*/ f69 1 f43"/>
                <a:gd name="f92" fmla="*/ f70 1 f44"/>
                <a:gd name="f93" fmla="*/ f71 1 f43"/>
                <a:gd name="f94" fmla="*/ f72 1 f44"/>
                <a:gd name="f95" fmla="*/ f73 1 f43"/>
                <a:gd name="f96" fmla="*/ f74 1 f44"/>
                <a:gd name="f97" fmla="*/ f75 1 f43"/>
                <a:gd name="f98" fmla="*/ f76 1 f43"/>
                <a:gd name="f99" fmla="*/ f77 1 f43"/>
                <a:gd name="f100" fmla="*/ f78 1 f43"/>
                <a:gd name="f101" fmla="*/ f79 1 f43"/>
                <a:gd name="f102" fmla="*/ f80 f38 1"/>
                <a:gd name="f103" fmla="*/ f81 f38 1"/>
                <a:gd name="f104" fmla="*/ f83 f39 1"/>
                <a:gd name="f105" fmla="*/ f82 f39 1"/>
                <a:gd name="f106" fmla="*/ f85 f38 1"/>
                <a:gd name="f107" fmla="*/ f86 f39 1"/>
                <a:gd name="f108" fmla="*/ f87 f38 1"/>
                <a:gd name="f109" fmla="*/ f88 f39 1"/>
                <a:gd name="f110" fmla="*/ f89 f38 1"/>
                <a:gd name="f111" fmla="*/ f90 f39 1"/>
                <a:gd name="f112" fmla="*/ f91 f38 1"/>
                <a:gd name="f113" fmla="*/ f92 f39 1"/>
                <a:gd name="f114" fmla="*/ f93 f38 1"/>
                <a:gd name="f115" fmla="*/ f94 f39 1"/>
                <a:gd name="f116" fmla="*/ f95 f38 1"/>
                <a:gd name="f117" fmla="*/ f96 f39 1"/>
                <a:gd name="f118" fmla="*/ f97 f38 1"/>
                <a:gd name="f119" fmla="*/ f98 f38 1"/>
                <a:gd name="f120" fmla="*/ f99 f38 1"/>
                <a:gd name="f121" fmla="*/ f100 f38 1"/>
                <a:gd name="f122" fmla="*/ f10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6" y="f107"/>
                </a:cxn>
                <a:cxn ang="f84">
                  <a:pos x="f106" y="f107"/>
                </a:cxn>
                <a:cxn ang="f84">
                  <a:pos x="f108" y="f109"/>
                </a:cxn>
                <a:cxn ang="f84">
                  <a:pos x="f110" y="f111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8" y="f113"/>
                </a:cxn>
                <a:cxn ang="f84">
                  <a:pos x="f119" y="f113"/>
                </a:cxn>
                <a:cxn ang="f84">
                  <a:pos x="f120" y="f113"/>
                </a:cxn>
                <a:cxn ang="f84">
                  <a:pos x="f121" y="f117"/>
                </a:cxn>
                <a:cxn ang="f84">
                  <a:pos x="f122" y="f117"/>
                </a:cxn>
                <a:cxn ang="f84">
                  <a:pos x="f106" y="f107"/>
                </a:cxn>
              </a:cxnLst>
              <a:rect l="f102" t="f105" r="f103" b="f104"/>
              <a:pathLst>
                <a:path w="244" h="7">
                  <a:moveTo>
                    <a:pt x="f8" y="f9"/>
                  </a:moveTo>
                  <a:lnTo>
                    <a:pt x="f8" y="f9"/>
                  </a:lnTo>
                  <a:cubicBezTo>
                    <a:pt x="f10" y="f9"/>
                    <a:pt x="f11" y="f12"/>
                    <a:pt x="f13" y="f12"/>
                  </a:cubicBezTo>
                  <a:cubicBezTo>
                    <a:pt x="f14" y="f9"/>
                    <a:pt x="f15" y="f12"/>
                    <a:pt x="f6" y="f16"/>
                  </a:cubicBezTo>
                  <a:cubicBezTo>
                    <a:pt x="f17" y="f16"/>
                    <a:pt x="f18" y="f19"/>
                    <a:pt x="f20" y="f21"/>
                  </a:cubicBezTo>
                  <a:cubicBezTo>
                    <a:pt x="f22" y="f19"/>
                    <a:pt x="f23" y="f5"/>
                    <a:pt x="f24" y="f5"/>
                  </a:cubicBezTo>
                  <a:cubicBezTo>
                    <a:pt x="f25" y="f19"/>
                    <a:pt x="f26" y="f19"/>
                    <a:pt x="f27" y="f28"/>
                  </a:cubicBezTo>
                  <a:cubicBezTo>
                    <a:pt x="f29" y="f19"/>
                    <a:pt x="f30" y="f21"/>
                    <a:pt x="f31" y="f21"/>
                  </a:cubicBezTo>
                  <a:lnTo>
                    <a:pt x="f5" y="f21"/>
                  </a:lnTo>
                  <a:lnTo>
                    <a:pt x="f32" y="f21"/>
                  </a:lnTo>
                  <a:lnTo>
                    <a:pt x="f33" y="f28"/>
                  </a:lnTo>
                  <a:lnTo>
                    <a:pt x="f34" y="f28"/>
                  </a:lnTo>
                  <a:cubicBezTo>
                    <a:pt x="f35" y="f19"/>
                    <a:pt x="f36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igura a mano libera 56">
              <a:extLst>
                <a:ext uri="{FF2B5EF4-FFF2-40B4-BE49-F238E27FC236}">
                  <a16:creationId xmlns:a16="http://schemas.microsoft.com/office/drawing/2014/main" id="{51C0E476-007B-48A4-9156-E7B3BC21D133}"/>
                </a:ext>
              </a:extLst>
            </p:cNvPr>
            <p:cNvSpPr/>
            <p:nvPr/>
          </p:nvSpPr>
          <p:spPr>
            <a:xfrm>
              <a:off x="7300395" y="4757988"/>
              <a:ext cx="1339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3393"/>
                <a:gd name="f8" fmla="val 7653"/>
                <a:gd name="f9" fmla="val 10523"/>
                <a:gd name="f10" fmla="+- 0 0 -90"/>
                <a:gd name="f11" fmla="abs f3"/>
                <a:gd name="f12" fmla="abs f4"/>
                <a:gd name="f13" fmla="abs f5"/>
                <a:gd name="f14" fmla="*/ f3 1 13393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13393"/>
                <a:gd name="f22" fmla="*/ f15 1 0"/>
                <a:gd name="f23" fmla="*/ f17 1 f2"/>
                <a:gd name="f24" fmla="*/ f18 1 13393"/>
                <a:gd name="f25" fmla="*/ f19 1 21600"/>
                <a:gd name="f26" fmla="*/ 21600 f19 1"/>
                <a:gd name="f27" fmla="*/ 13393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4 1"/>
                <a:gd name="f35" fmla="*/ f27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13393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9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igura a mano libera 57">
              <a:extLst>
                <a:ext uri="{FF2B5EF4-FFF2-40B4-BE49-F238E27FC236}">
                  <a16:creationId xmlns:a16="http://schemas.microsoft.com/office/drawing/2014/main" id="{9EE55ADA-42F2-4A42-BB17-806AC8540683}"/>
                </a:ext>
              </a:extLst>
            </p:cNvPr>
            <p:cNvSpPr/>
            <p:nvPr/>
          </p:nvSpPr>
          <p:spPr>
            <a:xfrm>
              <a:off x="7655695" y="4760521"/>
              <a:ext cx="1575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"/>
                <a:gd name="f8" fmla="+- 0 0 -90"/>
                <a:gd name="f9" fmla="*/ f3 1 16"/>
                <a:gd name="f10" fmla="*/ f4 1 1"/>
                <a:gd name="f11" fmla="+- f7 0 f5"/>
                <a:gd name="f12" fmla="+- f6 0 f5"/>
                <a:gd name="f13" fmla="*/ f8 f0 1"/>
                <a:gd name="f14" fmla="*/ f12 1 16"/>
                <a:gd name="f15" fmla="*/ 0 f12 1"/>
                <a:gd name="f16" fmla="*/ 1 f11 1"/>
                <a:gd name="f17" fmla="*/ 16 f12 1"/>
                <a:gd name="f18" fmla="*/ 0 f11 1"/>
                <a:gd name="f19" fmla="*/ 0 1 f11"/>
                <a:gd name="f20" fmla="*/ f7 1 f11"/>
                <a:gd name="f21" fmla="*/ f13 1 f2"/>
                <a:gd name="f22" fmla="*/ f15 1 16"/>
                <a:gd name="f23" fmla="*/ f17 1 16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6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igura a mano libera 58">
              <a:extLst>
                <a:ext uri="{FF2B5EF4-FFF2-40B4-BE49-F238E27FC236}">
                  <a16:creationId xmlns:a16="http://schemas.microsoft.com/office/drawing/2014/main" id="{498E27EA-4FEE-4EF9-AD62-CF67C8D54D1F}"/>
                </a:ext>
              </a:extLst>
            </p:cNvPr>
            <p:cNvSpPr/>
            <p:nvPr/>
          </p:nvSpPr>
          <p:spPr>
            <a:xfrm>
              <a:off x="5148117" y="4760521"/>
              <a:ext cx="5042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2"/>
                <a:gd name="f8" fmla="val 1"/>
                <a:gd name="f9" fmla="val 52"/>
                <a:gd name="f10" fmla="val 6"/>
                <a:gd name="f11" fmla="+- 0 0 -90"/>
                <a:gd name="f12" fmla="*/ f3 1 5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53"/>
                <a:gd name="f19" fmla="*/ 0 f15 1"/>
                <a:gd name="f20" fmla="*/ 0 f14 1"/>
                <a:gd name="f21" fmla="*/ 52 f15 1"/>
                <a:gd name="f22" fmla="*/ 6 f15 1"/>
                <a:gd name="f23" fmla="*/ f16 1 f2"/>
                <a:gd name="f24" fmla="*/ f19 1 53"/>
                <a:gd name="f25" fmla="*/ f20 1 2"/>
                <a:gd name="f26" fmla="*/ f21 1 53"/>
                <a:gd name="f27" fmla="*/ f22 1 5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8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2"/>
                </a:cxn>
                <a:cxn ang="f32">
                  <a:pos x="f44" y="f42"/>
                </a:cxn>
                <a:cxn ang="f32">
                  <a:pos x="f41" y="f42"/>
                </a:cxn>
              </a:cxnLst>
              <a:rect l="f37" t="f40" r="f38" b="f39"/>
              <a:pathLst>
                <a:path w="53" h="2">
                  <a:moveTo>
                    <a:pt x="f5" y="f5"/>
                  </a:moveTo>
                  <a:lnTo>
                    <a:pt x="f5" y="f5"/>
                  </a:lnTo>
                  <a:cubicBezTo>
                    <a:pt x="f7" y="f8"/>
                    <a:pt x="f6" y="f7"/>
                    <a:pt x="f9" y="f5"/>
                  </a:cubicBezTo>
                  <a:lnTo>
                    <a:pt x="f10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igura a mano libera 59">
              <a:extLst>
                <a:ext uri="{FF2B5EF4-FFF2-40B4-BE49-F238E27FC236}">
                  <a16:creationId xmlns:a16="http://schemas.microsoft.com/office/drawing/2014/main" id="{F333949D-DE4F-40D4-8E78-4C9A927DCEF9}"/>
                </a:ext>
              </a:extLst>
            </p:cNvPr>
            <p:cNvSpPr/>
            <p:nvPr/>
          </p:nvSpPr>
          <p:spPr>
            <a:xfrm>
              <a:off x="8568750" y="4754185"/>
              <a:ext cx="20482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0483"/>
                <a:gd name="f8" fmla="val 2926"/>
                <a:gd name="f9" fmla="val 3902"/>
                <a:gd name="f10" fmla="val 14631"/>
                <a:gd name="f11" fmla="+- 0 0 -90"/>
                <a:gd name="f12" fmla="abs f3"/>
                <a:gd name="f13" fmla="abs f4"/>
                <a:gd name="f14" fmla="abs f5"/>
                <a:gd name="f15" fmla="*/ f3 1 20483"/>
                <a:gd name="f16" fmla="+- f6 0 f6"/>
                <a:gd name="f17" fmla="+- f7 0 f6"/>
                <a:gd name="f18" fmla="*/ f11 f0 1"/>
                <a:gd name="f19" fmla="?: f12 f3 1"/>
                <a:gd name="f20" fmla="?: f13 f4 1"/>
                <a:gd name="f21" fmla="?: f14 f5 1"/>
                <a:gd name="f22" fmla="*/ f17 1 20483"/>
                <a:gd name="f23" fmla="*/ f16 1 0"/>
                <a:gd name="f24" fmla="*/ f18 1 f2"/>
                <a:gd name="f25" fmla="*/ f19 1 20483"/>
                <a:gd name="f26" fmla="*/ f20 1 21600"/>
                <a:gd name="f27" fmla="*/ 21600 f20 1"/>
                <a:gd name="f28" fmla="*/ 20483 1 f22"/>
                <a:gd name="f29" fmla="*/ 0 1 f23"/>
                <a:gd name="f30" fmla="*/ 2926 1 f22"/>
                <a:gd name="f31" fmla="*/ 0 1 f22"/>
                <a:gd name="f32" fmla="*/ 1 1 f23"/>
                <a:gd name="f33" fmla="+- f24 0 f1"/>
                <a:gd name="f34" fmla="min f26 f25"/>
                <a:gd name="f35" fmla="*/ f27 1 f21"/>
                <a:gd name="f36" fmla="*/ f31 f15 1"/>
                <a:gd name="f37" fmla="*/ f28 f15 1"/>
                <a:gd name="f38" fmla="*/ f30 f15 1"/>
                <a:gd name="f39" fmla="val f35"/>
                <a:gd name="f40" fmla="*/ f6 f34 1"/>
                <a:gd name="f41" fmla="+- f39 0 f6"/>
                <a:gd name="f42" fmla="*/ f41 1 0"/>
                <a:gd name="f43" fmla="*/ f32 f42 1"/>
                <a:gd name="f44" fmla="*/ f29 f42 1"/>
                <a:gd name="f45" fmla="*/ f44 f34 1"/>
                <a:gd name="f46" fmla="*/ f43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37" y="f45"/>
                </a:cxn>
                <a:cxn ang="f33">
                  <a:pos x="f37" y="f45"/>
                </a:cxn>
                <a:cxn ang="f33">
                  <a:pos x="f38" y="f45"/>
                </a:cxn>
                <a:cxn ang="f33">
                  <a:pos x="f36" y="f45"/>
                </a:cxn>
                <a:cxn ang="f33">
                  <a:pos x="f37" y="f45"/>
                </a:cxn>
              </a:cxnLst>
              <a:rect l="f36" t="f45" r="f37" b="f46"/>
              <a:pathLst>
                <a:path w="20483">
                  <a:moveTo>
                    <a:pt x="f7" y="f40"/>
                  </a:moveTo>
                  <a:lnTo>
                    <a:pt x="f7" y="f40"/>
                  </a:lnTo>
                  <a:lnTo>
                    <a:pt x="f8" y="f40"/>
                  </a:lnTo>
                  <a:lnTo>
                    <a:pt x="f6" y="f40"/>
                  </a:lnTo>
                  <a:cubicBezTo>
                    <a:pt x="f9" y="f40"/>
                    <a:pt x="f10" y="f40"/>
                    <a:pt x="f7" y="f40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igura a mano libera 60">
              <a:extLst>
                <a:ext uri="{FF2B5EF4-FFF2-40B4-BE49-F238E27FC236}">
                  <a16:creationId xmlns:a16="http://schemas.microsoft.com/office/drawing/2014/main" id="{7C479227-9CE8-46DA-935B-84DDB21E830C}"/>
                </a:ext>
              </a:extLst>
            </p:cNvPr>
            <p:cNvSpPr/>
            <p:nvPr/>
          </p:nvSpPr>
          <p:spPr>
            <a:xfrm>
              <a:off x="7357902" y="4752283"/>
              <a:ext cx="1496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"/>
                <a:gd name="f8" fmla="val 6"/>
                <a:gd name="f9" fmla="val 2"/>
                <a:gd name="f10" fmla="val 12"/>
                <a:gd name="f11" fmla="+- 0 0 -90"/>
                <a:gd name="f12" fmla="*/ f3 1 16"/>
                <a:gd name="f13" fmla="*/ f4 1 1"/>
                <a:gd name="f14" fmla="+- f7 0 f5"/>
                <a:gd name="f15" fmla="+- f6 0 f5"/>
                <a:gd name="f16" fmla="*/ f11 f0 1"/>
                <a:gd name="f17" fmla="*/ f15 1 16"/>
                <a:gd name="f18" fmla="*/ 16 f15 1"/>
                <a:gd name="f19" fmla="*/ 0 f14 1"/>
                <a:gd name="f20" fmla="*/ 0 f15 1"/>
                <a:gd name="f21" fmla="*/ 1 f14 1"/>
                <a:gd name="f22" fmla="*/ 0 1 f14"/>
                <a:gd name="f23" fmla="*/ f7 1 f14"/>
                <a:gd name="f24" fmla="*/ f16 1 f2"/>
                <a:gd name="f25" fmla="*/ f18 1 16"/>
                <a:gd name="f26" fmla="*/ f20 1 16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16" h="1">
                  <a:moveTo>
                    <a:pt x="f6" y="f5"/>
                  </a:moveTo>
                  <a:lnTo>
                    <a:pt x="f6" y="f5"/>
                  </a:lnTo>
                  <a:cubicBezTo>
                    <a:pt x="f8" y="f5"/>
                    <a:pt x="f9" y="f7"/>
                    <a:pt x="f5" y="f7"/>
                  </a:cubicBezTo>
                  <a:cubicBezTo>
                    <a:pt x="f8" y="f7"/>
                    <a:pt x="f10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igura a mano libera 61">
              <a:extLst>
                <a:ext uri="{FF2B5EF4-FFF2-40B4-BE49-F238E27FC236}">
                  <a16:creationId xmlns:a16="http://schemas.microsoft.com/office/drawing/2014/main" id="{DC7D82E2-2750-4C37-A64F-2CBDC28A1816}"/>
                </a:ext>
              </a:extLst>
            </p:cNvPr>
            <p:cNvSpPr/>
            <p:nvPr/>
          </p:nvSpPr>
          <p:spPr>
            <a:xfrm>
              <a:off x="8591601" y="4757988"/>
              <a:ext cx="5750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2"/>
                <a:gd name="f8" fmla="val 7"/>
                <a:gd name="f9" fmla="val 18"/>
                <a:gd name="f10" fmla="val 1"/>
                <a:gd name="f11" fmla="val 19"/>
                <a:gd name="f12" fmla="val 34"/>
                <a:gd name="f13" fmla="val 45"/>
                <a:gd name="f14" fmla="val 43"/>
                <a:gd name="f15" fmla="val 23"/>
                <a:gd name="f16" fmla="+- 0 0 -90"/>
                <a:gd name="f17" fmla="*/ f3 1 60"/>
                <a:gd name="f18" fmla="*/ f4 1 2"/>
                <a:gd name="f19" fmla="+- f7 0 f5"/>
                <a:gd name="f20" fmla="+- f6 0 f5"/>
                <a:gd name="f21" fmla="*/ f16 f0 1"/>
                <a:gd name="f22" fmla="*/ f19 1 2"/>
                <a:gd name="f23" fmla="*/ f20 1 60"/>
                <a:gd name="f24" fmla="*/ 0 f20 1"/>
                <a:gd name="f25" fmla="*/ 0 f19 1"/>
                <a:gd name="f26" fmla="*/ 19 f20 1"/>
                <a:gd name="f27" fmla="*/ 2 f19 1"/>
                <a:gd name="f28" fmla="*/ 60 f20 1"/>
                <a:gd name="f29" fmla="*/ 1 f19 1"/>
                <a:gd name="f30" fmla="*/ f21 1 f2"/>
                <a:gd name="f31" fmla="*/ f24 1 60"/>
                <a:gd name="f32" fmla="*/ f25 1 2"/>
                <a:gd name="f33" fmla="*/ f26 1 60"/>
                <a:gd name="f34" fmla="*/ f27 1 2"/>
                <a:gd name="f35" fmla="*/ f28 1 60"/>
                <a:gd name="f36" fmla="*/ f29 1 2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0" h="2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10"/>
                    <a:pt x="f11" y="f7"/>
                  </a:cubicBezTo>
                  <a:cubicBezTo>
                    <a:pt x="f12" y="f7"/>
                    <a:pt x="f13" y="f10"/>
                    <a:pt x="f6" y="f10"/>
                  </a:cubicBezTo>
                  <a:cubicBezTo>
                    <a:pt x="f14" y="f10"/>
                    <a:pt x="f15" y="f10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igura a mano libera 62">
              <a:extLst>
                <a:ext uri="{FF2B5EF4-FFF2-40B4-BE49-F238E27FC236}">
                  <a16:creationId xmlns:a16="http://schemas.microsoft.com/office/drawing/2014/main" id="{426AECB4-E686-4A63-BFD0-80CC7833BF91}"/>
                </a:ext>
              </a:extLst>
            </p:cNvPr>
            <p:cNvSpPr/>
            <p:nvPr/>
          </p:nvSpPr>
          <p:spPr>
            <a:xfrm>
              <a:off x="8649108" y="4758619"/>
              <a:ext cx="78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788"/>
                <a:gd name="f8" fmla="+- 0 0 -90"/>
                <a:gd name="f9" fmla="abs f3"/>
                <a:gd name="f10" fmla="abs f4"/>
                <a:gd name="f11" fmla="abs f5"/>
                <a:gd name="f12" fmla="*/ f3 1 788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788"/>
                <a:gd name="f20" fmla="*/ f13 1 0"/>
                <a:gd name="f21" fmla="*/ f15 1 f2"/>
                <a:gd name="f22" fmla="*/ f16 1 788"/>
                <a:gd name="f23" fmla="*/ f17 1 21600"/>
                <a:gd name="f24" fmla="*/ 21600 f17 1"/>
                <a:gd name="f25" fmla="*/ 788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788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igura a mano libera 63">
              <a:extLst>
                <a:ext uri="{FF2B5EF4-FFF2-40B4-BE49-F238E27FC236}">
                  <a16:creationId xmlns:a16="http://schemas.microsoft.com/office/drawing/2014/main" id="{22ABCB08-56F7-4B07-8D34-AA90AF4612D5}"/>
                </a:ext>
              </a:extLst>
            </p:cNvPr>
            <p:cNvSpPr/>
            <p:nvPr/>
          </p:nvSpPr>
          <p:spPr>
            <a:xfrm>
              <a:off x="1584892" y="4724403"/>
              <a:ext cx="8181310" cy="538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94"/>
                <a:gd name="f7" fmla="val 60"/>
                <a:gd name="f8" fmla="val 4248"/>
                <a:gd name="f9" fmla="val 14"/>
                <a:gd name="f10" fmla="val 4246"/>
                <a:gd name="f11" fmla="val 5299"/>
                <a:gd name="f12" fmla="val 30"/>
                <a:gd name="f13" fmla="val 5241"/>
                <a:gd name="f14" fmla="val 31"/>
                <a:gd name="f15" fmla="val 5247"/>
                <a:gd name="f16" fmla="val 5190"/>
                <a:gd name="f17" fmla="val 32"/>
                <a:gd name="f18" fmla="val 5225"/>
                <a:gd name="f19" fmla="val 33"/>
                <a:gd name="f20" fmla="val 5248"/>
                <a:gd name="f21" fmla="val 35"/>
                <a:gd name="f22" fmla="val 5199"/>
                <a:gd name="f23" fmla="val 36"/>
                <a:gd name="f24" fmla="val 5203"/>
                <a:gd name="f25" fmla="val 5189"/>
                <a:gd name="f26" fmla="val 5206"/>
                <a:gd name="f27" fmla="val 34"/>
                <a:gd name="f28" fmla="val 5173"/>
                <a:gd name="f29" fmla="val 5101"/>
                <a:gd name="f30" fmla="val 5120"/>
                <a:gd name="f31" fmla="val 5183"/>
                <a:gd name="f32" fmla="val 5134"/>
                <a:gd name="f33" fmla="val 39"/>
                <a:gd name="f34" fmla="val 5184"/>
                <a:gd name="f35" fmla="val 5157"/>
                <a:gd name="f36" fmla="val 38"/>
                <a:gd name="f37" fmla="val 5131"/>
                <a:gd name="f38" fmla="val 5106"/>
                <a:gd name="f39" fmla="val 5132"/>
                <a:gd name="f40" fmla="val 37"/>
                <a:gd name="f41" fmla="val 5100"/>
                <a:gd name="f42" fmla="val 5061"/>
                <a:gd name="f43" fmla="val 5044"/>
                <a:gd name="f44" fmla="val 4997"/>
                <a:gd name="f45" fmla="val 4969"/>
                <a:gd name="f46" fmla="val 4979"/>
                <a:gd name="f47" fmla="val 4954"/>
                <a:gd name="f48" fmla="val 5001"/>
                <a:gd name="f49" fmla="val 4984"/>
                <a:gd name="f50" fmla="val 4957"/>
                <a:gd name="f51" fmla="val 4928"/>
                <a:gd name="f52" fmla="val 4940"/>
                <a:gd name="f53" fmla="val 4960"/>
                <a:gd name="f54" fmla="val 4959"/>
                <a:gd name="f55" fmla="val 4917"/>
                <a:gd name="f56" fmla="val 4905"/>
                <a:gd name="f57" fmla="val 4876"/>
                <a:gd name="f58" fmla="val 4879"/>
                <a:gd name="f59" fmla="val 4881"/>
                <a:gd name="f60" fmla="val 4883"/>
                <a:gd name="f61" fmla="val 4851"/>
                <a:gd name="f62" fmla="val 4894"/>
                <a:gd name="f63" fmla="val 4871"/>
                <a:gd name="f64" fmla="val 4870"/>
                <a:gd name="f65" fmla="val 4842"/>
                <a:gd name="f66" fmla="val 4827"/>
                <a:gd name="f67" fmla="val 4860"/>
                <a:gd name="f68" fmla="val 41"/>
                <a:gd name="f69" fmla="val 4844"/>
                <a:gd name="f70" fmla="val 42"/>
                <a:gd name="f71" fmla="val 4805"/>
                <a:gd name="f72" fmla="val 40"/>
                <a:gd name="f73" fmla="val 4813"/>
                <a:gd name="f74" fmla="val 43"/>
                <a:gd name="f75" fmla="val 4907"/>
                <a:gd name="f76" fmla="val 4944"/>
                <a:gd name="f77" fmla="val 5014"/>
                <a:gd name="f78" fmla="val 4987"/>
                <a:gd name="f79" fmla="val 5065"/>
                <a:gd name="f80" fmla="val 5098"/>
                <a:gd name="f81" fmla="val 5174"/>
                <a:gd name="f82" fmla="val 5233"/>
                <a:gd name="f83" fmla="val 5260"/>
                <a:gd name="f84" fmla="val 5289"/>
                <a:gd name="f85" fmla="val 5379"/>
                <a:gd name="f86" fmla="val 5352"/>
                <a:gd name="f87" fmla="val 5328"/>
                <a:gd name="f88" fmla="val 5295"/>
                <a:gd name="f89" fmla="val 5276"/>
                <a:gd name="f90" fmla="val 5322"/>
                <a:gd name="f91" fmla="val 5292"/>
                <a:gd name="f92" fmla="val 5308"/>
                <a:gd name="f93" fmla="val 5306"/>
                <a:gd name="f94" fmla="val 5493"/>
                <a:gd name="f95" fmla="val 27"/>
                <a:gd name="f96" fmla="val 5524"/>
                <a:gd name="f97" fmla="val 5557"/>
                <a:gd name="f98" fmla="val 5700"/>
                <a:gd name="f99" fmla="val 5689"/>
                <a:gd name="f100" fmla="val 5761"/>
                <a:gd name="f101" fmla="val 5829"/>
                <a:gd name="f102" fmla="val 5916"/>
                <a:gd name="f103" fmla="val 5874"/>
                <a:gd name="f104" fmla="val 5876"/>
                <a:gd name="f105" fmla="val 5875"/>
                <a:gd name="f106" fmla="val 5862"/>
                <a:gd name="f107" fmla="val 5907"/>
                <a:gd name="f108" fmla="val 5941"/>
                <a:gd name="f109" fmla="val 5911"/>
                <a:gd name="f110" fmla="val 5891"/>
                <a:gd name="f111" fmla="val 5839"/>
                <a:gd name="f112" fmla="val 5841"/>
                <a:gd name="f113" fmla="val 5852"/>
                <a:gd name="f114" fmla="val 5772"/>
                <a:gd name="f115" fmla="val 5729"/>
                <a:gd name="f116" fmla="val 5733"/>
                <a:gd name="f117" fmla="val 5825"/>
                <a:gd name="f118" fmla="val 5784"/>
                <a:gd name="f119" fmla="val 44"/>
                <a:gd name="f120" fmla="val 5820"/>
                <a:gd name="f121" fmla="val 45"/>
                <a:gd name="f122" fmla="val 5826"/>
                <a:gd name="f123" fmla="val 5853"/>
                <a:gd name="f124" fmla="val 47"/>
                <a:gd name="f125" fmla="val 5827"/>
                <a:gd name="f126" fmla="val 48"/>
                <a:gd name="f127" fmla="val 5888"/>
                <a:gd name="f128" fmla="val 5890"/>
                <a:gd name="f129" fmla="val 5798"/>
                <a:gd name="f130" fmla="val 49"/>
                <a:gd name="f131" fmla="val 5849"/>
                <a:gd name="f132" fmla="val 51"/>
                <a:gd name="f133" fmla="val 50"/>
                <a:gd name="f134" fmla="val 5940"/>
                <a:gd name="f135" fmla="val 52"/>
                <a:gd name="f136" fmla="val 5943"/>
                <a:gd name="f137" fmla="val 5989"/>
                <a:gd name="f138" fmla="val 5963"/>
                <a:gd name="f139" fmla="val 6020"/>
                <a:gd name="f140" fmla="val 6021"/>
                <a:gd name="f141" fmla="val 6010"/>
                <a:gd name="f142" fmla="val 5972"/>
                <a:gd name="f143" fmla="val 5969"/>
                <a:gd name="f144" fmla="val 5934"/>
                <a:gd name="f145" fmla="val 5918"/>
                <a:gd name="f146" fmla="val 5977"/>
                <a:gd name="f147" fmla="val 5952"/>
                <a:gd name="f148" fmla="val 46"/>
                <a:gd name="f149" fmla="val 5858"/>
                <a:gd name="f150" fmla="val 5884"/>
                <a:gd name="f151" fmla="val 5931"/>
                <a:gd name="f152" fmla="val 5932"/>
                <a:gd name="f153" fmla="val 5965"/>
                <a:gd name="f154" fmla="val 5964"/>
                <a:gd name="f155" fmla="val 5993"/>
                <a:gd name="f156" fmla="val 6019"/>
                <a:gd name="f157" fmla="val 6048"/>
                <a:gd name="f158" fmla="val 6060"/>
                <a:gd name="f159" fmla="val 6039"/>
                <a:gd name="f160" fmla="val 6087"/>
                <a:gd name="f161" fmla="val 6124"/>
                <a:gd name="f162" fmla="val 6234"/>
                <a:gd name="f163" fmla="val 6276"/>
                <a:gd name="f164" fmla="val 6312"/>
                <a:gd name="f165" fmla="val 6309"/>
                <a:gd name="f166" fmla="val 6243"/>
                <a:gd name="f167" fmla="val 6266"/>
                <a:gd name="f168" fmla="val 6322"/>
                <a:gd name="f169" fmla="val 6318"/>
                <a:gd name="f170" fmla="val 6337"/>
                <a:gd name="f171" fmla="val 6356"/>
                <a:gd name="f172" fmla="val 6373"/>
                <a:gd name="f173" fmla="val 6355"/>
                <a:gd name="f174" fmla="val 6315"/>
                <a:gd name="f175" fmla="val 6323"/>
                <a:gd name="f176" fmla="val 6349"/>
                <a:gd name="f177" fmla="val 6353"/>
                <a:gd name="f178" fmla="val 6377"/>
                <a:gd name="f179" fmla="val 6372"/>
                <a:gd name="f180" fmla="val 6368"/>
                <a:gd name="f181" fmla="val 6422"/>
                <a:gd name="f182" fmla="val 6420"/>
                <a:gd name="f183" fmla="val 6433"/>
                <a:gd name="f184" fmla="val 6487"/>
                <a:gd name="f185" fmla="val 6379"/>
                <a:gd name="f186" fmla="val 6386"/>
                <a:gd name="f187" fmla="val 6543"/>
                <a:gd name="f188" fmla="val 6529"/>
                <a:gd name="f189" fmla="val 6516"/>
                <a:gd name="f190" fmla="val 6521"/>
                <a:gd name="f191" fmla="val 6559"/>
                <a:gd name="f192" fmla="val 6522"/>
                <a:gd name="f193" fmla="val 6576"/>
                <a:gd name="f194" fmla="val 6572"/>
                <a:gd name="f195" fmla="val 6644"/>
                <a:gd name="f196" fmla="val 6682"/>
                <a:gd name="f197" fmla="val 6700"/>
                <a:gd name="f198" fmla="val 6704"/>
                <a:gd name="f199" fmla="val 6665"/>
                <a:gd name="f200" fmla="val 6669"/>
                <a:gd name="f201" fmla="val 6721"/>
                <a:gd name="f202" fmla="val 6740"/>
                <a:gd name="f203" fmla="val 6781"/>
                <a:gd name="f204" fmla="val 6765"/>
                <a:gd name="f205" fmla="val 6772"/>
                <a:gd name="f206" fmla="val 6806"/>
                <a:gd name="f207" fmla="val 6808"/>
                <a:gd name="f208" fmla="val 6752"/>
                <a:gd name="f209" fmla="val 6666"/>
                <a:gd name="f210" fmla="val 28"/>
                <a:gd name="f211" fmla="val 6631"/>
                <a:gd name="f212" fmla="val 6641"/>
                <a:gd name="f213" fmla="val 29"/>
                <a:gd name="f214" fmla="val 6577"/>
                <a:gd name="f215" fmla="val 6502"/>
                <a:gd name="f216" fmla="val 6472"/>
                <a:gd name="f217" fmla="val 6475"/>
                <a:gd name="f218" fmla="val 6459"/>
                <a:gd name="f219" fmla="val 6460"/>
                <a:gd name="f220" fmla="val 6413"/>
                <a:gd name="f221" fmla="val 6423"/>
                <a:gd name="f222" fmla="val 6343"/>
                <a:gd name="f223" fmla="val 6345"/>
                <a:gd name="f224" fmla="val 6253"/>
                <a:gd name="f225" fmla="val 6255"/>
                <a:gd name="f226" fmla="val 6242"/>
                <a:gd name="f227" fmla="val 6230"/>
                <a:gd name="f228" fmla="val 6220"/>
                <a:gd name="f229" fmla="val 6211"/>
                <a:gd name="f230" fmla="val 6191"/>
                <a:gd name="f231" fmla="val 6178"/>
                <a:gd name="f232" fmla="val 6154"/>
                <a:gd name="f233" fmla="val 6229"/>
                <a:gd name="f234" fmla="val 6235"/>
                <a:gd name="f235" fmla="val 6228"/>
                <a:gd name="f236" fmla="val 6192"/>
                <a:gd name="f237" fmla="val 6207"/>
                <a:gd name="f238" fmla="val 6213"/>
                <a:gd name="f239" fmla="val 26"/>
                <a:gd name="f240" fmla="val 6195"/>
                <a:gd name="f241" fmla="val 6146"/>
                <a:gd name="f242" fmla="val 6163"/>
                <a:gd name="f243" fmla="val 6092"/>
                <a:gd name="f244" fmla="val 5978"/>
                <a:gd name="f245" fmla="val 25"/>
                <a:gd name="f246" fmla="val 5870"/>
                <a:gd name="f247" fmla="val 5947"/>
                <a:gd name="f248" fmla="val 5808"/>
                <a:gd name="f249" fmla="val 5894"/>
                <a:gd name="f250" fmla="val 5834"/>
                <a:gd name="f251" fmla="val 22"/>
                <a:gd name="f252" fmla="val 5842"/>
                <a:gd name="f253" fmla="val 5781"/>
                <a:gd name="f254" fmla="val 5776"/>
                <a:gd name="f255" fmla="val 5814"/>
                <a:gd name="f256" fmla="val 5828"/>
                <a:gd name="f257" fmla="val 5727"/>
                <a:gd name="f258" fmla="val 24"/>
                <a:gd name="f259" fmla="val 5657"/>
                <a:gd name="f260" fmla="val 5558"/>
                <a:gd name="f261" fmla="val 5554"/>
                <a:gd name="f262" fmla="val 7145"/>
                <a:gd name="f263" fmla="val 7151"/>
                <a:gd name="f264" fmla="val 7153"/>
                <a:gd name="f265" fmla="val 7028"/>
                <a:gd name="f266" fmla="val 6926"/>
                <a:gd name="f267" fmla="val 6859"/>
                <a:gd name="f268" fmla="val 6872"/>
                <a:gd name="f269" fmla="val 6932"/>
                <a:gd name="f270" fmla="val 6961"/>
                <a:gd name="f271" fmla="val 6936"/>
                <a:gd name="f272" fmla="val 6920"/>
                <a:gd name="f273" fmla="val 6876"/>
                <a:gd name="f274" fmla="val 6888"/>
                <a:gd name="f275" fmla="val 6924"/>
                <a:gd name="f276" fmla="val 6947"/>
                <a:gd name="f277" fmla="val 7046"/>
                <a:gd name="f278" fmla="val 6986"/>
                <a:gd name="f279" fmla="val 7002"/>
                <a:gd name="f280" fmla="val 7082"/>
                <a:gd name="f281" fmla="val 7114"/>
                <a:gd name="f282" fmla="val 7115"/>
                <a:gd name="f283" fmla="val 7060"/>
                <a:gd name="f284" fmla="val 7053"/>
                <a:gd name="f285" fmla="val 7047"/>
                <a:gd name="f286" fmla="val 7110"/>
                <a:gd name="f287" fmla="val 7070"/>
                <a:gd name="f288" fmla="val 7117"/>
                <a:gd name="f289" fmla="val 7193"/>
                <a:gd name="f290" fmla="val 7228"/>
                <a:gd name="f291" fmla="val 7234"/>
                <a:gd name="f292" fmla="val 7272"/>
                <a:gd name="f293" fmla="val 7260"/>
                <a:gd name="f294" fmla="val 7305"/>
                <a:gd name="f295" fmla="val 7249"/>
                <a:gd name="f296" fmla="val 7315"/>
                <a:gd name="f297" fmla="val 7270"/>
                <a:gd name="f298" fmla="val 7284"/>
                <a:gd name="f299" fmla="val 7352"/>
                <a:gd name="f300" fmla="val 7362"/>
                <a:gd name="f301" fmla="val 7398"/>
                <a:gd name="f302" fmla="val 7421"/>
                <a:gd name="f303" fmla="val 7372"/>
                <a:gd name="f304" fmla="val 7418"/>
                <a:gd name="f305" fmla="val 7472"/>
                <a:gd name="f306" fmla="val 7469"/>
                <a:gd name="f307" fmla="val 7422"/>
                <a:gd name="f308" fmla="val 7416"/>
                <a:gd name="f309" fmla="val 7375"/>
                <a:gd name="f310" fmla="val 7456"/>
                <a:gd name="f311" fmla="val 7441"/>
                <a:gd name="f312" fmla="val 7430"/>
                <a:gd name="f313" fmla="val 7437"/>
                <a:gd name="f314" fmla="val 7451"/>
                <a:gd name="f315" fmla="val 7463"/>
                <a:gd name="f316" fmla="val 7482"/>
                <a:gd name="f317" fmla="val 7436"/>
                <a:gd name="f318" fmla="val 7395"/>
                <a:gd name="f319" fmla="val 7388"/>
                <a:gd name="f320" fmla="val 7394"/>
                <a:gd name="f321" fmla="val 7378"/>
                <a:gd name="f322" fmla="val 7339"/>
                <a:gd name="f323" fmla="val 7299"/>
                <a:gd name="f324" fmla="val 7258"/>
                <a:gd name="f325" fmla="val 7264"/>
                <a:gd name="f326" fmla="val 7784"/>
                <a:gd name="f327" fmla="val 7795"/>
                <a:gd name="f328" fmla="val 7764"/>
                <a:gd name="f329" fmla="val 7709"/>
                <a:gd name="f330" fmla="val 7664"/>
                <a:gd name="f331" fmla="val 7614"/>
                <a:gd name="f332" fmla="val 7591"/>
                <a:gd name="f333" fmla="val 7578"/>
                <a:gd name="f334" fmla="val 7566"/>
                <a:gd name="f335" fmla="val 7597"/>
                <a:gd name="f336" fmla="val 7737"/>
                <a:gd name="f337" fmla="val 7670"/>
                <a:gd name="f338" fmla="val 4385"/>
                <a:gd name="f339" fmla="val 4401"/>
                <a:gd name="f340" fmla="val 4455"/>
                <a:gd name="f341" fmla="val 4458"/>
                <a:gd name="f342" fmla="val 4462"/>
                <a:gd name="f343" fmla="val 4450"/>
                <a:gd name="f344" fmla="val 4437"/>
                <a:gd name="f345" fmla="val 4392"/>
                <a:gd name="f346" fmla="val 4391"/>
                <a:gd name="f347" fmla="val 4388"/>
                <a:gd name="f348" fmla="val 4383"/>
                <a:gd name="f349" fmla="val 4399"/>
                <a:gd name="f350" fmla="val 4409"/>
                <a:gd name="f351" fmla="val 4403"/>
                <a:gd name="f352" fmla="val 4362"/>
                <a:gd name="f353" fmla="val 4366"/>
                <a:gd name="f354" fmla="val 4322"/>
                <a:gd name="f355" fmla="val 4308"/>
                <a:gd name="f356" fmla="val 4371"/>
                <a:gd name="f357" fmla="val 4129"/>
                <a:gd name="f358" fmla="val 4138"/>
                <a:gd name="f359" fmla="val 4112"/>
                <a:gd name="f360" fmla="val 4115"/>
                <a:gd name="f361" fmla="val 4118"/>
                <a:gd name="f362" fmla="val 4049"/>
                <a:gd name="f363" fmla="val 4053"/>
                <a:gd name="f364" fmla="val 4025"/>
                <a:gd name="f365" fmla="val 4029"/>
                <a:gd name="f366" fmla="val 4036"/>
                <a:gd name="f367" fmla="val 4812"/>
                <a:gd name="f368" fmla="val 4808"/>
                <a:gd name="f369" fmla="val 4804"/>
                <a:gd name="f370" fmla="val 4802"/>
                <a:gd name="f371" fmla="val 4778"/>
                <a:gd name="f372" fmla="val 4817"/>
                <a:gd name="f373" fmla="val 4814"/>
                <a:gd name="f374" fmla="val 4773"/>
                <a:gd name="f375" fmla="val 4781"/>
                <a:gd name="f376" fmla="val 4729"/>
                <a:gd name="f377" fmla="val 4523"/>
                <a:gd name="f378" fmla="val 4643"/>
                <a:gd name="f379" fmla="val 4728"/>
                <a:gd name="f380" fmla="val 4527"/>
                <a:gd name="f381" fmla="val 4514"/>
                <a:gd name="f382" fmla="val 4540"/>
                <a:gd name="f383" fmla="val 4586"/>
                <a:gd name="f384" fmla="val 4628"/>
                <a:gd name="f385" fmla="val 4662"/>
                <a:gd name="f386" fmla="val 4772"/>
                <a:gd name="f387" fmla="val 4760"/>
                <a:gd name="f388" fmla="val 4742"/>
                <a:gd name="f389" fmla="val 4720"/>
                <a:gd name="f390" fmla="val 348"/>
                <a:gd name="f391" fmla="val 352"/>
                <a:gd name="f392" fmla="val 354"/>
                <a:gd name="f393" fmla="val 356"/>
                <a:gd name="f394" fmla="val 3713"/>
                <a:gd name="f395" fmla="val 3699"/>
                <a:gd name="f396" fmla="val 3706"/>
                <a:gd name="f397" fmla="val 3671"/>
                <a:gd name="f398" fmla="val 3656"/>
                <a:gd name="f399" fmla="val 3658"/>
                <a:gd name="f400" fmla="val 3660"/>
                <a:gd name="f401" fmla="val 3661"/>
                <a:gd name="f402" fmla="val 3650"/>
                <a:gd name="f403" fmla="val 3622"/>
                <a:gd name="f404" fmla="val 3552"/>
                <a:gd name="f405" fmla="val 3532"/>
                <a:gd name="f406" fmla="val 3505"/>
                <a:gd name="f407" fmla="val 3473"/>
                <a:gd name="f408" fmla="val 3452"/>
                <a:gd name="f409" fmla="val 3471"/>
                <a:gd name="f410" fmla="val 3496"/>
                <a:gd name="f411" fmla="val 3489"/>
                <a:gd name="f412" fmla="val 3450"/>
                <a:gd name="f413" fmla="val 3431"/>
                <a:gd name="f414" fmla="val 3365"/>
                <a:gd name="f415" fmla="val 3404"/>
                <a:gd name="f416" fmla="val 3316"/>
                <a:gd name="f417" fmla="val 3286"/>
                <a:gd name="f418" fmla="val 3360"/>
                <a:gd name="f419" fmla="val 3372"/>
                <a:gd name="f420" fmla="val 3304"/>
                <a:gd name="f421" fmla="val 3247"/>
                <a:gd name="f422" fmla="val 3216"/>
                <a:gd name="f423" fmla="val 3211"/>
                <a:gd name="f424" fmla="val 3204"/>
                <a:gd name="f425" fmla="val 3159"/>
                <a:gd name="f426" fmla="val 3191"/>
                <a:gd name="f427" fmla="val 3132"/>
                <a:gd name="f428" fmla="val 3143"/>
                <a:gd name="f429" fmla="val 3109"/>
                <a:gd name="f430" fmla="val 3106"/>
                <a:gd name="f431" fmla="val 3110"/>
                <a:gd name="f432" fmla="val 3034"/>
                <a:gd name="f433" fmla="val 3009"/>
                <a:gd name="f434" fmla="val 2976"/>
                <a:gd name="f435" fmla="val 2885"/>
                <a:gd name="f436" fmla="val 2843"/>
                <a:gd name="f437" fmla="val 2768"/>
                <a:gd name="f438" fmla="val 2765"/>
                <a:gd name="f439" fmla="val 2745"/>
                <a:gd name="f440" fmla="val 2715"/>
                <a:gd name="f441" fmla="val 2701"/>
                <a:gd name="f442" fmla="val 2633"/>
                <a:gd name="f443" fmla="val 2626"/>
                <a:gd name="f444" fmla="val 2680"/>
                <a:gd name="f445" fmla="val 2670"/>
                <a:gd name="f446" fmla="val 2702"/>
                <a:gd name="f447" fmla="val 2729"/>
                <a:gd name="f448" fmla="val 2705"/>
                <a:gd name="f449" fmla="val 2741"/>
                <a:gd name="f450" fmla="val 2712"/>
                <a:gd name="f451" fmla="val 2608"/>
                <a:gd name="f452" fmla="val 2576"/>
                <a:gd name="f453" fmla="val 2587"/>
                <a:gd name="f454" fmla="val 2536"/>
                <a:gd name="f455" fmla="val 2526"/>
                <a:gd name="f456" fmla="val 2441"/>
                <a:gd name="f457" fmla="val 2400"/>
                <a:gd name="f458" fmla="val 2402"/>
                <a:gd name="f459" fmla="val 2403"/>
                <a:gd name="f460" fmla="val 2336"/>
                <a:gd name="f461" fmla="val 2354"/>
                <a:gd name="f462" fmla="val 2280"/>
                <a:gd name="f463" fmla="val 2286"/>
                <a:gd name="f464" fmla="val 2283"/>
                <a:gd name="f465" fmla="val 2288"/>
                <a:gd name="f466" fmla="val 2246"/>
                <a:gd name="f467" fmla="val 2204"/>
                <a:gd name="f468" fmla="val 2172"/>
                <a:gd name="f469" fmla="val 2153"/>
                <a:gd name="f470" fmla="val 2177"/>
                <a:gd name="f471" fmla="val 2189"/>
                <a:gd name="f472" fmla="val 2115"/>
                <a:gd name="f473" fmla="val 2035"/>
                <a:gd name="f474" fmla="val 1989"/>
                <a:gd name="f475" fmla="val 1941"/>
                <a:gd name="f476" fmla="val 1969"/>
                <a:gd name="f477" fmla="val 2004"/>
                <a:gd name="f478" fmla="val 1995"/>
                <a:gd name="f479" fmla="val 1974"/>
                <a:gd name="f480" fmla="val 1937"/>
                <a:gd name="f481" fmla="val 1943"/>
                <a:gd name="f482" fmla="val 1959"/>
                <a:gd name="f483" fmla="val 1976"/>
                <a:gd name="f484" fmla="val 1900"/>
                <a:gd name="f485" fmla="val 1905"/>
                <a:gd name="f486" fmla="val 1881"/>
                <a:gd name="f487" fmla="val 1867"/>
                <a:gd name="f488" fmla="val 1865"/>
                <a:gd name="f489" fmla="val 1821"/>
                <a:gd name="f490" fmla="val 1816"/>
                <a:gd name="f491" fmla="val 1762"/>
                <a:gd name="f492" fmla="val 1727"/>
                <a:gd name="f493" fmla="val 1722"/>
                <a:gd name="f494" fmla="val 1755"/>
                <a:gd name="f495" fmla="val 1769"/>
                <a:gd name="f496" fmla="val 1766"/>
                <a:gd name="f497" fmla="val 1728"/>
                <a:gd name="f498" fmla="val 1704"/>
                <a:gd name="f499" fmla="val 1695"/>
                <a:gd name="f500" fmla="val 1546"/>
                <a:gd name="f501" fmla="val 1574"/>
                <a:gd name="f502" fmla="val 1466"/>
                <a:gd name="f503" fmla="val 1313"/>
                <a:gd name="f504" fmla="val 1241"/>
                <a:gd name="f505" fmla="val 1218"/>
                <a:gd name="f506" fmla="val 1170"/>
                <a:gd name="f507" fmla="val 1198"/>
                <a:gd name="f508" fmla="val 1111"/>
                <a:gd name="f509" fmla="val 1066"/>
                <a:gd name="f510" fmla="val 979"/>
                <a:gd name="f511" fmla="val 972"/>
                <a:gd name="f512" fmla="val 1018"/>
                <a:gd name="f513" fmla="val 1015"/>
                <a:gd name="f514" fmla="val 958"/>
                <a:gd name="f515" fmla="val 912"/>
                <a:gd name="f516" fmla="val 824"/>
                <a:gd name="f517" fmla="val 839"/>
                <a:gd name="f518" fmla="val 843"/>
                <a:gd name="f519" fmla="val 845"/>
                <a:gd name="f520" fmla="val 847"/>
                <a:gd name="f521" fmla="val 809"/>
                <a:gd name="f522" fmla="val 786"/>
                <a:gd name="f523" fmla="val 773"/>
                <a:gd name="f524" fmla="val 803"/>
                <a:gd name="f525" fmla="val 796"/>
                <a:gd name="f526" fmla="val 626"/>
                <a:gd name="f527" fmla="val 496"/>
                <a:gd name="f528" fmla="val 327"/>
                <a:gd name="f529" fmla="val 376"/>
                <a:gd name="f530" fmla="val 394"/>
                <a:gd name="f531" fmla="val 347"/>
                <a:gd name="f532" fmla="val 329"/>
                <a:gd name="f533" fmla="val 293"/>
                <a:gd name="f534" fmla="val 263"/>
                <a:gd name="f535" fmla="val 260"/>
                <a:gd name="f536" fmla="val 245"/>
                <a:gd name="f537" fmla="val 167"/>
                <a:gd name="f538" fmla="val 114"/>
                <a:gd name="f539" fmla="val 138"/>
                <a:gd name="f540" fmla="val 104"/>
                <a:gd name="f541" fmla="val 165"/>
                <a:gd name="f542" fmla="val 129"/>
                <a:gd name="f543" fmla="val 97"/>
                <a:gd name="f544" fmla="val 92"/>
                <a:gd name="f545" fmla="val 100"/>
                <a:gd name="f546" fmla="val 119"/>
                <a:gd name="f547" fmla="val 84"/>
                <a:gd name="f548" fmla="val 82"/>
                <a:gd name="f549" fmla="val 55"/>
                <a:gd name="f550" fmla="val 125"/>
                <a:gd name="f551" fmla="val 333"/>
                <a:gd name="f552" fmla="val 345"/>
                <a:gd name="f553" fmla="val 324"/>
                <a:gd name="f554" fmla="val 322"/>
                <a:gd name="f555" fmla="val 351"/>
                <a:gd name="f556" fmla="val 369"/>
                <a:gd name="f557" fmla="val 407"/>
                <a:gd name="f558" fmla="val 430"/>
                <a:gd name="f559" fmla="val 389"/>
                <a:gd name="f560" fmla="val 371"/>
                <a:gd name="f561" fmla="val 373"/>
                <a:gd name="f562" fmla="val 382"/>
                <a:gd name="f563" fmla="val 403"/>
                <a:gd name="f564" fmla="val 408"/>
                <a:gd name="f565" fmla="val 516"/>
                <a:gd name="f566" fmla="val 543"/>
                <a:gd name="f567" fmla="val 653"/>
                <a:gd name="f568" fmla="val 525"/>
                <a:gd name="f569" fmla="val 633"/>
                <a:gd name="f570" fmla="val 665"/>
                <a:gd name="f571" fmla="val 727"/>
                <a:gd name="f572" fmla="val 808"/>
                <a:gd name="f573" fmla="val 878"/>
                <a:gd name="f574" fmla="val 864"/>
                <a:gd name="f575" fmla="val 854"/>
                <a:gd name="f576" fmla="val 870"/>
                <a:gd name="f577" fmla="val 877"/>
                <a:gd name="f578" fmla="val 931"/>
                <a:gd name="f579" fmla="val 1011"/>
                <a:gd name="f580" fmla="val 1072"/>
                <a:gd name="f581" fmla="val 1173"/>
                <a:gd name="f582" fmla="val 1243"/>
                <a:gd name="f583" fmla="val 1262"/>
                <a:gd name="f584" fmla="val 1152"/>
                <a:gd name="f585" fmla="val 1123"/>
                <a:gd name="f586" fmla="val 1187"/>
                <a:gd name="f587" fmla="val 1147"/>
                <a:gd name="f588" fmla="val 1132"/>
                <a:gd name="f589" fmla="val 1108"/>
                <a:gd name="f590" fmla="val 1164"/>
                <a:gd name="f591" fmla="val 1182"/>
                <a:gd name="f592" fmla="val 1235"/>
                <a:gd name="f593" fmla="val 1231"/>
                <a:gd name="f594" fmla="val 1238"/>
                <a:gd name="f595" fmla="val 1269"/>
                <a:gd name="f596" fmla="val 1272"/>
                <a:gd name="f597" fmla="val 1280"/>
                <a:gd name="f598" fmla="val 1373"/>
                <a:gd name="f599" fmla="val 1353"/>
                <a:gd name="f600" fmla="val 1352"/>
                <a:gd name="f601" fmla="val 1328"/>
                <a:gd name="f602" fmla="val 1337"/>
                <a:gd name="f603" fmla="val 1316"/>
                <a:gd name="f604" fmla="val 1292"/>
                <a:gd name="f605" fmla="val 1318"/>
                <a:gd name="f606" fmla="val 1377"/>
                <a:gd name="f607" fmla="val 1409"/>
                <a:gd name="f608" fmla="val 1419"/>
                <a:gd name="f609" fmla="val 1536"/>
                <a:gd name="f610" fmla="val 1591"/>
                <a:gd name="f611" fmla="val 1646"/>
                <a:gd name="f612" fmla="val 1745"/>
                <a:gd name="f613" fmla="val 1807"/>
                <a:gd name="f614" fmla="val 1848"/>
                <a:gd name="f615" fmla="val 1869"/>
                <a:gd name="f616" fmla="val 20"/>
                <a:gd name="f617" fmla="val 1993"/>
                <a:gd name="f618" fmla="val 2049"/>
                <a:gd name="f619" fmla="val 21"/>
                <a:gd name="f620" fmla="val 2052"/>
                <a:gd name="f621" fmla="val 2010"/>
                <a:gd name="f622" fmla="val 23"/>
                <a:gd name="f623" fmla="val 1991"/>
                <a:gd name="f624" fmla="val 2028"/>
                <a:gd name="f625" fmla="val 2058"/>
                <a:gd name="f626" fmla="val 2070"/>
                <a:gd name="f627" fmla="val 1986"/>
                <a:gd name="f628" fmla="val 2074"/>
                <a:gd name="f629" fmla="val 2037"/>
                <a:gd name="f630" fmla="val 2076"/>
                <a:gd name="f631" fmla="val 2117"/>
                <a:gd name="f632" fmla="val 2136"/>
                <a:gd name="f633" fmla="val 2073"/>
                <a:gd name="f634" fmla="val 2158"/>
                <a:gd name="f635" fmla="val 2094"/>
                <a:gd name="f636" fmla="val 2144"/>
                <a:gd name="f637" fmla="val 2211"/>
                <a:gd name="f638" fmla="val 2270"/>
                <a:gd name="f639" fmla="val 2277"/>
                <a:gd name="f640" fmla="val 2299"/>
                <a:gd name="f641" fmla="val 2317"/>
                <a:gd name="f642" fmla="val 2344"/>
                <a:gd name="f643" fmla="val 2263"/>
                <a:gd name="f644" fmla="val 2319"/>
                <a:gd name="f645" fmla="val 2376"/>
                <a:gd name="f646" fmla="val 2491"/>
                <a:gd name="f647" fmla="val 2516"/>
                <a:gd name="f648" fmla="val 2560"/>
                <a:gd name="f649" fmla="val 2433"/>
                <a:gd name="f650" fmla="val 2499"/>
                <a:gd name="f651" fmla="val 2461"/>
                <a:gd name="f652" fmla="val 2408"/>
                <a:gd name="f653" fmla="val 2396"/>
                <a:gd name="f654" fmla="val 2409"/>
                <a:gd name="f655" fmla="val 2475"/>
                <a:gd name="f656" fmla="val 2466"/>
                <a:gd name="f657" fmla="val 2647"/>
                <a:gd name="f658" fmla="val 2737"/>
                <a:gd name="f659" fmla="val 2812"/>
                <a:gd name="f660" fmla="val 2865"/>
                <a:gd name="f661" fmla="val 19"/>
                <a:gd name="f662" fmla="val 2956"/>
                <a:gd name="f663" fmla="val 2929"/>
                <a:gd name="f664" fmla="val 3031"/>
                <a:gd name="f665" fmla="val 2974"/>
                <a:gd name="f666" fmla="val 3016"/>
                <a:gd name="f667" fmla="val 3058"/>
                <a:gd name="f668" fmla="val 3021"/>
                <a:gd name="f669" fmla="val 3045"/>
                <a:gd name="f670" fmla="val 3014"/>
                <a:gd name="f671" fmla="val 3035"/>
                <a:gd name="f672" fmla="val 3084"/>
                <a:gd name="f673" fmla="val 3104"/>
                <a:gd name="f674" fmla="val 3094"/>
                <a:gd name="f675" fmla="val 3098"/>
                <a:gd name="f676" fmla="val 3096"/>
                <a:gd name="f677" fmla="val 3140"/>
                <a:gd name="f678" fmla="val 3117"/>
                <a:gd name="f679" fmla="val 3149"/>
                <a:gd name="f680" fmla="val 3220"/>
                <a:gd name="f681" fmla="val 3249"/>
                <a:gd name="f682" fmla="val 3291"/>
                <a:gd name="f683" fmla="val 17"/>
                <a:gd name="f684" fmla="val 3268"/>
                <a:gd name="f685" fmla="val 3332"/>
                <a:gd name="f686" fmla="val 18"/>
                <a:gd name="f687" fmla="val 3338"/>
                <a:gd name="f688" fmla="val 3369"/>
                <a:gd name="f689" fmla="val 3394"/>
                <a:gd name="f690" fmla="val 16"/>
                <a:gd name="f691" fmla="val 3440"/>
                <a:gd name="f692" fmla="val 3421"/>
                <a:gd name="f693" fmla="val 3483"/>
                <a:gd name="f694" fmla="val 3562"/>
                <a:gd name="f695" fmla="val 3614"/>
                <a:gd name="f696" fmla="val 3689"/>
                <a:gd name="f697" fmla="val 3687"/>
                <a:gd name="f698" fmla="val 3672"/>
                <a:gd name="f699" fmla="val 3694"/>
                <a:gd name="f700" fmla="val 3711"/>
                <a:gd name="f701" fmla="val 3741"/>
                <a:gd name="f702" fmla="val 3760"/>
                <a:gd name="f703" fmla="val 3759"/>
                <a:gd name="f704" fmla="val 3769"/>
                <a:gd name="f705" fmla="val 3775"/>
                <a:gd name="f706" fmla="val 3807"/>
                <a:gd name="f707" fmla="val 15"/>
                <a:gd name="f708" fmla="val 3823"/>
                <a:gd name="f709" fmla="val 3885"/>
                <a:gd name="f710" fmla="val 12"/>
                <a:gd name="f711" fmla="val 3881"/>
                <a:gd name="f712" fmla="val 10"/>
                <a:gd name="f713" fmla="val 3828"/>
                <a:gd name="f714" fmla="val 11"/>
                <a:gd name="f715" fmla="val 3805"/>
                <a:gd name="f716" fmla="val 3786"/>
                <a:gd name="f717" fmla="val 3767"/>
                <a:gd name="f718" fmla="val 3730"/>
                <a:gd name="f719" fmla="val 3715"/>
                <a:gd name="f720" fmla="val 13"/>
                <a:gd name="f721" fmla="val 3753"/>
                <a:gd name="f722" fmla="val 3860"/>
                <a:gd name="f723" fmla="val 3924"/>
                <a:gd name="f724" fmla="val 8"/>
                <a:gd name="f725" fmla="val 6"/>
                <a:gd name="f726" fmla="val 3800"/>
                <a:gd name="f727" fmla="val 5"/>
                <a:gd name="f728" fmla="val 3725"/>
                <a:gd name="f729" fmla="val 3758"/>
                <a:gd name="f730" fmla="val 7"/>
                <a:gd name="f731" fmla="val 3719"/>
                <a:gd name="f732" fmla="val 3757"/>
                <a:gd name="f733" fmla="val 9"/>
                <a:gd name="f734" fmla="val 3654"/>
                <a:gd name="f735" fmla="val 3693"/>
                <a:gd name="f736" fmla="val 3709"/>
                <a:gd name="f737" fmla="val 3643"/>
                <a:gd name="f738" fmla="val 3641"/>
                <a:gd name="f739" fmla="val 3608"/>
                <a:gd name="f740" fmla="val 3626"/>
                <a:gd name="f741" fmla="val 3635"/>
                <a:gd name="f742" fmla="val 3569"/>
                <a:gd name="f743" fmla="val 3551"/>
                <a:gd name="f744" fmla="val 3492"/>
                <a:gd name="f745" fmla="val 3499"/>
                <a:gd name="f746" fmla="val 3417"/>
                <a:gd name="f747" fmla="val 3408"/>
                <a:gd name="f748" fmla="val 3436"/>
                <a:gd name="f749" fmla="val 3377"/>
                <a:gd name="f750" fmla="val 3323"/>
                <a:gd name="f751" fmla="val 3425"/>
                <a:gd name="f752" fmla="val 3343"/>
                <a:gd name="f753" fmla="val 3266"/>
                <a:gd name="f754" fmla="val 3208"/>
                <a:gd name="f755" fmla="val 3228"/>
                <a:gd name="f756" fmla="val 3276"/>
                <a:gd name="f757" fmla="val 3324"/>
                <a:gd name="f758" fmla="val 3295"/>
                <a:gd name="f759" fmla="val 3310"/>
                <a:gd name="f760" fmla="val 3410"/>
                <a:gd name="f761" fmla="val 3355"/>
                <a:gd name="f762" fmla="val 3461"/>
                <a:gd name="f763" fmla="val 3466"/>
                <a:gd name="f764" fmla="val 3472"/>
                <a:gd name="f765" fmla="val 3433"/>
                <a:gd name="f766" fmla="val 3427"/>
                <a:gd name="f767" fmla="val 3378"/>
                <a:gd name="f768" fmla="val 3485"/>
                <a:gd name="f769" fmla="val 3474"/>
                <a:gd name="f770" fmla="val 3"/>
                <a:gd name="f771" fmla="val 3568"/>
                <a:gd name="f772" fmla="val 4"/>
                <a:gd name="f773" fmla="val 3525"/>
                <a:gd name="f774" fmla="val 3584"/>
                <a:gd name="f775" fmla="val 3589"/>
                <a:gd name="f776" fmla="val 3667"/>
                <a:gd name="f777" fmla="val 3652"/>
                <a:gd name="f778" fmla="val 3707"/>
                <a:gd name="f779" fmla="val 3726"/>
                <a:gd name="f780" fmla="val 3789"/>
                <a:gd name="f781" fmla="val 3797"/>
                <a:gd name="f782" fmla="val 3733"/>
                <a:gd name="f783" fmla="val 3745"/>
                <a:gd name="f784" fmla="val 3831"/>
                <a:gd name="f785" fmla="val 3862"/>
                <a:gd name="f786" fmla="val 3939"/>
                <a:gd name="f787" fmla="val 3944"/>
                <a:gd name="f788" fmla="val 3943"/>
                <a:gd name="f789" fmla="val 3970"/>
                <a:gd name="f790" fmla="val 3961"/>
                <a:gd name="f791" fmla="val 3981"/>
                <a:gd name="f792" fmla="val 3951"/>
                <a:gd name="f793" fmla="val 3976"/>
                <a:gd name="f794" fmla="val 4007"/>
                <a:gd name="f795" fmla="val 4051"/>
                <a:gd name="f796" fmla="val 4061"/>
                <a:gd name="f797" fmla="val 4089"/>
                <a:gd name="f798" fmla="val 4058"/>
                <a:gd name="f799" fmla="val 4084"/>
                <a:gd name="f800" fmla="val 4097"/>
                <a:gd name="f801" fmla="val 4098"/>
                <a:gd name="f802" fmla="val 4035"/>
                <a:gd name="f803" fmla="val 3994"/>
                <a:gd name="f804" fmla="val 4021"/>
                <a:gd name="f805" fmla="val 4002"/>
                <a:gd name="f806" fmla="val 3999"/>
                <a:gd name="f807" fmla="val 3971"/>
                <a:gd name="f808" fmla="val 3998"/>
                <a:gd name="f809" fmla="val 3995"/>
                <a:gd name="f810" fmla="val 3989"/>
                <a:gd name="f811" fmla="val 3986"/>
                <a:gd name="f812" fmla="val 3991"/>
                <a:gd name="f813" fmla="val 3988"/>
                <a:gd name="f814" fmla="val 3966"/>
                <a:gd name="f815" fmla="val 3949"/>
                <a:gd name="f816" fmla="val 3954"/>
                <a:gd name="f817" fmla="val 3934"/>
                <a:gd name="f818" fmla="val 3985"/>
                <a:gd name="f819" fmla="val 4000"/>
                <a:gd name="f820" fmla="val 4033"/>
                <a:gd name="f821" fmla="val 4149"/>
                <a:gd name="f822" fmla="val 4198"/>
                <a:gd name="f823" fmla="val 4220"/>
                <a:gd name="f824" fmla="val 4257"/>
                <a:gd name="f825" fmla="val 4267"/>
                <a:gd name="f826" fmla="val 4310"/>
                <a:gd name="f827" fmla="val 4351"/>
                <a:gd name="f828" fmla="val 4323"/>
                <a:gd name="f829" fmla="val 4316"/>
                <a:gd name="f830" fmla="val 4307"/>
                <a:gd name="f831" fmla="val 4305"/>
                <a:gd name="f832" fmla="val 4303"/>
                <a:gd name="f833" fmla="val 4301"/>
                <a:gd name="f834" fmla="val 4298"/>
                <a:gd name="f835" fmla="val 4376"/>
                <a:gd name="f836" fmla="val 4372"/>
                <a:gd name="f837" fmla="val 4359"/>
                <a:gd name="f838" fmla="val 4438"/>
                <a:gd name="f839" fmla="val 4390"/>
                <a:gd name="f840" fmla="val 4454"/>
                <a:gd name="f841" fmla="val 4517"/>
                <a:gd name="f842" fmla="val 4545"/>
                <a:gd name="f843" fmla="val 4543"/>
                <a:gd name="f844" fmla="val 4568"/>
                <a:gd name="f845" fmla="val 4613"/>
                <a:gd name="f846" fmla="val 4645"/>
                <a:gd name="f847" fmla="val 4684"/>
                <a:gd name="f848" fmla="val 4704"/>
                <a:gd name="f849" fmla="val 4649"/>
                <a:gd name="f850" fmla="val 4682"/>
                <a:gd name="f851" fmla="val 4677"/>
                <a:gd name="f852" fmla="val 4683"/>
                <a:gd name="f853" fmla="val 4693"/>
                <a:gd name="f854" fmla="val 4694"/>
                <a:gd name="f855" fmla="val 4702"/>
                <a:gd name="f856" fmla="val 4624"/>
                <a:gd name="f857" fmla="val 4564"/>
                <a:gd name="f858" fmla="val 4541"/>
                <a:gd name="f859" fmla="val 4558"/>
                <a:gd name="f860" fmla="val 4571"/>
                <a:gd name="f861" fmla="val 4591"/>
                <a:gd name="f862" fmla="val 4562"/>
                <a:gd name="f863" fmla="val 4525"/>
                <a:gd name="f864" fmla="val 4477"/>
                <a:gd name="f865" fmla="val 4461"/>
                <a:gd name="f866" fmla="val 4412"/>
                <a:gd name="f867" fmla="val 4432"/>
                <a:gd name="f868" fmla="val 4420"/>
                <a:gd name="f869" fmla="val 4471"/>
                <a:gd name="f870" fmla="val 4465"/>
                <a:gd name="f871" fmla="val 4421"/>
                <a:gd name="f872" fmla="val 4389"/>
                <a:gd name="f873" fmla="val 4373"/>
                <a:gd name="f874" fmla="val 4380"/>
                <a:gd name="f875" fmla="val 4313"/>
                <a:gd name="f876" fmla="val 4360"/>
                <a:gd name="f877" fmla="val 4416"/>
                <a:gd name="f878" fmla="val 4481"/>
                <a:gd name="f879" fmla="val 4466"/>
                <a:gd name="f880" fmla="val 4497"/>
                <a:gd name="f881" fmla="val 4603"/>
                <a:gd name="f882" fmla="val 4636"/>
                <a:gd name="f883" fmla="val 4671"/>
                <a:gd name="f884" fmla="val 4736"/>
                <a:gd name="f885" fmla="val 4689"/>
                <a:gd name="f886" fmla="val 4731"/>
                <a:gd name="f887" fmla="val 4714"/>
                <a:gd name="f888" fmla="val 4761"/>
                <a:gd name="f889" fmla="val 4777"/>
                <a:gd name="f890" fmla="val 4823"/>
                <a:gd name="f891" fmla="val 4780"/>
                <a:gd name="f892" fmla="val 4775"/>
                <a:gd name="f893" fmla="val 4837"/>
                <a:gd name="f894" fmla="val 4840"/>
                <a:gd name="f895" fmla="val 4982"/>
                <a:gd name="f896" fmla="val 5119"/>
                <a:gd name="f897" fmla="val 5113"/>
                <a:gd name="f898" fmla="val 5218"/>
                <a:gd name="f899" fmla="val 5279"/>
                <a:gd name="f900" fmla="val 5376"/>
                <a:gd name="f901" fmla="val 5452"/>
                <a:gd name="f902" fmla="val 5435"/>
                <a:gd name="f903" fmla="val 5389"/>
                <a:gd name="f904" fmla="val 5411"/>
                <a:gd name="f905" fmla="val 5373"/>
                <a:gd name="f906" fmla="val 5334"/>
                <a:gd name="f907" fmla="val 5294"/>
                <a:gd name="f908" fmla="val 5290"/>
                <a:gd name="f909" fmla="val 5313"/>
                <a:gd name="f910" fmla="val 5277"/>
                <a:gd name="f911" fmla="val 5245"/>
                <a:gd name="f912" fmla="val 5246"/>
                <a:gd name="f913" fmla="val 5281"/>
                <a:gd name="f914" fmla="val 5255"/>
                <a:gd name="f915" fmla="val 5211"/>
                <a:gd name="f916" fmla="val 5153"/>
                <a:gd name="f917" fmla="val 5114"/>
                <a:gd name="f918" fmla="val 5127"/>
                <a:gd name="f919" fmla="val 5180"/>
                <a:gd name="f920" fmla="val 5148"/>
                <a:gd name="f921" fmla="val 5221"/>
                <a:gd name="f922" fmla="val 5193"/>
                <a:gd name="f923" fmla="val 5126"/>
                <a:gd name="f924" fmla="val 5066"/>
                <a:gd name="f925" fmla="val 5073"/>
                <a:gd name="f926" fmla="val 5075"/>
                <a:gd name="f927" fmla="val 5090"/>
                <a:gd name="f928" fmla="val 5003"/>
                <a:gd name="f929" fmla="val 5024"/>
                <a:gd name="f930" fmla="val 4931"/>
                <a:gd name="f931" fmla="val 4939"/>
                <a:gd name="f932" fmla="val 5032"/>
                <a:gd name="f933" fmla="val 5005"/>
                <a:gd name="f934" fmla="val 5110"/>
                <a:gd name="f935" fmla="val 5080"/>
                <a:gd name="f936" fmla="val 5042"/>
                <a:gd name="f937" fmla="val 5023"/>
                <a:gd name="f938" fmla="val 5021"/>
                <a:gd name="f939" fmla="val 5018"/>
                <a:gd name="f940" fmla="val 5002"/>
                <a:gd name="f941" fmla="val 5155"/>
                <a:gd name="f942" fmla="val 5166"/>
                <a:gd name="f943" fmla="val 5122"/>
                <a:gd name="f944" fmla="val 5094"/>
                <a:gd name="f945" fmla="val 5144"/>
                <a:gd name="f946" fmla="val 5261"/>
                <a:gd name="f947" fmla="val 5237"/>
                <a:gd name="f948" fmla="val 5229"/>
                <a:gd name="f949" fmla="val 5216"/>
                <a:gd name="f950" fmla="val 5249"/>
                <a:gd name="f951" fmla="val 5266"/>
                <a:gd name="f952" fmla="val 5262"/>
                <a:gd name="f953" fmla="val 5265"/>
                <a:gd name="f954" fmla="val 5362"/>
                <a:gd name="f955" fmla="val 5408"/>
                <a:gd name="f956" fmla="val 5438"/>
                <a:gd name="f957" fmla="val 5447"/>
                <a:gd name="f958" fmla="val 5434"/>
                <a:gd name="f959" fmla="val 5505"/>
                <a:gd name="f960" fmla="val 5531"/>
                <a:gd name="f961" fmla="val 5530"/>
                <a:gd name="f962" fmla="val 5573"/>
                <a:gd name="f963" fmla="val 5596"/>
                <a:gd name="f964" fmla="val 5609"/>
                <a:gd name="f965" fmla="val 5592"/>
                <a:gd name="f966" fmla="val 5564"/>
                <a:gd name="f967" fmla="val 5508"/>
                <a:gd name="f968" fmla="val 5533"/>
                <a:gd name="f969" fmla="val 5507"/>
                <a:gd name="f970" fmla="val 5418"/>
                <a:gd name="f971" fmla="val 5394"/>
                <a:gd name="f972" fmla="val 5351"/>
                <a:gd name="f973" fmla="val 5354"/>
                <a:gd name="f974" fmla="val 5378"/>
                <a:gd name="f975" fmla="val 5416"/>
                <a:gd name="f976" fmla="val 5439"/>
                <a:gd name="f977" fmla="val 5410"/>
                <a:gd name="f978" fmla="val 5462"/>
                <a:gd name="f979" fmla="val 5437"/>
                <a:gd name="f980" fmla="val 5499"/>
                <a:gd name="f981" fmla="val 5476"/>
                <a:gd name="f982" fmla="val 5532"/>
                <a:gd name="f983" fmla="val 5510"/>
                <a:gd name="f984" fmla="val 5422"/>
                <a:gd name="f985" fmla="val 5440"/>
                <a:gd name="f986" fmla="val 5473"/>
                <a:gd name="f987" fmla="val 5550"/>
                <a:gd name="f988" fmla="val 5593"/>
                <a:gd name="f989" fmla="val 5590"/>
                <a:gd name="f990" fmla="val 5654"/>
                <a:gd name="f991" fmla="val 5676"/>
                <a:gd name="f992" fmla="val 5764"/>
                <a:gd name="f993" fmla="val 5793"/>
                <a:gd name="f994" fmla="val 5786"/>
                <a:gd name="f995" fmla="val 5750"/>
                <a:gd name="f996" fmla="val 5755"/>
                <a:gd name="f997" fmla="val 5714"/>
                <a:gd name="f998" fmla="val 5686"/>
                <a:gd name="f999" fmla="val 5655"/>
                <a:gd name="f1000" fmla="val 5701"/>
                <a:gd name="f1001" fmla="val 5785"/>
                <a:gd name="f1002" fmla="val 5796"/>
                <a:gd name="f1003" fmla="val 5824"/>
                <a:gd name="f1004" fmla="val 5838"/>
                <a:gd name="f1005" fmla="val 5859"/>
                <a:gd name="f1006" fmla="val 5789"/>
                <a:gd name="f1007" fmla="val 5788"/>
                <a:gd name="f1008" fmla="val 5769"/>
                <a:gd name="f1009" fmla="val 5751"/>
                <a:gd name="f1010" fmla="val 5705"/>
                <a:gd name="f1011" fmla="val 5730"/>
                <a:gd name="f1012" fmla="val 5672"/>
                <a:gd name="f1013" fmla="val 5619"/>
                <a:gd name="f1014" fmla="val 5600"/>
                <a:gd name="f1015" fmla="val 5683"/>
                <a:gd name="f1016" fmla="val 5765"/>
                <a:gd name="f1017" fmla="val 5843"/>
                <a:gd name="f1018" fmla="val 5866"/>
                <a:gd name="f1019" fmla="val 5893"/>
                <a:gd name="f1020" fmla="val 5905"/>
                <a:gd name="f1021" fmla="val 5957"/>
                <a:gd name="f1022" fmla="val 6029"/>
                <a:gd name="f1023" fmla="val 6074"/>
                <a:gd name="f1024" fmla="val 6070"/>
                <a:gd name="f1025" fmla="val 6113"/>
                <a:gd name="f1026" fmla="val 6130"/>
                <a:gd name="f1027" fmla="val 6153"/>
                <a:gd name="f1028" fmla="val 6114"/>
                <a:gd name="f1029" fmla="val 6205"/>
                <a:gd name="f1030" fmla="val 6201"/>
                <a:gd name="f1031" fmla="val 6137"/>
                <a:gd name="f1032" fmla="val 6107"/>
                <a:gd name="f1033" fmla="val 6121"/>
                <a:gd name="f1034" fmla="val 6086"/>
                <a:gd name="f1035" fmla="val 6006"/>
                <a:gd name="f1036" fmla="val 6040"/>
                <a:gd name="f1037" fmla="val 5983"/>
                <a:gd name="f1038" fmla="val 5944"/>
                <a:gd name="f1039" fmla="val 5927"/>
                <a:gd name="f1040" fmla="val 5988"/>
                <a:gd name="f1041" fmla="val 5967"/>
                <a:gd name="f1042" fmla="val 5997"/>
                <a:gd name="f1043" fmla="val 6009"/>
                <a:gd name="f1044" fmla="val 6047"/>
                <a:gd name="f1045" fmla="val 6017"/>
                <a:gd name="f1046" fmla="val 5961"/>
                <a:gd name="f1047" fmla="val 5902"/>
                <a:gd name="f1048" fmla="val 5938"/>
                <a:gd name="f1049" fmla="val 6046"/>
                <a:gd name="f1050" fmla="val 6003"/>
                <a:gd name="f1051" fmla="val 6067"/>
                <a:gd name="f1052" fmla="val 6112"/>
                <a:gd name="f1053" fmla="val 6110"/>
                <a:gd name="f1054" fmla="val 6166"/>
                <a:gd name="f1055" fmla="val 6158"/>
                <a:gd name="f1056" fmla="val 6141"/>
                <a:gd name="f1057" fmla="val 6218"/>
                <a:gd name="f1058" fmla="val 6175"/>
                <a:gd name="f1059" fmla="val 6246"/>
                <a:gd name="f1060" fmla="val 6274"/>
                <a:gd name="f1061" fmla="val 6304"/>
                <a:gd name="f1062" fmla="val 6275"/>
                <a:gd name="f1063" fmla="val 6256"/>
                <a:gd name="f1064" fmla="val 6226"/>
                <a:gd name="f1065" fmla="val 6269"/>
                <a:gd name="f1066" fmla="val 6272"/>
                <a:gd name="f1067" fmla="val 6298"/>
                <a:gd name="f1068" fmla="val 6346"/>
                <a:gd name="f1069" fmla="val 6532"/>
                <a:gd name="f1070" fmla="val 6592"/>
                <a:gd name="f1071" fmla="val 6575"/>
                <a:gd name="f1072" fmla="val 6568"/>
                <a:gd name="f1073" fmla="val 6591"/>
                <a:gd name="f1074" fmla="val 6565"/>
                <a:gd name="f1075" fmla="val 6513"/>
                <a:gd name="f1076" fmla="val 6468"/>
                <a:gd name="f1077" fmla="val 6563"/>
                <a:gd name="f1078" fmla="val 6461"/>
                <a:gd name="f1079" fmla="val 6456"/>
                <a:gd name="f1080" fmla="val 6352"/>
                <a:gd name="f1081" fmla="val 6291"/>
                <a:gd name="f1082" fmla="val 6290"/>
                <a:gd name="f1083" fmla="val 6261"/>
                <a:gd name="f1084" fmla="val 6287"/>
                <a:gd name="f1085" fmla="val 6436"/>
                <a:gd name="f1086" fmla="val 6430"/>
                <a:gd name="f1087" fmla="val 6419"/>
                <a:gd name="f1088" fmla="val 6417"/>
                <a:gd name="f1089" fmla="val 6457"/>
                <a:gd name="f1090" fmla="val 6474"/>
                <a:gd name="f1091" fmla="val 6503"/>
                <a:gd name="f1092" fmla="val 6499"/>
                <a:gd name="f1093" fmla="val 6549"/>
                <a:gd name="f1094" fmla="val 6530"/>
                <a:gd name="f1095" fmla="val 6570"/>
                <a:gd name="f1096" fmla="val 6611"/>
                <a:gd name="f1097" fmla="val 6604"/>
                <a:gd name="f1098" fmla="val 6657"/>
                <a:gd name="f1099" fmla="val 6655"/>
                <a:gd name="f1100" fmla="val 6685"/>
                <a:gd name="f1101" fmla="val 6691"/>
                <a:gd name="f1102" fmla="val 6718"/>
                <a:gd name="f1103" fmla="val 6719"/>
                <a:gd name="f1104" fmla="val 6645"/>
                <a:gd name="f1105" fmla="val 6683"/>
                <a:gd name="f1106" fmla="val 6656"/>
                <a:gd name="f1107" fmla="val 6697"/>
                <a:gd name="f1108" fmla="val 6651"/>
                <a:gd name="f1109" fmla="val 6730"/>
                <a:gd name="f1110" fmla="val 6734"/>
                <a:gd name="f1111" fmla="val 6757"/>
                <a:gd name="f1112" fmla="val 6785"/>
                <a:gd name="f1113" fmla="val 6813"/>
                <a:gd name="f1114" fmla="val 6780"/>
                <a:gd name="f1115" fmla="val 6759"/>
                <a:gd name="f1116" fmla="val 6717"/>
                <a:gd name="f1117" fmla="val 6747"/>
                <a:gd name="f1118" fmla="val 6822"/>
                <a:gd name="f1119" fmla="val 6854"/>
                <a:gd name="f1120" fmla="val 6877"/>
                <a:gd name="f1121" fmla="val 6907"/>
                <a:gd name="f1122" fmla="val 6849"/>
                <a:gd name="f1123" fmla="val 6927"/>
                <a:gd name="f1124" fmla="val 6812"/>
                <a:gd name="f1125" fmla="val 6814"/>
                <a:gd name="f1126" fmla="val 6823"/>
                <a:gd name="f1127" fmla="val 6827"/>
                <a:gd name="f1128" fmla="val 6811"/>
                <a:gd name="f1129" fmla="val 6758"/>
                <a:gd name="f1130" fmla="val 6733"/>
                <a:gd name="f1131" fmla="val 6739"/>
                <a:gd name="f1132" fmla="val 6713"/>
                <a:gd name="f1133" fmla="val 6743"/>
                <a:gd name="f1134" fmla="val 6795"/>
                <a:gd name="f1135" fmla="val 6837"/>
                <a:gd name="f1136" fmla="val 6829"/>
                <a:gd name="f1137" fmla="val 6891"/>
                <a:gd name="f1138" fmla="val 6885"/>
                <a:gd name="f1139" fmla="val 6908"/>
                <a:gd name="f1140" fmla="val 6950"/>
                <a:gd name="f1141" fmla="val 6992"/>
                <a:gd name="f1142" fmla="val 7023"/>
                <a:gd name="f1143" fmla="val 7140"/>
                <a:gd name="f1144" fmla="val 7089"/>
                <a:gd name="f1145" fmla="val 7127"/>
                <a:gd name="f1146" fmla="val 7160"/>
                <a:gd name="f1147" fmla="val 7202"/>
                <a:gd name="f1148" fmla="val 7150"/>
                <a:gd name="f1149" fmla="val 7211"/>
                <a:gd name="f1150" fmla="val 7194"/>
                <a:gd name="f1151" fmla="val 7242"/>
                <a:gd name="f1152" fmla="val 7247"/>
                <a:gd name="f1153" fmla="val 7248"/>
                <a:gd name="f1154" fmla="val 7330"/>
                <a:gd name="f1155" fmla="val 7447"/>
                <a:gd name="f1156" fmla="val 7495"/>
                <a:gd name="f1157" fmla="val 7552"/>
                <a:gd name="f1158" fmla="val 7561"/>
                <a:gd name="f1159" fmla="val 7642"/>
                <a:gd name="f1160" fmla="val 7659"/>
                <a:gd name="f1161" fmla="val 7629"/>
                <a:gd name="f1162" fmla="val 7682"/>
                <a:gd name="f1163" fmla="val 7686"/>
                <a:gd name="f1164" fmla="val 7631"/>
                <a:gd name="f1165" fmla="val 7690"/>
                <a:gd name="f1166" fmla="val 7733"/>
                <a:gd name="f1167" fmla="val 7790"/>
                <a:gd name="f1168" fmla="val 7845"/>
                <a:gd name="f1169" fmla="val 7875"/>
                <a:gd name="f1170" fmla="val 7925"/>
                <a:gd name="f1171" fmla="val 7915"/>
                <a:gd name="f1172" fmla="val 7868"/>
                <a:gd name="f1173" fmla="val 7803"/>
                <a:gd name="f1174" fmla="val 7793"/>
                <a:gd name="f1175" fmla="val 7799"/>
                <a:gd name="f1176" fmla="val 7760"/>
                <a:gd name="f1177" fmla="val 7794"/>
                <a:gd name="f1178" fmla="val 7724"/>
                <a:gd name="f1179" fmla="val 7749"/>
                <a:gd name="f1180" fmla="val 7719"/>
                <a:gd name="f1181" fmla="val 7732"/>
                <a:gd name="f1182" fmla="val 7608"/>
                <a:gd name="f1183" fmla="val 7731"/>
                <a:gd name="f1184" fmla="val 7751"/>
                <a:gd name="f1185" fmla="val 7809"/>
                <a:gd name="f1186" fmla="val 7786"/>
                <a:gd name="f1187" fmla="val 7720"/>
                <a:gd name="f1188" fmla="val 7767"/>
                <a:gd name="f1189" fmla="val 7802"/>
                <a:gd name="f1190" fmla="val 7800"/>
                <a:gd name="f1191" fmla="val 7884"/>
                <a:gd name="f1192" fmla="val 7878"/>
                <a:gd name="f1193" fmla="val 7953"/>
                <a:gd name="f1194" fmla="val 7910"/>
                <a:gd name="f1195" fmla="val 7963"/>
                <a:gd name="f1196" fmla="val 7930"/>
                <a:gd name="f1197" fmla="val 7981"/>
                <a:gd name="f1198" fmla="val 8018"/>
                <a:gd name="f1199" fmla="val 7924"/>
                <a:gd name="f1200" fmla="val 8013"/>
                <a:gd name="f1201" fmla="val 7926"/>
                <a:gd name="f1202" fmla="val 7940"/>
                <a:gd name="f1203" fmla="val 7905"/>
                <a:gd name="f1204" fmla="val 7957"/>
                <a:gd name="f1205" fmla="val 8015"/>
                <a:gd name="f1206" fmla="val 7939"/>
                <a:gd name="f1207" fmla="val 7998"/>
                <a:gd name="f1208" fmla="val 8001"/>
                <a:gd name="f1209" fmla="val 8005"/>
                <a:gd name="f1210" fmla="val 8003"/>
                <a:gd name="f1211" fmla="val 8029"/>
                <a:gd name="f1212" fmla="val 8034"/>
                <a:gd name="f1213" fmla="val 8066"/>
                <a:gd name="f1214" fmla="val 8059"/>
                <a:gd name="f1215" fmla="val 8099"/>
                <a:gd name="f1216" fmla="val 8103"/>
                <a:gd name="f1217" fmla="val 8137"/>
                <a:gd name="f1218" fmla="val 8123"/>
                <a:gd name="f1219" fmla="val 8160"/>
                <a:gd name="f1220" fmla="val 8182"/>
                <a:gd name="f1221" fmla="val 8147"/>
                <a:gd name="f1222" fmla="val 8128"/>
                <a:gd name="f1223" fmla="val 8050"/>
                <a:gd name="f1224" fmla="val 8055"/>
                <a:gd name="f1225" fmla="val 8027"/>
                <a:gd name="f1226" fmla="val 8072"/>
                <a:gd name="f1227" fmla="val 8046"/>
                <a:gd name="f1228" fmla="val 8058"/>
                <a:gd name="f1229" fmla="val 8033"/>
                <a:gd name="f1230" fmla="val 8056"/>
                <a:gd name="f1231" fmla="val 8106"/>
                <a:gd name="f1232" fmla="val 8097"/>
                <a:gd name="f1233" fmla="val 8125"/>
                <a:gd name="f1234" fmla="val 8225"/>
                <a:gd name="f1235" fmla="val 8282"/>
                <a:gd name="f1236" fmla="val 8255"/>
                <a:gd name="f1237" fmla="val 8214"/>
                <a:gd name="f1238" fmla="val 8284"/>
                <a:gd name="f1239" fmla="val 8286"/>
                <a:gd name="f1240" fmla="val 8316"/>
                <a:gd name="f1241" fmla="val 8310"/>
                <a:gd name="f1242" fmla="val 8302"/>
                <a:gd name="f1243" fmla="val 8315"/>
                <a:gd name="f1244" fmla="val 8357"/>
                <a:gd name="f1245" fmla="val 8354"/>
                <a:gd name="f1246" fmla="val 8395"/>
                <a:gd name="f1247" fmla="val 8398"/>
                <a:gd name="f1248" fmla="val 8364"/>
                <a:gd name="f1249" fmla="val 8389"/>
                <a:gd name="f1250" fmla="val 8426"/>
                <a:gd name="f1251" fmla="val 8481"/>
                <a:gd name="f1252" fmla="val 8485"/>
                <a:gd name="f1253" fmla="val 8499"/>
                <a:gd name="f1254" fmla="val 8515"/>
                <a:gd name="f1255" fmla="val 8509"/>
                <a:gd name="f1256" fmla="val 8545"/>
                <a:gd name="f1257" fmla="val 8514"/>
                <a:gd name="f1258" fmla="val 8483"/>
                <a:gd name="f1259" fmla="val 8452"/>
                <a:gd name="f1260" fmla="val 8449"/>
                <a:gd name="f1261" fmla="val 8425"/>
                <a:gd name="f1262" fmla="val 8392"/>
                <a:gd name="f1263" fmla="val 8377"/>
                <a:gd name="f1264" fmla="val 8414"/>
                <a:gd name="f1265" fmla="val 8422"/>
                <a:gd name="f1266" fmla="val 8463"/>
                <a:gd name="f1267" fmla="val 8469"/>
                <a:gd name="f1268" fmla="val 8440"/>
                <a:gd name="f1269" fmla="val 8435"/>
                <a:gd name="f1270" fmla="val 8441"/>
                <a:gd name="f1271" fmla="val 8368"/>
                <a:gd name="f1272" fmla="val 8307"/>
                <a:gd name="f1273" fmla="val 8297"/>
                <a:gd name="f1274" fmla="val 8303"/>
                <a:gd name="f1275" fmla="val 8305"/>
                <a:gd name="f1276" fmla="val 8256"/>
                <a:gd name="f1277" fmla="val 8207"/>
                <a:gd name="f1278" fmla="val 8159"/>
                <a:gd name="f1279" fmla="val 8175"/>
                <a:gd name="f1280" fmla="val 8020"/>
                <a:gd name="f1281" fmla="val 7996"/>
                <a:gd name="f1282" fmla="val 7983"/>
                <a:gd name="f1283" fmla="val 7895"/>
                <a:gd name="f1284" fmla="val 7903"/>
                <a:gd name="f1285" fmla="val 7913"/>
                <a:gd name="f1286" fmla="val 7935"/>
                <a:gd name="f1287" fmla="val 7994"/>
                <a:gd name="f1288" fmla="val 7986"/>
                <a:gd name="f1289" fmla="val 8057"/>
                <a:gd name="f1290" fmla="val 8077"/>
                <a:gd name="f1291" fmla="val 8041"/>
                <a:gd name="f1292" fmla="val 8102"/>
                <a:gd name="f1293" fmla="val 8109"/>
                <a:gd name="f1294" fmla="val 8121"/>
                <a:gd name="f1295" fmla="val 8163"/>
                <a:gd name="f1296" fmla="val 8158"/>
                <a:gd name="f1297" fmla="val 8165"/>
                <a:gd name="f1298" fmla="val 8140"/>
                <a:gd name="f1299" fmla="val 8086"/>
                <a:gd name="f1300" fmla="val 8194"/>
                <a:gd name="f1301" fmla="val 8287"/>
                <a:gd name="f1302" fmla="val 8349"/>
                <a:gd name="f1303" fmla="val 8314"/>
                <a:gd name="f1304" fmla="val 8342"/>
                <a:gd name="f1305" fmla="val 8408"/>
                <a:gd name="f1306" fmla="val 8413"/>
                <a:gd name="f1307" fmla="val 8340"/>
                <a:gd name="f1308" fmla="val 8405"/>
                <a:gd name="f1309" fmla="val 8484"/>
                <a:gd name="f1310" fmla="val 8451"/>
                <a:gd name="f1311" fmla="val 8472"/>
                <a:gd name="f1312" fmla="val 8542"/>
                <a:gd name="f1313" fmla="val 8564"/>
                <a:gd name="f1314" fmla="val 8516"/>
                <a:gd name="f1315" fmla="val 8461"/>
                <a:gd name="f1316" fmla="val 8421"/>
                <a:gd name="f1317" fmla="val 8448"/>
                <a:gd name="f1318" fmla="val 8458"/>
                <a:gd name="f1319" fmla="val 8482"/>
                <a:gd name="f1320" fmla="val 8494"/>
                <a:gd name="f1321" fmla="val 8475"/>
                <a:gd name="f1322" fmla="val 53"/>
                <a:gd name="f1323" fmla="val 8400"/>
                <a:gd name="f1324" fmla="val 8350"/>
                <a:gd name="f1325" fmla="val 54"/>
                <a:gd name="f1326" fmla="val 8355"/>
                <a:gd name="f1327" fmla="val 8359"/>
                <a:gd name="f1328" fmla="val 8360"/>
                <a:gd name="f1329" fmla="val 8321"/>
                <a:gd name="f1330" fmla="val 8245"/>
                <a:gd name="f1331" fmla="val 8265"/>
                <a:gd name="f1332" fmla="val 8273"/>
                <a:gd name="f1333" fmla="val 8285"/>
                <a:gd name="f1334" fmla="val 8250"/>
                <a:gd name="f1335" fmla="val 8236"/>
                <a:gd name="f1336" fmla="val 8271"/>
                <a:gd name="f1337" fmla="val 8243"/>
                <a:gd name="f1338" fmla="val 56"/>
                <a:gd name="f1339" fmla="val 8242"/>
                <a:gd name="f1340" fmla="val 57"/>
                <a:gd name="f1341" fmla="val 8224"/>
                <a:gd name="f1342" fmla="val 8196"/>
                <a:gd name="f1343" fmla="val 8208"/>
                <a:gd name="f1344" fmla="val 8205"/>
                <a:gd name="f1345" fmla="val 8177"/>
                <a:gd name="f1346" fmla="val 8164"/>
                <a:gd name="f1347" fmla="val 8122"/>
                <a:gd name="f1348" fmla="val 8107"/>
                <a:gd name="f1349" fmla="val 8088"/>
                <a:gd name="f1350" fmla="val 8080"/>
                <a:gd name="f1351" fmla="val 8065"/>
                <a:gd name="f1352" fmla="val 8053"/>
                <a:gd name="f1353" fmla="val 8075"/>
                <a:gd name="f1354" fmla="val 8091"/>
                <a:gd name="f1355" fmla="val 8076"/>
                <a:gd name="f1356" fmla="val 8061"/>
                <a:gd name="f1357" fmla="val 8044"/>
                <a:gd name="f1358" fmla="val 7985"/>
                <a:gd name="f1359" fmla="val 7973"/>
                <a:gd name="f1360" fmla="val 7943"/>
                <a:gd name="f1361" fmla="val 58"/>
                <a:gd name="f1362" fmla="val 7900"/>
                <a:gd name="f1363" fmla="val 7883"/>
                <a:gd name="f1364" fmla="val 7891"/>
                <a:gd name="f1365" fmla="val 7858"/>
                <a:gd name="f1366" fmla="val 7785"/>
                <a:gd name="f1367" fmla="val 7779"/>
                <a:gd name="f1368" fmla="val 7755"/>
                <a:gd name="f1369" fmla="val 7945"/>
                <a:gd name="f1370" fmla="val 7715"/>
                <a:gd name="f1371" fmla="val 7739"/>
                <a:gd name="f1372" fmla="val 7703"/>
                <a:gd name="f1373" fmla="val 7705"/>
                <a:gd name="f1374" fmla="val 7702"/>
                <a:gd name="f1375" fmla="val 7674"/>
                <a:gd name="f1376" fmla="val 7671"/>
                <a:gd name="f1377" fmla="val 7648"/>
                <a:gd name="f1378" fmla="val 7665"/>
                <a:gd name="f1379" fmla="val 7689"/>
                <a:gd name="f1380" fmla="val 7697"/>
                <a:gd name="f1381" fmla="val 7688"/>
                <a:gd name="f1382" fmla="val 59"/>
                <a:gd name="f1383" fmla="val 7639"/>
                <a:gd name="f1384" fmla="val 7618"/>
                <a:gd name="f1385" fmla="val 7646"/>
                <a:gd name="f1386" fmla="val 7565"/>
                <a:gd name="f1387" fmla="val 7586"/>
                <a:gd name="f1388" fmla="val 7531"/>
                <a:gd name="f1389" fmla="val 7443"/>
                <a:gd name="f1390" fmla="val 7406"/>
                <a:gd name="f1391" fmla="val 7317"/>
                <a:gd name="f1392" fmla="val 7327"/>
                <a:gd name="f1393" fmla="val 7343"/>
                <a:gd name="f1394" fmla="val 7356"/>
                <a:gd name="f1395" fmla="val 7391"/>
                <a:gd name="f1396" fmla="val 7294"/>
                <a:gd name="f1397" fmla="val 7347"/>
                <a:gd name="f1398" fmla="val 7335"/>
                <a:gd name="f1399" fmla="val 7346"/>
                <a:gd name="f1400" fmla="val 7358"/>
                <a:gd name="f1401" fmla="val 7397"/>
                <a:gd name="f1402" fmla="val 7392"/>
                <a:gd name="f1403" fmla="val 7360"/>
                <a:gd name="f1404" fmla="val 7285"/>
                <a:gd name="f1405" fmla="val 7283"/>
                <a:gd name="f1406" fmla="val 7290"/>
                <a:gd name="f1407" fmla="val 7207"/>
                <a:gd name="f1408" fmla="val 7107"/>
                <a:gd name="f1409" fmla="val 7031"/>
                <a:gd name="f1410" fmla="val 7017"/>
                <a:gd name="f1411" fmla="val 6844"/>
                <a:gd name="f1412" fmla="val 6782"/>
                <a:gd name="f1413" fmla="val 6799"/>
                <a:gd name="f1414" fmla="val 6798"/>
                <a:gd name="f1415" fmla="val 6840"/>
                <a:gd name="f1416" fmla="val 6871"/>
                <a:gd name="f1417" fmla="val 6914"/>
                <a:gd name="f1418" fmla="val 6889"/>
                <a:gd name="f1419" fmla="val 6975"/>
                <a:gd name="f1420" fmla="val 6878"/>
                <a:gd name="f1421" fmla="val 6903"/>
                <a:gd name="f1422" fmla="val 6692"/>
                <a:gd name="f1423" fmla="val 6690"/>
                <a:gd name="f1424" fmla="val 6680"/>
                <a:gd name="f1425" fmla="val 6632"/>
                <a:gd name="f1426" fmla="val 6638"/>
                <a:gd name="f1427" fmla="val 6554"/>
                <a:gd name="f1428" fmla="val 6511"/>
                <a:gd name="f1429" fmla="val 6483"/>
                <a:gd name="f1430" fmla="val 6440"/>
                <a:gd name="f1431" fmla="val 6438"/>
                <a:gd name="f1432" fmla="val 6424"/>
                <a:gd name="f1433" fmla="val 6357"/>
                <a:gd name="f1434" fmla="val 6319"/>
                <a:gd name="f1435" fmla="val 6271"/>
                <a:gd name="f1436" fmla="val 6250"/>
                <a:gd name="f1437" fmla="val 6150"/>
                <a:gd name="f1438" fmla="val 6203"/>
                <a:gd name="f1439" fmla="val 6142"/>
                <a:gd name="f1440" fmla="val 6051"/>
                <a:gd name="f1441" fmla="val 6078"/>
                <a:gd name="f1442" fmla="val 5979"/>
                <a:gd name="f1443" fmla="val 5792"/>
                <a:gd name="f1444" fmla="val 5669"/>
                <a:gd name="f1445" fmla="val 5651"/>
                <a:gd name="f1446" fmla="val 5656"/>
                <a:gd name="f1447" fmla="val 5613"/>
                <a:gd name="f1448" fmla="val 5605"/>
                <a:gd name="f1449" fmla="val 5577"/>
                <a:gd name="f1450" fmla="val 5616"/>
                <a:gd name="f1451" fmla="val 5624"/>
                <a:gd name="f1452" fmla="val 5587"/>
                <a:gd name="f1453" fmla="val 5539"/>
                <a:gd name="f1454" fmla="val 5457"/>
                <a:gd name="f1455" fmla="val 5458"/>
                <a:gd name="f1456" fmla="val 5523"/>
                <a:gd name="f1457" fmla="val 5516"/>
                <a:gd name="f1458" fmla="val 5549"/>
                <a:gd name="f1459" fmla="val 5563"/>
                <a:gd name="f1460" fmla="val 5443"/>
                <a:gd name="f1461" fmla="val 5579"/>
                <a:gd name="f1462" fmla="val 5456"/>
                <a:gd name="f1463" fmla="val 5444"/>
                <a:gd name="f1464" fmla="val 5420"/>
                <a:gd name="f1465" fmla="val 5413"/>
                <a:gd name="f1466" fmla="val 5390"/>
                <a:gd name="f1467" fmla="val 5347"/>
                <a:gd name="f1468" fmla="val 5461"/>
                <a:gd name="f1469" fmla="val 5424"/>
                <a:gd name="f1470" fmla="val 5472"/>
                <a:gd name="f1471" fmla="val 5469"/>
                <a:gd name="f1472" fmla="val 5388"/>
                <a:gd name="f1473" fmla="val 5346"/>
                <a:gd name="f1474" fmla="val 5330"/>
                <a:gd name="f1475" fmla="val 5329"/>
                <a:gd name="f1476" fmla="val 5303"/>
                <a:gd name="f1477" fmla="val 5223"/>
                <a:gd name="f1478" fmla="val 5179"/>
                <a:gd name="f1479" fmla="val 5297"/>
                <a:gd name="f1480" fmla="val 5280"/>
                <a:gd name="f1481" fmla="val 5402"/>
                <a:gd name="f1482" fmla="val 5383"/>
                <a:gd name="f1483" fmla="val 5293"/>
                <a:gd name="f1484" fmla="val 5253"/>
                <a:gd name="f1485" fmla="val 5214"/>
                <a:gd name="f1486" fmla="val 5164"/>
                <a:gd name="f1487" fmla="val 5194"/>
                <a:gd name="f1488" fmla="val 5128"/>
                <a:gd name="f1489" fmla="val 5084"/>
                <a:gd name="f1490" fmla="val 5051"/>
                <a:gd name="f1491" fmla="val 5077"/>
                <a:gd name="f1492" fmla="val 5043"/>
                <a:gd name="f1493" fmla="val 5000"/>
                <a:gd name="f1494" fmla="val 4963"/>
                <a:gd name="f1495" fmla="val 4887"/>
                <a:gd name="f1496" fmla="val 4839"/>
                <a:gd name="f1497" fmla="val 4862"/>
                <a:gd name="f1498" fmla="val 4807"/>
                <a:gd name="f1499" fmla="val 4749"/>
                <a:gd name="f1500" fmla="val 4798"/>
                <a:gd name="f1501" fmla="val 4726"/>
                <a:gd name="f1502" fmla="val 4644"/>
                <a:gd name="f1503" fmla="val 4600"/>
                <a:gd name="f1504" fmla="val 4616"/>
                <a:gd name="f1505" fmla="val 4623"/>
                <a:gd name="f1506" fmla="val 4620"/>
                <a:gd name="f1507" fmla="val 4589"/>
                <a:gd name="f1508" fmla="val 4572"/>
                <a:gd name="f1509" fmla="val 4560"/>
                <a:gd name="f1510" fmla="val 4530"/>
                <a:gd name="f1511" fmla="val 4535"/>
                <a:gd name="f1512" fmla="val 4559"/>
                <a:gd name="f1513" fmla="val 4532"/>
                <a:gd name="f1514" fmla="val 4498"/>
                <a:gd name="f1515" fmla="val 4470"/>
                <a:gd name="f1516" fmla="val 4578"/>
                <a:gd name="f1517" fmla="val 4602"/>
                <a:gd name="f1518" fmla="val 4503"/>
                <a:gd name="f1519" fmla="val 4377"/>
                <a:gd name="f1520" fmla="val 4375"/>
                <a:gd name="f1521" fmla="val 4397"/>
                <a:gd name="f1522" fmla="val 4358"/>
                <a:gd name="f1523" fmla="val 4340"/>
                <a:gd name="f1524" fmla="val 4404"/>
                <a:gd name="f1525" fmla="val 4429"/>
                <a:gd name="f1526" fmla="val 4417"/>
                <a:gd name="f1527" fmla="val 4415"/>
                <a:gd name="f1528" fmla="val 4333"/>
                <a:gd name="f1529" fmla="val 4299"/>
                <a:gd name="f1530" fmla="val 4324"/>
                <a:gd name="f1531" fmla="val 4334"/>
                <a:gd name="f1532" fmla="val 4286"/>
                <a:gd name="f1533" fmla="val 4279"/>
                <a:gd name="f1534" fmla="val 4226"/>
                <a:gd name="f1535" fmla="val 4230"/>
                <a:gd name="f1536" fmla="val 4277"/>
                <a:gd name="f1537" fmla="val 4236"/>
                <a:gd name="f1538" fmla="val 4203"/>
                <a:gd name="f1539" fmla="val 4207"/>
                <a:gd name="f1540" fmla="val 4184"/>
                <a:gd name="f1541" fmla="val 4210"/>
                <a:gd name="f1542" fmla="val 4231"/>
                <a:gd name="f1543" fmla="val 4290"/>
                <a:gd name="f1544" fmla="val 4255"/>
                <a:gd name="f1545" fmla="val 4264"/>
                <a:gd name="f1546" fmla="val 4314"/>
                <a:gd name="f1547" fmla="val 4218"/>
                <a:gd name="f1548" fmla="val 4240"/>
                <a:gd name="f1549" fmla="val 4157"/>
                <a:gd name="f1550" fmla="val 4194"/>
                <a:gd name="f1551" fmla="val 4142"/>
                <a:gd name="f1552" fmla="val 4182"/>
                <a:gd name="f1553" fmla="val 4124"/>
                <a:gd name="f1554" fmla="val 4134"/>
                <a:gd name="f1555" fmla="val 4116"/>
                <a:gd name="f1556" fmla="val 4099"/>
                <a:gd name="f1557" fmla="val 4078"/>
                <a:gd name="f1558" fmla="val 4055"/>
                <a:gd name="f1559" fmla="val 4104"/>
                <a:gd name="f1560" fmla="val 4010"/>
                <a:gd name="f1561" fmla="val 4015"/>
                <a:gd name="f1562" fmla="val 4017"/>
                <a:gd name="f1563" fmla="val 4108"/>
                <a:gd name="f1564" fmla="val 4013"/>
                <a:gd name="f1565" fmla="val 3904"/>
                <a:gd name="f1566" fmla="val 3795"/>
                <a:gd name="f1567" fmla="val 3873"/>
                <a:gd name="f1568" fmla="val 3866"/>
                <a:gd name="f1569" fmla="val 3916"/>
                <a:gd name="f1570" fmla="val 3913"/>
                <a:gd name="f1571" fmla="val 3812"/>
                <a:gd name="f1572" fmla="val 3857"/>
                <a:gd name="f1573" fmla="val 3945"/>
                <a:gd name="f1574" fmla="val 4068"/>
                <a:gd name="f1575" fmla="val 4042"/>
                <a:gd name="f1576" fmla="val 3958"/>
                <a:gd name="f1577" fmla="val 3927"/>
                <a:gd name="f1578" fmla="val 3946"/>
                <a:gd name="f1579" fmla="val 3965"/>
                <a:gd name="f1580" fmla="val 3801"/>
                <a:gd name="f1581" fmla="val 3788"/>
                <a:gd name="f1582" fmla="val 3858"/>
                <a:gd name="f1583" fmla="val 3806"/>
                <a:gd name="f1584" fmla="val 3762"/>
                <a:gd name="f1585" fmla="val 3768"/>
                <a:gd name="f1586" fmla="val 3749"/>
                <a:gd name="f1587" fmla="+- 0 0 -90"/>
                <a:gd name="f1588" fmla="*/ f3 1 8594"/>
                <a:gd name="f1589" fmla="*/ f4 1 60"/>
                <a:gd name="f1590" fmla="+- f7 0 f5"/>
                <a:gd name="f1591" fmla="+- f6 0 f5"/>
                <a:gd name="f1592" fmla="*/ f1587 f0 1"/>
                <a:gd name="f1593" fmla="*/ f1591 1 8594"/>
                <a:gd name="f1594" fmla="*/ f1590 1 60"/>
                <a:gd name="f1595" fmla="*/ 5206 f1591 1"/>
                <a:gd name="f1596" fmla="*/ 34 f1590 1"/>
                <a:gd name="f1597" fmla="*/ 4851 f1591 1"/>
                <a:gd name="f1598" fmla="*/ 37 f1590 1"/>
                <a:gd name="f1599" fmla="*/ 5322 f1591 1"/>
                <a:gd name="f1600" fmla="*/ 35 f1590 1"/>
                <a:gd name="f1601" fmla="*/ 5841 f1591 1"/>
                <a:gd name="f1602" fmla="*/ 43 f1590 1"/>
                <a:gd name="f1603" fmla="*/ 5952 f1591 1"/>
                <a:gd name="f1604" fmla="*/ 46 f1590 1"/>
                <a:gd name="f1605" fmla="*/ 6323 f1591 1"/>
                <a:gd name="f1606" fmla="*/ 40 f1590 1"/>
                <a:gd name="f1607" fmla="*/ 6806 f1591 1"/>
                <a:gd name="f1608" fmla="*/ 32 f1590 1"/>
                <a:gd name="f1609" fmla="*/ 6211 f1591 1"/>
                <a:gd name="f1610" fmla="*/ 5558 f1591 1"/>
                <a:gd name="f1611" fmla="*/ 29 f1590 1"/>
                <a:gd name="f1612" fmla="*/ 7046 f1591 1"/>
                <a:gd name="f1613" fmla="*/ 41 f1590 1"/>
                <a:gd name="f1614" fmla="*/ 7472 f1591 1"/>
                <a:gd name="f1615" fmla="*/ 7784 f1591 1"/>
                <a:gd name="f1616" fmla="*/ 39 f1590 1"/>
                <a:gd name="f1617" fmla="*/ 4392 f1591 1"/>
                <a:gd name="f1618" fmla="*/ 36 f1590 1"/>
                <a:gd name="f1619" fmla="*/ 4053 f1591 1"/>
                <a:gd name="f1620" fmla="*/ 4729 f1591 1"/>
                <a:gd name="f1621" fmla="*/ 348 f1591 1"/>
                <a:gd name="f1622" fmla="*/ 3365 f1591 1"/>
                <a:gd name="f1623" fmla="*/ 2626 f1591 1"/>
                <a:gd name="f1624" fmla="*/ 45 f1590 1"/>
                <a:gd name="f1625" fmla="*/ 1989 f1591 1"/>
                <a:gd name="f1626" fmla="*/ 1241 f1591 1"/>
                <a:gd name="f1627" fmla="*/ 44 f1590 1"/>
                <a:gd name="f1628" fmla="*/ 260 f1591 1"/>
                <a:gd name="f1629" fmla="*/ 403 f1591 1"/>
                <a:gd name="f1630" fmla="*/ 1235 f1591 1"/>
                <a:gd name="f1631" fmla="*/ 30 f1590 1"/>
                <a:gd name="f1632" fmla="*/ 1695 f1591 1"/>
                <a:gd name="f1633" fmla="*/ 28 f1590 1"/>
                <a:gd name="f1634" fmla="*/ 2516 f1591 1"/>
                <a:gd name="f1635" fmla="*/ 20 f1590 1"/>
                <a:gd name="f1636" fmla="*/ 3096 f1591 1"/>
                <a:gd name="f1637" fmla="*/ 21 f1590 1"/>
                <a:gd name="f1638" fmla="*/ 3775 f1591 1"/>
                <a:gd name="f1639" fmla="*/ 17 f1590 1"/>
                <a:gd name="f1640" fmla="*/ 3608 f1591 1"/>
                <a:gd name="f1641" fmla="*/ 13 f1590 1"/>
                <a:gd name="f1642" fmla="*/ 3472 f1591 1"/>
                <a:gd name="f1643" fmla="*/ 9 f1590 1"/>
                <a:gd name="f1644" fmla="*/ 4061 f1591 1"/>
                <a:gd name="f1645" fmla="*/ 4 f1590 1"/>
                <a:gd name="f1646" fmla="*/ 4257 f1591 1"/>
                <a:gd name="f1647" fmla="*/ 12 f1590 1"/>
                <a:gd name="f1648" fmla="*/ 4645 f1591 1"/>
                <a:gd name="f1649" fmla="*/ 16 f1590 1"/>
                <a:gd name="f1650" fmla="*/ 4373 f1591 1"/>
                <a:gd name="f1651" fmla="*/ 10 f1590 1"/>
                <a:gd name="f1652" fmla="*/ 5119 f1591 1"/>
                <a:gd name="f1653" fmla="*/ 5193 f1591 1"/>
                <a:gd name="f1654" fmla="*/ 5 f1590 1"/>
                <a:gd name="f1655" fmla="*/ 5134 f1591 1"/>
                <a:gd name="f1656" fmla="*/ 5438 f1591 1"/>
                <a:gd name="f1657" fmla="*/ 15 f1590 1"/>
                <a:gd name="f1658" fmla="*/ 5834 f1591 1"/>
                <a:gd name="f1659" fmla="*/ 5843 f1591 1"/>
                <a:gd name="f1660" fmla="*/ 5967 f1591 1"/>
                <a:gd name="f1661" fmla="*/ 11 f1590 1"/>
                <a:gd name="f1662" fmla="*/ 6226 f1591 1"/>
                <a:gd name="f1663" fmla="*/ 6261 f1591 1"/>
                <a:gd name="f1664" fmla="*/ 6697 f1591 1"/>
                <a:gd name="f1665" fmla="*/ 6837 f1591 1"/>
                <a:gd name="f1666" fmla="*/ 7682 f1591 1"/>
                <a:gd name="f1667" fmla="*/ 14 f1590 1"/>
                <a:gd name="f1668" fmla="*/ 7802 f1591 1"/>
                <a:gd name="f1669" fmla="*/ 24 f1590 1"/>
                <a:gd name="f1670" fmla="*/ 8182 f1591 1"/>
                <a:gd name="f1671" fmla="*/ 23 f1590 1"/>
                <a:gd name="f1672" fmla="*/ 8315 f1591 1"/>
                <a:gd name="f1673" fmla="*/ 27 f1590 1"/>
                <a:gd name="f1674" fmla="*/ 8441 f1591 1"/>
                <a:gd name="f1675" fmla="*/ 38 f1590 1"/>
                <a:gd name="f1676" fmla="*/ 8077 f1591 1"/>
                <a:gd name="f1677" fmla="*/ 8594 f1591 1"/>
                <a:gd name="f1678" fmla="*/ 47 f1590 1"/>
                <a:gd name="f1679" fmla="*/ 8205 f1591 1"/>
                <a:gd name="f1680" fmla="*/ 53 f1590 1"/>
                <a:gd name="f1681" fmla="*/ 7779 f1591 1"/>
                <a:gd name="f1682" fmla="*/ 58 f1590 1"/>
                <a:gd name="f1683" fmla="*/ 7358 f1591 1"/>
                <a:gd name="f1684" fmla="*/ 54 f1590 1"/>
                <a:gd name="f1685" fmla="*/ 6692 f1591 1"/>
                <a:gd name="f1686" fmla="*/ 49 f1590 1"/>
                <a:gd name="f1687" fmla="*/ 5792 f1591 1"/>
                <a:gd name="f1688" fmla="*/ 5390 f1591 1"/>
                <a:gd name="f1689" fmla="*/ 5194 f1591 1"/>
                <a:gd name="f1690" fmla="*/ 51 f1590 1"/>
                <a:gd name="f1691" fmla="*/ 4559 f1591 1"/>
                <a:gd name="f1692" fmla="*/ 4226 f1591 1"/>
                <a:gd name="f1693" fmla="*/ 4010 f1591 1"/>
                <a:gd name="f1694" fmla="*/ 60 f1590 1"/>
                <a:gd name="f1695" fmla="*/ 3858 f1591 1"/>
                <a:gd name="f1696" fmla="*/ f1592 1 f2"/>
                <a:gd name="f1697" fmla="*/ f1595 1 8594"/>
                <a:gd name="f1698" fmla="*/ f1596 1 60"/>
                <a:gd name="f1699" fmla="*/ f1597 1 8594"/>
                <a:gd name="f1700" fmla="*/ f1598 1 60"/>
                <a:gd name="f1701" fmla="*/ f1599 1 8594"/>
                <a:gd name="f1702" fmla="*/ f1600 1 60"/>
                <a:gd name="f1703" fmla="*/ f1601 1 8594"/>
                <a:gd name="f1704" fmla="*/ f1602 1 60"/>
                <a:gd name="f1705" fmla="*/ f1603 1 8594"/>
                <a:gd name="f1706" fmla="*/ f1604 1 60"/>
                <a:gd name="f1707" fmla="*/ f1605 1 8594"/>
                <a:gd name="f1708" fmla="*/ f1606 1 60"/>
                <a:gd name="f1709" fmla="*/ f1607 1 8594"/>
                <a:gd name="f1710" fmla="*/ f1608 1 60"/>
                <a:gd name="f1711" fmla="*/ f1609 1 8594"/>
                <a:gd name="f1712" fmla="*/ f1610 1 8594"/>
                <a:gd name="f1713" fmla="*/ f1611 1 60"/>
                <a:gd name="f1714" fmla="*/ f1612 1 8594"/>
                <a:gd name="f1715" fmla="*/ f1613 1 60"/>
                <a:gd name="f1716" fmla="*/ f1614 1 8594"/>
                <a:gd name="f1717" fmla="*/ f1615 1 8594"/>
                <a:gd name="f1718" fmla="*/ f1616 1 60"/>
                <a:gd name="f1719" fmla="*/ f1617 1 8594"/>
                <a:gd name="f1720" fmla="*/ f1618 1 60"/>
                <a:gd name="f1721" fmla="*/ f1619 1 8594"/>
                <a:gd name="f1722" fmla="*/ f1620 1 8594"/>
                <a:gd name="f1723" fmla="*/ f1621 1 8594"/>
                <a:gd name="f1724" fmla="*/ f1622 1 8594"/>
                <a:gd name="f1725" fmla="*/ f1623 1 8594"/>
                <a:gd name="f1726" fmla="*/ f1624 1 60"/>
                <a:gd name="f1727" fmla="*/ f1625 1 8594"/>
                <a:gd name="f1728" fmla="*/ f1626 1 8594"/>
                <a:gd name="f1729" fmla="*/ f1627 1 60"/>
                <a:gd name="f1730" fmla="*/ f1628 1 8594"/>
                <a:gd name="f1731" fmla="*/ f1629 1 8594"/>
                <a:gd name="f1732" fmla="*/ f1630 1 8594"/>
                <a:gd name="f1733" fmla="*/ f1631 1 60"/>
                <a:gd name="f1734" fmla="*/ f1632 1 8594"/>
                <a:gd name="f1735" fmla="*/ f1633 1 60"/>
                <a:gd name="f1736" fmla="*/ f1634 1 8594"/>
                <a:gd name="f1737" fmla="*/ f1635 1 60"/>
                <a:gd name="f1738" fmla="*/ f1636 1 8594"/>
                <a:gd name="f1739" fmla="*/ f1637 1 60"/>
                <a:gd name="f1740" fmla="*/ f1638 1 8594"/>
                <a:gd name="f1741" fmla="*/ f1639 1 60"/>
                <a:gd name="f1742" fmla="*/ f1640 1 8594"/>
                <a:gd name="f1743" fmla="*/ f1641 1 60"/>
                <a:gd name="f1744" fmla="*/ f1642 1 8594"/>
                <a:gd name="f1745" fmla="*/ f1643 1 60"/>
                <a:gd name="f1746" fmla="*/ f1644 1 8594"/>
                <a:gd name="f1747" fmla="*/ f1645 1 60"/>
                <a:gd name="f1748" fmla="*/ f1646 1 8594"/>
                <a:gd name="f1749" fmla="*/ f1647 1 60"/>
                <a:gd name="f1750" fmla="*/ f1648 1 8594"/>
                <a:gd name="f1751" fmla="*/ f1649 1 60"/>
                <a:gd name="f1752" fmla="*/ f1650 1 8594"/>
                <a:gd name="f1753" fmla="*/ f1651 1 60"/>
                <a:gd name="f1754" fmla="*/ f1652 1 8594"/>
                <a:gd name="f1755" fmla="*/ f1653 1 8594"/>
                <a:gd name="f1756" fmla="*/ f1654 1 60"/>
                <a:gd name="f1757" fmla="*/ f1655 1 8594"/>
                <a:gd name="f1758" fmla="*/ f1656 1 8594"/>
                <a:gd name="f1759" fmla="*/ f1657 1 60"/>
                <a:gd name="f1760" fmla="*/ f1658 1 8594"/>
                <a:gd name="f1761" fmla="*/ f1659 1 8594"/>
                <a:gd name="f1762" fmla="*/ f1660 1 8594"/>
                <a:gd name="f1763" fmla="*/ f1661 1 60"/>
                <a:gd name="f1764" fmla="*/ f1662 1 8594"/>
                <a:gd name="f1765" fmla="*/ f1663 1 8594"/>
                <a:gd name="f1766" fmla="*/ f1664 1 8594"/>
                <a:gd name="f1767" fmla="*/ f1665 1 8594"/>
                <a:gd name="f1768" fmla="*/ f1666 1 8594"/>
                <a:gd name="f1769" fmla="*/ f1667 1 60"/>
                <a:gd name="f1770" fmla="*/ f1668 1 8594"/>
                <a:gd name="f1771" fmla="*/ f1669 1 60"/>
                <a:gd name="f1772" fmla="*/ f1670 1 8594"/>
                <a:gd name="f1773" fmla="*/ f1671 1 60"/>
                <a:gd name="f1774" fmla="*/ f1672 1 8594"/>
                <a:gd name="f1775" fmla="*/ f1673 1 60"/>
                <a:gd name="f1776" fmla="*/ f1674 1 8594"/>
                <a:gd name="f1777" fmla="*/ f1675 1 60"/>
                <a:gd name="f1778" fmla="*/ f1676 1 8594"/>
                <a:gd name="f1779" fmla="*/ f1677 1 8594"/>
                <a:gd name="f1780" fmla="*/ f1678 1 60"/>
                <a:gd name="f1781" fmla="*/ f1679 1 8594"/>
                <a:gd name="f1782" fmla="*/ f1680 1 60"/>
                <a:gd name="f1783" fmla="*/ f1681 1 8594"/>
                <a:gd name="f1784" fmla="*/ f1682 1 60"/>
                <a:gd name="f1785" fmla="*/ f1683 1 8594"/>
                <a:gd name="f1786" fmla="*/ f1684 1 60"/>
                <a:gd name="f1787" fmla="*/ f1685 1 8594"/>
                <a:gd name="f1788" fmla="*/ f1686 1 60"/>
                <a:gd name="f1789" fmla="*/ f1687 1 8594"/>
                <a:gd name="f1790" fmla="*/ f1688 1 8594"/>
                <a:gd name="f1791" fmla="*/ f1689 1 8594"/>
                <a:gd name="f1792" fmla="*/ f1690 1 60"/>
                <a:gd name="f1793" fmla="*/ f1691 1 8594"/>
                <a:gd name="f1794" fmla="*/ f1692 1 8594"/>
                <a:gd name="f1795" fmla="*/ f1693 1 8594"/>
                <a:gd name="f1796" fmla="*/ f1694 1 60"/>
                <a:gd name="f1797" fmla="*/ f1695 1 8594"/>
                <a:gd name="f1798" fmla="*/ 0 1 f1593"/>
                <a:gd name="f1799" fmla="*/ f6 1 f1593"/>
                <a:gd name="f1800" fmla="*/ 0 1 f1594"/>
                <a:gd name="f1801" fmla="*/ f7 1 f1594"/>
                <a:gd name="f1802" fmla="+- f1696 0 f1"/>
                <a:gd name="f1803" fmla="*/ f1697 1 f1593"/>
                <a:gd name="f1804" fmla="*/ f1698 1 f1594"/>
                <a:gd name="f1805" fmla="*/ f1699 1 f1593"/>
                <a:gd name="f1806" fmla="*/ f1700 1 f1594"/>
                <a:gd name="f1807" fmla="*/ f1701 1 f1593"/>
                <a:gd name="f1808" fmla="*/ f1702 1 f1594"/>
                <a:gd name="f1809" fmla="*/ f1703 1 f1593"/>
                <a:gd name="f1810" fmla="*/ f1704 1 f1594"/>
                <a:gd name="f1811" fmla="*/ f1705 1 f1593"/>
                <a:gd name="f1812" fmla="*/ f1706 1 f1594"/>
                <a:gd name="f1813" fmla="*/ f1707 1 f1593"/>
                <a:gd name="f1814" fmla="*/ f1708 1 f1594"/>
                <a:gd name="f1815" fmla="*/ f1709 1 f1593"/>
                <a:gd name="f1816" fmla="*/ f1710 1 f1594"/>
                <a:gd name="f1817" fmla="*/ f1711 1 f1593"/>
                <a:gd name="f1818" fmla="*/ f1712 1 f1593"/>
                <a:gd name="f1819" fmla="*/ f1713 1 f1594"/>
                <a:gd name="f1820" fmla="*/ f1714 1 f1593"/>
                <a:gd name="f1821" fmla="*/ f1715 1 f1594"/>
                <a:gd name="f1822" fmla="*/ f1716 1 f1593"/>
                <a:gd name="f1823" fmla="*/ f1717 1 f1593"/>
                <a:gd name="f1824" fmla="*/ f1718 1 f1594"/>
                <a:gd name="f1825" fmla="*/ f1719 1 f1593"/>
                <a:gd name="f1826" fmla="*/ f1720 1 f1594"/>
                <a:gd name="f1827" fmla="*/ f1721 1 f1593"/>
                <a:gd name="f1828" fmla="*/ f1722 1 f1593"/>
                <a:gd name="f1829" fmla="*/ f1723 1 f1593"/>
                <a:gd name="f1830" fmla="*/ f1724 1 f1593"/>
                <a:gd name="f1831" fmla="*/ f1725 1 f1593"/>
                <a:gd name="f1832" fmla="*/ f1726 1 f1594"/>
                <a:gd name="f1833" fmla="*/ f1727 1 f1593"/>
                <a:gd name="f1834" fmla="*/ f1728 1 f1593"/>
                <a:gd name="f1835" fmla="*/ f1729 1 f1594"/>
                <a:gd name="f1836" fmla="*/ f1730 1 f1593"/>
                <a:gd name="f1837" fmla="*/ f1731 1 f1593"/>
                <a:gd name="f1838" fmla="*/ f1732 1 f1593"/>
                <a:gd name="f1839" fmla="*/ f1733 1 f1594"/>
                <a:gd name="f1840" fmla="*/ f1734 1 f1593"/>
                <a:gd name="f1841" fmla="*/ f1735 1 f1594"/>
                <a:gd name="f1842" fmla="*/ f1736 1 f1593"/>
                <a:gd name="f1843" fmla="*/ f1737 1 f1594"/>
                <a:gd name="f1844" fmla="*/ f1738 1 f1593"/>
                <a:gd name="f1845" fmla="*/ f1739 1 f1594"/>
                <a:gd name="f1846" fmla="*/ f1740 1 f1593"/>
                <a:gd name="f1847" fmla="*/ f1741 1 f1594"/>
                <a:gd name="f1848" fmla="*/ f1742 1 f1593"/>
                <a:gd name="f1849" fmla="*/ f1743 1 f1594"/>
                <a:gd name="f1850" fmla="*/ f1744 1 f1593"/>
                <a:gd name="f1851" fmla="*/ f1745 1 f1594"/>
                <a:gd name="f1852" fmla="*/ f1746 1 f1593"/>
                <a:gd name="f1853" fmla="*/ f1747 1 f1594"/>
                <a:gd name="f1854" fmla="*/ f1748 1 f1593"/>
                <a:gd name="f1855" fmla="*/ f1749 1 f1594"/>
                <a:gd name="f1856" fmla="*/ f1750 1 f1593"/>
                <a:gd name="f1857" fmla="*/ f1751 1 f1594"/>
                <a:gd name="f1858" fmla="*/ f1752 1 f1593"/>
                <a:gd name="f1859" fmla="*/ f1753 1 f1594"/>
                <a:gd name="f1860" fmla="*/ f1754 1 f1593"/>
                <a:gd name="f1861" fmla="*/ f1755 1 f1593"/>
                <a:gd name="f1862" fmla="*/ f1756 1 f1594"/>
                <a:gd name="f1863" fmla="*/ f1757 1 f1593"/>
                <a:gd name="f1864" fmla="*/ f1758 1 f1593"/>
                <a:gd name="f1865" fmla="*/ f1759 1 f1594"/>
                <a:gd name="f1866" fmla="*/ f1760 1 f1593"/>
                <a:gd name="f1867" fmla="*/ f1761 1 f1593"/>
                <a:gd name="f1868" fmla="*/ f1762 1 f1593"/>
                <a:gd name="f1869" fmla="*/ f1763 1 f1594"/>
                <a:gd name="f1870" fmla="*/ f1764 1 f1593"/>
                <a:gd name="f1871" fmla="*/ f1765 1 f1593"/>
                <a:gd name="f1872" fmla="*/ f1766 1 f1593"/>
                <a:gd name="f1873" fmla="*/ f1767 1 f1593"/>
                <a:gd name="f1874" fmla="*/ f1768 1 f1593"/>
                <a:gd name="f1875" fmla="*/ f1769 1 f1594"/>
                <a:gd name="f1876" fmla="*/ f1770 1 f1593"/>
                <a:gd name="f1877" fmla="*/ f1771 1 f1594"/>
                <a:gd name="f1878" fmla="*/ f1772 1 f1593"/>
                <a:gd name="f1879" fmla="*/ f1773 1 f1594"/>
                <a:gd name="f1880" fmla="*/ f1774 1 f1593"/>
                <a:gd name="f1881" fmla="*/ f1775 1 f1594"/>
                <a:gd name="f1882" fmla="*/ f1776 1 f1593"/>
                <a:gd name="f1883" fmla="*/ f1777 1 f1594"/>
                <a:gd name="f1884" fmla="*/ f1778 1 f1593"/>
                <a:gd name="f1885" fmla="*/ f1779 1 f1593"/>
                <a:gd name="f1886" fmla="*/ f1780 1 f1594"/>
                <a:gd name="f1887" fmla="*/ f1781 1 f1593"/>
                <a:gd name="f1888" fmla="*/ f1782 1 f1594"/>
                <a:gd name="f1889" fmla="*/ f1783 1 f1593"/>
                <a:gd name="f1890" fmla="*/ f1784 1 f1594"/>
                <a:gd name="f1891" fmla="*/ f1785 1 f1593"/>
                <a:gd name="f1892" fmla="*/ f1786 1 f1594"/>
                <a:gd name="f1893" fmla="*/ f1787 1 f1593"/>
                <a:gd name="f1894" fmla="*/ f1788 1 f1594"/>
                <a:gd name="f1895" fmla="*/ f1789 1 f1593"/>
                <a:gd name="f1896" fmla="*/ f1790 1 f1593"/>
                <a:gd name="f1897" fmla="*/ f1791 1 f1593"/>
                <a:gd name="f1898" fmla="*/ f1792 1 f1594"/>
                <a:gd name="f1899" fmla="*/ f1793 1 f1593"/>
                <a:gd name="f1900" fmla="*/ f1794 1 f1593"/>
                <a:gd name="f1901" fmla="*/ f1795 1 f1593"/>
                <a:gd name="f1902" fmla="*/ f1796 1 f1594"/>
                <a:gd name="f1903" fmla="*/ f1797 1 f1593"/>
                <a:gd name="f1904" fmla="*/ f1798 f1588 1"/>
                <a:gd name="f1905" fmla="*/ f1799 f1588 1"/>
                <a:gd name="f1906" fmla="*/ f1801 f1589 1"/>
                <a:gd name="f1907" fmla="*/ f1800 f1589 1"/>
                <a:gd name="f1908" fmla="*/ f1803 f1588 1"/>
                <a:gd name="f1909" fmla="*/ f1804 f1589 1"/>
                <a:gd name="f1910" fmla="*/ f1805 f1588 1"/>
                <a:gd name="f1911" fmla="*/ f1806 f1589 1"/>
                <a:gd name="f1912" fmla="*/ f1807 f1588 1"/>
                <a:gd name="f1913" fmla="*/ f1808 f1589 1"/>
                <a:gd name="f1914" fmla="*/ f1809 f1588 1"/>
                <a:gd name="f1915" fmla="*/ f1810 f1589 1"/>
                <a:gd name="f1916" fmla="*/ f1811 f1588 1"/>
                <a:gd name="f1917" fmla="*/ f1812 f1589 1"/>
                <a:gd name="f1918" fmla="*/ f1813 f1588 1"/>
                <a:gd name="f1919" fmla="*/ f1814 f1589 1"/>
                <a:gd name="f1920" fmla="*/ f1815 f1588 1"/>
                <a:gd name="f1921" fmla="*/ f1816 f1589 1"/>
                <a:gd name="f1922" fmla="*/ f1817 f1588 1"/>
                <a:gd name="f1923" fmla="*/ f1818 f1588 1"/>
                <a:gd name="f1924" fmla="*/ f1819 f1589 1"/>
                <a:gd name="f1925" fmla="*/ f1820 f1588 1"/>
                <a:gd name="f1926" fmla="*/ f1821 f1589 1"/>
                <a:gd name="f1927" fmla="*/ f1822 f1588 1"/>
                <a:gd name="f1928" fmla="*/ f1823 f1588 1"/>
                <a:gd name="f1929" fmla="*/ f1824 f1589 1"/>
                <a:gd name="f1930" fmla="*/ f1825 f1588 1"/>
                <a:gd name="f1931" fmla="*/ f1826 f1589 1"/>
                <a:gd name="f1932" fmla="*/ f1827 f1588 1"/>
                <a:gd name="f1933" fmla="*/ f1828 f1588 1"/>
                <a:gd name="f1934" fmla="*/ f1829 f1588 1"/>
                <a:gd name="f1935" fmla="*/ f1830 f1588 1"/>
                <a:gd name="f1936" fmla="*/ f1831 f1588 1"/>
                <a:gd name="f1937" fmla="*/ f1832 f1589 1"/>
                <a:gd name="f1938" fmla="*/ f1833 f1588 1"/>
                <a:gd name="f1939" fmla="*/ f1834 f1588 1"/>
                <a:gd name="f1940" fmla="*/ f1835 f1589 1"/>
                <a:gd name="f1941" fmla="*/ f1836 f1588 1"/>
                <a:gd name="f1942" fmla="*/ f1837 f1588 1"/>
                <a:gd name="f1943" fmla="*/ f1838 f1588 1"/>
                <a:gd name="f1944" fmla="*/ f1839 f1589 1"/>
                <a:gd name="f1945" fmla="*/ f1840 f1588 1"/>
                <a:gd name="f1946" fmla="*/ f1841 f1589 1"/>
                <a:gd name="f1947" fmla="*/ f1842 f1588 1"/>
                <a:gd name="f1948" fmla="*/ f1843 f1589 1"/>
                <a:gd name="f1949" fmla="*/ f1844 f1588 1"/>
                <a:gd name="f1950" fmla="*/ f1845 f1589 1"/>
                <a:gd name="f1951" fmla="*/ f1846 f1588 1"/>
                <a:gd name="f1952" fmla="*/ f1847 f1589 1"/>
                <a:gd name="f1953" fmla="*/ f1848 f1588 1"/>
                <a:gd name="f1954" fmla="*/ f1849 f1589 1"/>
                <a:gd name="f1955" fmla="*/ f1850 f1588 1"/>
                <a:gd name="f1956" fmla="*/ f1851 f1589 1"/>
                <a:gd name="f1957" fmla="*/ f1852 f1588 1"/>
                <a:gd name="f1958" fmla="*/ f1853 f1589 1"/>
                <a:gd name="f1959" fmla="*/ f1854 f1588 1"/>
                <a:gd name="f1960" fmla="*/ f1855 f1589 1"/>
                <a:gd name="f1961" fmla="*/ f1856 f1588 1"/>
                <a:gd name="f1962" fmla="*/ f1857 f1589 1"/>
                <a:gd name="f1963" fmla="*/ f1858 f1588 1"/>
                <a:gd name="f1964" fmla="*/ f1859 f1589 1"/>
                <a:gd name="f1965" fmla="*/ f1860 f1588 1"/>
                <a:gd name="f1966" fmla="*/ f1861 f1588 1"/>
                <a:gd name="f1967" fmla="*/ f1862 f1589 1"/>
                <a:gd name="f1968" fmla="*/ f1863 f1588 1"/>
                <a:gd name="f1969" fmla="*/ f1864 f1588 1"/>
                <a:gd name="f1970" fmla="*/ f1865 f1589 1"/>
                <a:gd name="f1971" fmla="*/ f1866 f1588 1"/>
                <a:gd name="f1972" fmla="*/ f1867 f1588 1"/>
                <a:gd name="f1973" fmla="*/ f1868 f1588 1"/>
                <a:gd name="f1974" fmla="*/ f1869 f1589 1"/>
                <a:gd name="f1975" fmla="*/ f1870 f1588 1"/>
                <a:gd name="f1976" fmla="*/ f1871 f1588 1"/>
                <a:gd name="f1977" fmla="*/ f1872 f1588 1"/>
                <a:gd name="f1978" fmla="*/ f1873 f1588 1"/>
                <a:gd name="f1979" fmla="*/ f1874 f1588 1"/>
                <a:gd name="f1980" fmla="*/ f1875 f1589 1"/>
                <a:gd name="f1981" fmla="*/ f1876 f1588 1"/>
                <a:gd name="f1982" fmla="*/ f1877 f1589 1"/>
                <a:gd name="f1983" fmla="*/ f1878 f1588 1"/>
                <a:gd name="f1984" fmla="*/ f1879 f1589 1"/>
                <a:gd name="f1985" fmla="*/ f1880 f1588 1"/>
                <a:gd name="f1986" fmla="*/ f1881 f1589 1"/>
                <a:gd name="f1987" fmla="*/ f1882 f1588 1"/>
                <a:gd name="f1988" fmla="*/ f1883 f1589 1"/>
                <a:gd name="f1989" fmla="*/ f1884 f1588 1"/>
                <a:gd name="f1990" fmla="*/ f1885 f1588 1"/>
                <a:gd name="f1991" fmla="*/ f1886 f1589 1"/>
                <a:gd name="f1992" fmla="*/ f1887 f1588 1"/>
                <a:gd name="f1993" fmla="*/ f1888 f1589 1"/>
                <a:gd name="f1994" fmla="*/ f1889 f1588 1"/>
                <a:gd name="f1995" fmla="*/ f1890 f1589 1"/>
                <a:gd name="f1996" fmla="*/ f1891 f1588 1"/>
                <a:gd name="f1997" fmla="*/ f1892 f1589 1"/>
                <a:gd name="f1998" fmla="*/ f1893 f1588 1"/>
                <a:gd name="f1999" fmla="*/ f1894 f1589 1"/>
                <a:gd name="f2000" fmla="*/ f1895 f1588 1"/>
                <a:gd name="f2001" fmla="*/ f1896 f1588 1"/>
                <a:gd name="f2002" fmla="*/ f1897 f1588 1"/>
                <a:gd name="f2003" fmla="*/ f1898 f1589 1"/>
                <a:gd name="f2004" fmla="*/ f1899 f1588 1"/>
                <a:gd name="f2005" fmla="*/ f1900 f1588 1"/>
                <a:gd name="f2006" fmla="*/ f1901 f1588 1"/>
                <a:gd name="f2007" fmla="*/ f1902 f1589 1"/>
                <a:gd name="f2008" fmla="*/ f1903 f15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02">
                  <a:pos x="f1908" y="f1909"/>
                </a:cxn>
                <a:cxn ang="f1802">
                  <a:pos x="f1910" y="f1911"/>
                </a:cxn>
                <a:cxn ang="f1802">
                  <a:pos x="f1912" y="f1913"/>
                </a:cxn>
                <a:cxn ang="f1802">
                  <a:pos x="f1914" y="f1915"/>
                </a:cxn>
                <a:cxn ang="f1802">
                  <a:pos x="f1916" y="f1917"/>
                </a:cxn>
                <a:cxn ang="f1802">
                  <a:pos x="f1918" y="f1919"/>
                </a:cxn>
                <a:cxn ang="f1802">
                  <a:pos x="f1920" y="f1921"/>
                </a:cxn>
                <a:cxn ang="f1802">
                  <a:pos x="f1922" y="f1909"/>
                </a:cxn>
                <a:cxn ang="f1802">
                  <a:pos x="f1923" y="f1924"/>
                </a:cxn>
                <a:cxn ang="f1802">
                  <a:pos x="f1925" y="f1926"/>
                </a:cxn>
                <a:cxn ang="f1802">
                  <a:pos x="f1927" y="f1919"/>
                </a:cxn>
                <a:cxn ang="f1802">
                  <a:pos x="f1928" y="f1929"/>
                </a:cxn>
                <a:cxn ang="f1802">
                  <a:pos x="f1930" y="f1931"/>
                </a:cxn>
                <a:cxn ang="f1802">
                  <a:pos x="f1932" y="f1913"/>
                </a:cxn>
                <a:cxn ang="f1802">
                  <a:pos x="f1933" y="f1924"/>
                </a:cxn>
                <a:cxn ang="f1802">
                  <a:pos x="f1934" y="f1919"/>
                </a:cxn>
                <a:cxn ang="f1802">
                  <a:pos x="f1935" y="f1926"/>
                </a:cxn>
                <a:cxn ang="f1802">
                  <a:pos x="f1936" y="f1937"/>
                </a:cxn>
                <a:cxn ang="f1802">
                  <a:pos x="f1938" y="f1937"/>
                </a:cxn>
                <a:cxn ang="f1802">
                  <a:pos x="f1939" y="f1940"/>
                </a:cxn>
                <a:cxn ang="f1802">
                  <a:pos x="f1941" y="f1926"/>
                </a:cxn>
                <a:cxn ang="f1802">
                  <a:pos x="f1942" y="f1924"/>
                </a:cxn>
                <a:cxn ang="f1802">
                  <a:pos x="f1943" y="f1944"/>
                </a:cxn>
                <a:cxn ang="f1802">
                  <a:pos x="f1945" y="f1946"/>
                </a:cxn>
                <a:cxn ang="f1802">
                  <a:pos x="f1947" y="f1948"/>
                </a:cxn>
                <a:cxn ang="f1802">
                  <a:pos x="f1949" y="f1950"/>
                </a:cxn>
                <a:cxn ang="f1802">
                  <a:pos x="f1951" y="f1952"/>
                </a:cxn>
                <a:cxn ang="f1802">
                  <a:pos x="f1953" y="f1954"/>
                </a:cxn>
                <a:cxn ang="f1802">
                  <a:pos x="f1955" y="f1956"/>
                </a:cxn>
                <a:cxn ang="f1802">
                  <a:pos x="f1957" y="f1958"/>
                </a:cxn>
                <a:cxn ang="f1802">
                  <a:pos x="f1959" y="f1960"/>
                </a:cxn>
                <a:cxn ang="f1802">
                  <a:pos x="f1961" y="f1962"/>
                </a:cxn>
                <a:cxn ang="f1802">
                  <a:pos x="f1963" y="f1964"/>
                </a:cxn>
                <a:cxn ang="f1802">
                  <a:pos x="f1965" y="f1958"/>
                </a:cxn>
                <a:cxn ang="f1802">
                  <a:pos x="f1966" y="f1967"/>
                </a:cxn>
                <a:cxn ang="f1802">
                  <a:pos x="f1968" y="f1962"/>
                </a:cxn>
                <a:cxn ang="f1802">
                  <a:pos x="f1969" y="f1970"/>
                </a:cxn>
                <a:cxn ang="f1802">
                  <a:pos x="f1971" y="f1967"/>
                </a:cxn>
                <a:cxn ang="f1802">
                  <a:pos x="f1972" y="f1962"/>
                </a:cxn>
                <a:cxn ang="f1802">
                  <a:pos x="f1973" y="f1974"/>
                </a:cxn>
                <a:cxn ang="f1802">
                  <a:pos x="f1975" y="f1964"/>
                </a:cxn>
                <a:cxn ang="f1802">
                  <a:pos x="f1976" y="f1954"/>
                </a:cxn>
                <a:cxn ang="f1802">
                  <a:pos x="f1977" y="f1964"/>
                </a:cxn>
                <a:cxn ang="f1802">
                  <a:pos x="f1978" y="f1962"/>
                </a:cxn>
                <a:cxn ang="f1802">
                  <a:pos x="f1979" y="f1980"/>
                </a:cxn>
                <a:cxn ang="f1802">
                  <a:pos x="f1981" y="f1982"/>
                </a:cxn>
                <a:cxn ang="f1802">
                  <a:pos x="f1983" y="f1984"/>
                </a:cxn>
                <a:cxn ang="f1802">
                  <a:pos x="f1985" y="f1986"/>
                </a:cxn>
                <a:cxn ang="f1802">
                  <a:pos x="f1987" y="f1988"/>
                </a:cxn>
                <a:cxn ang="f1802">
                  <a:pos x="f1989" y="f1937"/>
                </a:cxn>
                <a:cxn ang="f1802">
                  <a:pos x="f1990" y="f1991"/>
                </a:cxn>
                <a:cxn ang="f1802">
                  <a:pos x="f1992" y="f1993"/>
                </a:cxn>
                <a:cxn ang="f1802">
                  <a:pos x="f1994" y="f1995"/>
                </a:cxn>
                <a:cxn ang="f1802">
                  <a:pos x="f1996" y="f1997"/>
                </a:cxn>
                <a:cxn ang="f1802">
                  <a:pos x="f1998" y="f1999"/>
                </a:cxn>
                <a:cxn ang="f1802">
                  <a:pos x="f2000" y="f1993"/>
                </a:cxn>
                <a:cxn ang="f1802">
                  <a:pos x="f2001" y="f1991"/>
                </a:cxn>
                <a:cxn ang="f1802">
                  <a:pos x="f2002" y="f2003"/>
                </a:cxn>
                <a:cxn ang="f1802">
                  <a:pos x="f2004" y="f1993"/>
                </a:cxn>
                <a:cxn ang="f1802">
                  <a:pos x="f2005" y="f1995"/>
                </a:cxn>
                <a:cxn ang="f1802">
                  <a:pos x="f2006" y="f2007"/>
                </a:cxn>
                <a:cxn ang="f1802">
                  <a:pos x="f2008" y="f1909"/>
                </a:cxn>
              </a:cxnLst>
              <a:rect l="f1904" t="f1907" r="f1905" b="f1906"/>
              <a:pathLst>
                <a:path w="8594" h="60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lnTo>
                    <a:pt x="f8" y="f9"/>
                  </a:lnTo>
                  <a:lnTo>
                    <a:pt x="f8" y="f9"/>
                  </a:lnTo>
                  <a:close/>
                  <a:moveTo>
                    <a:pt x="f11" y="f12"/>
                  </a:moveTo>
                  <a:lnTo>
                    <a:pt x="f11" y="f12"/>
                  </a:lnTo>
                  <a:lnTo>
                    <a:pt x="f13" y="f14"/>
                  </a:lnTo>
                  <a:lnTo>
                    <a:pt x="f15" y="f14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3"/>
                  </a:cubicBezTo>
                  <a:cubicBezTo>
                    <a:pt x="f24" y="f23"/>
                    <a:pt x="f25" y="f21"/>
                    <a:pt x="f26" y="f27"/>
                  </a:cubicBezTo>
                  <a:cubicBezTo>
                    <a:pt x="f28" y="f19"/>
                    <a:pt x="f29" y="f17"/>
                    <a:pt x="f30" y="f21"/>
                  </a:cubicBezTo>
                  <a:cubicBezTo>
                    <a:pt x="f31" y="f17"/>
                    <a:pt x="f32" y="f33"/>
                    <a:pt x="f34" y="f23"/>
                  </a:cubicBezTo>
                  <a:cubicBezTo>
                    <a:pt x="f35" y="f36"/>
                    <a:pt x="f37" y="f36"/>
                    <a:pt x="f38" y="f36"/>
                  </a:cubicBezTo>
                  <a:cubicBezTo>
                    <a:pt x="f39" y="f40"/>
                    <a:pt x="f41" y="f21"/>
                    <a:pt x="f42" y="f27"/>
                  </a:cubicBezTo>
                  <a:cubicBezTo>
                    <a:pt x="f43" y="f21"/>
                    <a:pt x="f44" y="f27"/>
                    <a:pt x="f45" y="f21"/>
                  </a:cubicBezTo>
                  <a:cubicBezTo>
                    <a:pt x="f46" y="f40"/>
                    <a:pt x="f47" y="f36"/>
                    <a:pt x="f48" y="f36"/>
                  </a:cubicBezTo>
                  <a:cubicBezTo>
                    <a:pt x="f49" y="f33"/>
                    <a:pt x="f50" y="f33"/>
                    <a:pt x="f51" y="f36"/>
                  </a:cubicBezTo>
                  <a:cubicBezTo>
                    <a:pt x="f52" y="f36"/>
                    <a:pt x="f53" y="f36"/>
                    <a:pt x="f54" y="f40"/>
                  </a:cubicBezTo>
                  <a:cubicBezTo>
                    <a:pt x="f52" y="f21"/>
                    <a:pt x="f55" y="f21"/>
                    <a:pt x="f56" y="f21"/>
                  </a:cubicBezTo>
                  <a:lnTo>
                    <a:pt x="f57" y="f21"/>
                  </a:lnTo>
                  <a:cubicBezTo>
                    <a:pt x="f58" y="f21"/>
                    <a:pt x="f59" y="f21"/>
                    <a:pt x="f60" y="f23"/>
                  </a:cubicBezTo>
                  <a:lnTo>
                    <a:pt x="f61" y="f40"/>
                  </a:lnTo>
                  <a:cubicBezTo>
                    <a:pt x="f62" y="f23"/>
                    <a:pt x="f63" y="f36"/>
                    <a:pt x="f64" y="f33"/>
                  </a:cubicBezTo>
                  <a:cubicBezTo>
                    <a:pt x="f63" y="f40"/>
                    <a:pt x="f65" y="f33"/>
                    <a:pt x="f66" y="f33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0"/>
                  </a:cubicBezTo>
                  <a:cubicBezTo>
                    <a:pt x="f59" y="f74"/>
                    <a:pt x="f75" y="f70"/>
                    <a:pt x="f45" y="f70"/>
                  </a:cubicBezTo>
                  <a:lnTo>
                    <a:pt x="f76" y="f72"/>
                  </a:lnTo>
                  <a:cubicBezTo>
                    <a:pt x="f77" y="f33"/>
                    <a:pt x="f78" y="f74"/>
                    <a:pt x="f79" y="f74"/>
                  </a:cubicBezTo>
                  <a:cubicBezTo>
                    <a:pt x="f80" y="f68"/>
                    <a:pt x="f31" y="f70"/>
                    <a:pt x="f34" y="f33"/>
                  </a:cubicBezTo>
                  <a:cubicBezTo>
                    <a:pt x="f81" y="f72"/>
                    <a:pt x="f82" y="f70"/>
                    <a:pt x="f83" y="f72"/>
                  </a:cubicBezTo>
                  <a:cubicBezTo>
                    <a:pt x="f84" y="f36"/>
                    <a:pt x="f85" y="f40"/>
                    <a:pt x="f86" y="f23"/>
                  </a:cubicBezTo>
                  <a:cubicBezTo>
                    <a:pt x="f87" y="f23"/>
                    <a:pt x="f88" y="f40"/>
                    <a:pt x="f89" y="f23"/>
                  </a:cubicBezTo>
                  <a:lnTo>
                    <a:pt x="f90" y="f21"/>
                  </a:lnTo>
                  <a:lnTo>
                    <a:pt x="f91" y="f19"/>
                  </a:lnTo>
                  <a:cubicBezTo>
                    <a:pt x="f92" y="f27"/>
                    <a:pt x="f93" y="f17"/>
                    <a:pt x="f11" y="f12"/>
                  </a:cubicBezTo>
                  <a:close/>
                  <a:moveTo>
                    <a:pt x="f94" y="f95"/>
                  </a:moveTo>
                  <a:lnTo>
                    <a:pt x="f94" y="f95"/>
                  </a:lnTo>
                  <a:cubicBezTo>
                    <a:pt x="f96" y="f17"/>
                    <a:pt x="f97" y="f23"/>
                    <a:pt x="f98" y="f21"/>
                  </a:cubicBezTo>
                  <a:lnTo>
                    <a:pt x="f99" y="f21"/>
                  </a:lnTo>
                  <a:cubicBezTo>
                    <a:pt x="f100" y="f36"/>
                    <a:pt x="f101" y="f17"/>
                    <a:pt x="f102" y="f21"/>
                  </a:cubicBezTo>
                  <a:cubicBezTo>
                    <a:pt x="f103" y="f23"/>
                    <a:pt x="f104" y="f23"/>
                    <a:pt x="f101" y="f72"/>
                  </a:cubicBezTo>
                  <a:lnTo>
                    <a:pt x="f105" y="f33"/>
                  </a:lnTo>
                  <a:cubicBezTo>
                    <a:pt x="f106" y="f68"/>
                    <a:pt x="f107" y="f72"/>
                    <a:pt x="f108" y="f72"/>
                  </a:cubicBezTo>
                  <a:lnTo>
                    <a:pt x="f109" y="f74"/>
                  </a:lnTo>
                  <a:cubicBezTo>
                    <a:pt x="f110" y="f70"/>
                    <a:pt x="f111" y="f70"/>
                    <a:pt x="f112" y="f74"/>
                  </a:cubicBezTo>
                  <a:cubicBezTo>
                    <a:pt x="f113" y="f70"/>
                    <a:pt x="f114" y="f33"/>
                    <a:pt x="f115" y="f72"/>
                  </a:cubicBezTo>
                  <a:cubicBezTo>
                    <a:pt x="f116" y="f70"/>
                    <a:pt x="f117" y="f68"/>
                    <a:pt x="f118" y="f119"/>
                  </a:cubicBezTo>
                  <a:cubicBezTo>
                    <a:pt x="f120" y="f74"/>
                    <a:pt x="f117" y="f121"/>
                    <a:pt x="f106" y="f119"/>
                  </a:cubicBezTo>
                  <a:cubicBezTo>
                    <a:pt x="f122" y="f121"/>
                    <a:pt x="f123" y="f124"/>
                    <a:pt x="f125" y="f126"/>
                  </a:cubicBezTo>
                  <a:lnTo>
                    <a:pt x="f127" y="f124"/>
                  </a:lnTo>
                  <a:cubicBezTo>
                    <a:pt x="f128" y="f126"/>
                    <a:pt x="f129" y="f130"/>
                    <a:pt x="f131" y="f132"/>
                  </a:cubicBezTo>
                  <a:cubicBezTo>
                    <a:pt x="f103" y="f133"/>
                    <a:pt x="f134" y="f135"/>
                    <a:pt x="f108" y="f130"/>
                  </a:cubicBezTo>
                  <a:lnTo>
                    <a:pt x="f136" y="f133"/>
                  </a:lnTo>
                  <a:cubicBezTo>
                    <a:pt x="f137" y="f132"/>
                    <a:pt x="f138" y="f124"/>
                    <a:pt x="f139" y="f126"/>
                  </a:cubicBezTo>
                  <a:cubicBezTo>
                    <a:pt x="f140" y="f124"/>
                    <a:pt x="f141" y="f124"/>
                    <a:pt x="f137" y="f124"/>
                  </a:cubicBezTo>
                  <a:cubicBezTo>
                    <a:pt x="f142" y="f124"/>
                    <a:pt x="f143" y="f130"/>
                    <a:pt x="f144" y="f130"/>
                  </a:cubicBezTo>
                  <a:cubicBezTo>
                    <a:pt x="f145" y="f124"/>
                    <a:pt x="f146" y="f130"/>
                    <a:pt x="f147" y="f148"/>
                  </a:cubicBezTo>
                  <a:cubicBezTo>
                    <a:pt x="f134" y="f121"/>
                    <a:pt x="f149" y="f126"/>
                    <a:pt x="f150" y="f119"/>
                  </a:cubicBezTo>
                  <a:lnTo>
                    <a:pt x="f151" y="f121"/>
                  </a:lnTo>
                  <a:cubicBezTo>
                    <a:pt x="f152" y="f74"/>
                    <a:pt x="f153" y="f74"/>
                    <a:pt x="f154" y="f68"/>
                  </a:cubicBezTo>
                  <a:cubicBezTo>
                    <a:pt x="f155" y="f72"/>
                    <a:pt x="f156" y="f74"/>
                    <a:pt x="f157" y="f68"/>
                  </a:cubicBezTo>
                  <a:cubicBezTo>
                    <a:pt x="f158" y="f72"/>
                    <a:pt x="f159" y="f40"/>
                    <a:pt x="f160" y="f36"/>
                  </a:cubicBezTo>
                  <a:cubicBezTo>
                    <a:pt x="f161" y="f68"/>
                    <a:pt x="f162" y="f68"/>
                    <a:pt x="f163" y="f72"/>
                  </a:cubicBezTo>
                  <a:lnTo>
                    <a:pt x="f164" y="f33"/>
                  </a:lnTo>
                  <a:cubicBezTo>
                    <a:pt x="f165" y="f36"/>
                    <a:pt x="f166" y="f33"/>
                    <a:pt x="f167" y="f36"/>
                  </a:cubicBezTo>
                  <a:lnTo>
                    <a:pt x="f168" y="f40"/>
                  </a:lnTo>
                  <a:lnTo>
                    <a:pt x="f169" y="f36"/>
                  </a:lnTo>
                  <a:cubicBezTo>
                    <a:pt x="f170" y="f36"/>
                    <a:pt x="f171" y="f40"/>
                    <a:pt x="f172" y="f40"/>
                  </a:cubicBezTo>
                  <a:cubicBezTo>
                    <a:pt x="f173" y="f36"/>
                    <a:pt x="f174" y="f36"/>
                    <a:pt x="f175" y="f72"/>
                  </a:cubicBezTo>
                  <a:cubicBezTo>
                    <a:pt x="f176" y="f72"/>
                    <a:pt x="f177" y="f68"/>
                    <a:pt x="f178" y="f68"/>
                  </a:cubicBezTo>
                  <a:cubicBezTo>
                    <a:pt x="f179" y="f68"/>
                    <a:pt x="f180" y="f68"/>
                    <a:pt x="f180" y="f68"/>
                  </a:cubicBezTo>
                  <a:cubicBezTo>
                    <a:pt x="f181" y="f70"/>
                    <a:pt x="f182" y="f33"/>
                    <a:pt x="f183" y="f36"/>
                  </a:cubicBezTo>
                  <a:cubicBezTo>
                    <a:pt x="f184" y="f23"/>
                    <a:pt x="f185" y="f23"/>
                    <a:pt x="f186" y="f19"/>
                  </a:cubicBezTo>
                  <a:lnTo>
                    <a:pt x="f187" y="f17"/>
                  </a:lnTo>
                  <a:cubicBezTo>
                    <a:pt x="f188" y="f19"/>
                    <a:pt x="f189" y="f27"/>
                    <a:pt x="f190" y="f21"/>
                  </a:cubicBezTo>
                  <a:cubicBezTo>
                    <a:pt x="f191" y="f23"/>
                    <a:pt x="f192" y="f23"/>
                    <a:pt x="f193" y="f23"/>
                  </a:cubicBezTo>
                  <a:cubicBezTo>
                    <a:pt x="f194" y="f19"/>
                    <a:pt x="f195" y="f21"/>
                    <a:pt x="f196" y="f19"/>
                  </a:cubicBezTo>
                  <a:cubicBezTo>
                    <a:pt x="f197" y="f27"/>
                    <a:pt x="f198" y="f27"/>
                    <a:pt x="f199" y="f27"/>
                  </a:cubicBezTo>
                  <a:cubicBezTo>
                    <a:pt x="f200" y="f23"/>
                    <a:pt x="f201" y="f23"/>
                    <a:pt x="f202" y="f23"/>
                  </a:cubicBezTo>
                  <a:lnTo>
                    <a:pt x="f203" y="f21"/>
                  </a:lnTo>
                  <a:cubicBezTo>
                    <a:pt x="f204" y="f27"/>
                    <a:pt x="f205" y="f17"/>
                    <a:pt x="f206" y="f17"/>
                  </a:cubicBezTo>
                  <a:lnTo>
                    <a:pt x="f207" y="f14"/>
                  </a:lnTo>
                  <a:cubicBezTo>
                    <a:pt x="f208" y="f14"/>
                    <a:pt x="f209" y="f210"/>
                    <a:pt x="f211" y="f12"/>
                  </a:cubicBezTo>
                  <a:lnTo>
                    <a:pt x="f212" y="f213"/>
                  </a:lnTo>
                  <a:cubicBezTo>
                    <a:pt x="f214" y="f210"/>
                    <a:pt x="f215" y="f19"/>
                    <a:pt x="f216" y="f213"/>
                  </a:cubicBezTo>
                  <a:cubicBezTo>
                    <a:pt x="f217" y="f210"/>
                    <a:pt x="f218" y="f213"/>
                    <a:pt x="f219" y="f95"/>
                  </a:cubicBezTo>
                  <a:lnTo>
                    <a:pt x="f220" y="f210"/>
                  </a:lnTo>
                  <a:lnTo>
                    <a:pt x="f221" y="f95"/>
                  </a:lnTo>
                  <a:lnTo>
                    <a:pt x="f222" y="f210"/>
                  </a:lnTo>
                  <a:lnTo>
                    <a:pt x="f223" y="f95"/>
                  </a:lnTo>
                  <a:lnTo>
                    <a:pt x="f224" y="f17"/>
                  </a:lnTo>
                  <a:cubicBezTo>
                    <a:pt x="f224" y="f19"/>
                    <a:pt x="f225" y="f19"/>
                    <a:pt x="f226" y="f27"/>
                  </a:cubicBezTo>
                  <a:cubicBezTo>
                    <a:pt x="f227" y="f27"/>
                    <a:pt x="f228" y="f27"/>
                    <a:pt x="f229" y="f27"/>
                  </a:cubicBezTo>
                  <a:cubicBezTo>
                    <a:pt x="f229" y="f27"/>
                    <a:pt x="f229" y="f27"/>
                    <a:pt x="f229" y="f27"/>
                  </a:cubicBezTo>
                  <a:lnTo>
                    <a:pt x="f229" y="f27"/>
                  </a:lnTo>
                  <a:cubicBezTo>
                    <a:pt x="f230" y="f27"/>
                    <a:pt x="f231" y="f17"/>
                    <a:pt x="f232" y="f17"/>
                  </a:cubicBezTo>
                  <a:lnTo>
                    <a:pt x="f233" y="f17"/>
                  </a:lnTo>
                  <a:cubicBezTo>
                    <a:pt x="f234" y="f12"/>
                    <a:pt x="f235" y="f213"/>
                    <a:pt x="f236" y="f95"/>
                  </a:cubicBezTo>
                  <a:cubicBezTo>
                    <a:pt x="f237" y="f95"/>
                    <a:pt x="f238" y="f239"/>
                    <a:pt x="f240" y="f239"/>
                  </a:cubicBezTo>
                  <a:cubicBezTo>
                    <a:pt x="f236" y="f239"/>
                    <a:pt x="f241" y="f95"/>
                    <a:pt x="f242" y="f210"/>
                  </a:cubicBezTo>
                  <a:cubicBezTo>
                    <a:pt x="f243" y="f213"/>
                    <a:pt x="f244" y="f245"/>
                    <a:pt x="f246" y="f210"/>
                  </a:cubicBezTo>
                  <a:cubicBezTo>
                    <a:pt x="f247" y="f239"/>
                    <a:pt x="f248" y="f245"/>
                    <a:pt x="f249" y="f245"/>
                  </a:cubicBezTo>
                  <a:cubicBezTo>
                    <a:pt x="f250" y="f251"/>
                    <a:pt x="f252" y="f95"/>
                    <a:pt x="f253" y="f95"/>
                  </a:cubicBezTo>
                  <a:cubicBezTo>
                    <a:pt x="f254" y="f239"/>
                    <a:pt x="f255" y="f95"/>
                    <a:pt x="f256" y="f245"/>
                  </a:cubicBezTo>
                  <a:cubicBezTo>
                    <a:pt x="f257" y="f258"/>
                    <a:pt x="f259" y="f213"/>
                    <a:pt x="f260" y="f213"/>
                  </a:cubicBezTo>
                  <a:lnTo>
                    <a:pt x="f261" y="f95"/>
                  </a:lnTo>
                  <a:lnTo>
                    <a:pt x="f94" y="f95"/>
                  </a:lnTo>
                  <a:close/>
                  <a:moveTo>
                    <a:pt x="f262" y="f17"/>
                  </a:moveTo>
                  <a:lnTo>
                    <a:pt x="f262" y="f17"/>
                  </a:lnTo>
                  <a:cubicBezTo>
                    <a:pt x="f263" y="f17"/>
                    <a:pt x="f264" y="f14"/>
                    <a:pt x="f264" y="f14"/>
                  </a:cubicBezTo>
                  <a:cubicBezTo>
                    <a:pt x="f265" y="f23"/>
                    <a:pt x="f266" y="f40"/>
                    <a:pt x="f267" y="f23"/>
                  </a:cubicBezTo>
                  <a:cubicBezTo>
                    <a:pt x="f268" y="f36"/>
                    <a:pt x="f269" y="f72"/>
                    <a:pt x="f270" y="f68"/>
                  </a:cubicBezTo>
                  <a:lnTo>
                    <a:pt x="f271" y="f74"/>
                  </a:lnTo>
                  <a:lnTo>
                    <a:pt x="f272" y="f68"/>
                  </a:lnTo>
                  <a:lnTo>
                    <a:pt x="f273" y="f74"/>
                  </a:lnTo>
                  <a:cubicBezTo>
                    <a:pt x="f274" y="f119"/>
                    <a:pt x="f275" y="f119"/>
                    <a:pt x="f276" y="f121"/>
                  </a:cubicBezTo>
                  <a:lnTo>
                    <a:pt x="f277" y="f68"/>
                  </a:lnTo>
                  <a:lnTo>
                    <a:pt x="f278" y="f72"/>
                  </a:lnTo>
                  <a:cubicBezTo>
                    <a:pt x="f279" y="f72"/>
                    <a:pt x="f280" y="f72"/>
                    <a:pt x="f281" y="f72"/>
                  </a:cubicBezTo>
                  <a:cubicBezTo>
                    <a:pt x="f282" y="f36"/>
                    <a:pt x="f283" y="f40"/>
                    <a:pt x="f284" y="f33"/>
                  </a:cubicBezTo>
                  <a:cubicBezTo>
                    <a:pt x="f285" y="f40"/>
                    <a:pt x="f286" y="f36"/>
                    <a:pt x="f287" y="f23"/>
                  </a:cubicBezTo>
                  <a:cubicBezTo>
                    <a:pt x="f288" y="f27"/>
                    <a:pt x="f289" y="f23"/>
                    <a:pt x="f290" y="f40"/>
                  </a:cubicBezTo>
                  <a:lnTo>
                    <a:pt x="f291" y="f33"/>
                  </a:lnTo>
                  <a:cubicBezTo>
                    <a:pt x="f292" y="f68"/>
                    <a:pt x="f293" y="f23"/>
                    <a:pt x="f294" y="f36"/>
                  </a:cubicBezTo>
                  <a:cubicBezTo>
                    <a:pt x="f295" y="f36"/>
                    <a:pt x="f296" y="f68"/>
                    <a:pt x="f297" y="f68"/>
                  </a:cubicBezTo>
                  <a:cubicBezTo>
                    <a:pt x="f298" y="f70"/>
                    <a:pt x="f297" y="f119"/>
                    <a:pt x="f296" y="f119"/>
                  </a:cubicBezTo>
                  <a:cubicBezTo>
                    <a:pt x="f299" y="f72"/>
                    <a:pt x="f300" y="f148"/>
                    <a:pt x="f301" y="f74"/>
                  </a:cubicBezTo>
                  <a:cubicBezTo>
                    <a:pt x="f302" y="f119"/>
                    <a:pt x="f303" y="f121"/>
                    <a:pt x="f304" y="f148"/>
                  </a:cubicBezTo>
                  <a:cubicBezTo>
                    <a:pt x="f305" y="f119"/>
                    <a:pt x="f306" y="f74"/>
                    <a:pt x="f305" y="f72"/>
                  </a:cubicBezTo>
                  <a:cubicBezTo>
                    <a:pt x="f307" y="f33"/>
                    <a:pt x="f308" y="f74"/>
                    <a:pt x="f309" y="f70"/>
                  </a:cubicBezTo>
                  <a:lnTo>
                    <a:pt x="f310" y="f36"/>
                  </a:lnTo>
                  <a:cubicBezTo>
                    <a:pt x="f311" y="f36"/>
                    <a:pt x="f312" y="f36"/>
                    <a:pt x="f302" y="f36"/>
                  </a:cubicBezTo>
                  <a:cubicBezTo>
                    <a:pt x="f313" y="f36"/>
                    <a:pt x="f314" y="f40"/>
                    <a:pt x="f315" y="f23"/>
                  </a:cubicBezTo>
                  <a:lnTo>
                    <a:pt x="f316" y="f21"/>
                  </a:lnTo>
                  <a:cubicBezTo>
                    <a:pt x="f317" y="f21"/>
                    <a:pt x="f318" y="f21"/>
                    <a:pt x="f319" y="f27"/>
                  </a:cubicBezTo>
                  <a:lnTo>
                    <a:pt x="f320" y="f17"/>
                  </a:lnTo>
                  <a:cubicBezTo>
                    <a:pt x="f321" y="f14"/>
                    <a:pt x="f299" y="f17"/>
                    <a:pt x="f322" y="f19"/>
                  </a:cubicBezTo>
                  <a:cubicBezTo>
                    <a:pt x="f323" y="f19"/>
                    <a:pt x="f324" y="f27"/>
                    <a:pt x="f295" y="f19"/>
                  </a:cubicBezTo>
                  <a:lnTo>
                    <a:pt x="f325" y="f17"/>
                  </a:lnTo>
                  <a:lnTo>
                    <a:pt x="f262" y="f17"/>
                  </a:lnTo>
                  <a:close/>
                  <a:moveTo>
                    <a:pt x="f326" y="f33"/>
                  </a:moveTo>
                  <a:lnTo>
                    <a:pt x="f326" y="f33"/>
                  </a:lnTo>
                  <a:lnTo>
                    <a:pt x="f327" y="f72"/>
                  </a:lnTo>
                  <a:lnTo>
                    <a:pt x="f328" y="f68"/>
                  </a:lnTo>
                  <a:cubicBezTo>
                    <a:pt x="f329" y="f68"/>
                    <a:pt x="f330" y="f40"/>
                    <a:pt x="f331" y="f72"/>
                  </a:cubicBezTo>
                  <a:cubicBezTo>
                    <a:pt x="f332" y="f33"/>
                    <a:pt x="f333" y="f40"/>
                    <a:pt x="f334" y="f23"/>
                  </a:cubicBezTo>
                  <a:lnTo>
                    <a:pt x="f335" y="f23"/>
                  </a:lnTo>
                  <a:cubicBezTo>
                    <a:pt x="f336" y="f17"/>
                    <a:pt x="f337" y="f68"/>
                    <a:pt x="f326" y="f33"/>
                  </a:cubicBezTo>
                  <a:close/>
                  <a:moveTo>
                    <a:pt x="f338" y="f74"/>
                  </a:moveTo>
                  <a:lnTo>
                    <a:pt x="f338" y="f74"/>
                  </a:lnTo>
                  <a:cubicBezTo>
                    <a:pt x="f339" y="f72"/>
                    <a:pt x="f340" y="f72"/>
                    <a:pt x="f341" y="f36"/>
                  </a:cubicBezTo>
                  <a:cubicBezTo>
                    <a:pt x="f342" y="f40"/>
                    <a:pt x="f343" y="f40"/>
                    <a:pt x="f344" y="f40"/>
                  </a:cubicBezTo>
                  <a:lnTo>
                    <a:pt x="f345" y="f23"/>
                  </a:lnTo>
                  <a:cubicBezTo>
                    <a:pt x="f346" y="f40"/>
                    <a:pt x="f347" y="f40"/>
                    <a:pt x="f348" y="f40"/>
                  </a:cubicBezTo>
                  <a:cubicBezTo>
                    <a:pt x="f349" y="f36"/>
                    <a:pt x="f350" y="f36"/>
                    <a:pt x="f351" y="f72"/>
                  </a:cubicBezTo>
                  <a:cubicBezTo>
                    <a:pt x="f352" y="f40"/>
                    <a:pt x="f353" y="f70"/>
                    <a:pt x="f354" y="f70"/>
                  </a:cubicBezTo>
                  <a:cubicBezTo>
                    <a:pt x="f355" y="f74"/>
                    <a:pt x="f356" y="f74"/>
                    <a:pt x="f338" y="f74"/>
                  </a:cubicBezTo>
                  <a:close/>
                  <a:moveTo>
                    <a:pt x="f357" y="f40"/>
                  </a:moveTo>
                  <a:lnTo>
                    <a:pt x="f357" y="f40"/>
                  </a:lnTo>
                  <a:lnTo>
                    <a:pt x="f358" y="f21"/>
                  </a:lnTo>
                  <a:lnTo>
                    <a:pt x="f359" y="f21"/>
                  </a:lnTo>
                  <a:cubicBezTo>
                    <a:pt x="f360" y="f23"/>
                    <a:pt x="f361" y="f40"/>
                    <a:pt x="f357" y="f40"/>
                  </a:cubicBezTo>
                  <a:close/>
                  <a:moveTo>
                    <a:pt x="f362" y="f21"/>
                  </a:moveTo>
                  <a:lnTo>
                    <a:pt x="f362" y="f21"/>
                  </a:lnTo>
                  <a:lnTo>
                    <a:pt x="f363" y="f21"/>
                  </a:lnTo>
                  <a:lnTo>
                    <a:pt x="f364" y="f27"/>
                  </a:lnTo>
                  <a:cubicBezTo>
                    <a:pt x="f365" y="f21"/>
                    <a:pt x="f366" y="f21"/>
                    <a:pt x="f362" y="f21"/>
                  </a:cubicBezTo>
                  <a:close/>
                  <a:moveTo>
                    <a:pt x="f367" y="f21"/>
                  </a:moveTo>
                  <a:lnTo>
                    <a:pt x="f367" y="f21"/>
                  </a:lnTo>
                  <a:cubicBezTo>
                    <a:pt x="f368" y="f21"/>
                    <a:pt x="f369" y="f21"/>
                    <a:pt x="f370" y="f21"/>
                  </a:cubicBezTo>
                  <a:lnTo>
                    <a:pt x="f367" y="f21"/>
                  </a:lnTo>
                  <a:close/>
                  <a:moveTo>
                    <a:pt x="f371" y="f40"/>
                  </a:moveTo>
                  <a:lnTo>
                    <a:pt x="f371" y="f40"/>
                  </a:lnTo>
                  <a:cubicBezTo>
                    <a:pt x="f372" y="f36"/>
                    <a:pt x="f368" y="f40"/>
                    <a:pt x="f373" y="f23"/>
                  </a:cubicBezTo>
                  <a:lnTo>
                    <a:pt x="f374" y="f23"/>
                  </a:lnTo>
                  <a:cubicBezTo>
                    <a:pt x="f371" y="f23"/>
                    <a:pt x="f375" y="f40"/>
                    <a:pt x="f371" y="f40"/>
                  </a:cubicBezTo>
                  <a:close/>
                  <a:moveTo>
                    <a:pt x="f376" y="f213"/>
                  </a:moveTo>
                  <a:lnTo>
                    <a:pt x="f376" y="f213"/>
                  </a:lnTo>
                  <a:lnTo>
                    <a:pt x="f377" y="f210"/>
                  </a:lnTo>
                  <a:cubicBezTo>
                    <a:pt x="f378" y="f19"/>
                    <a:pt x="f379" y="f23"/>
                    <a:pt x="f380" y="f40"/>
                  </a:cubicBezTo>
                  <a:lnTo>
                    <a:pt x="f381" y="f40"/>
                  </a:lnTo>
                  <a:cubicBezTo>
                    <a:pt x="f382" y="f36"/>
                    <a:pt x="f383" y="f36"/>
                    <a:pt x="f384" y="f40"/>
                  </a:cubicBezTo>
                  <a:cubicBezTo>
                    <a:pt x="f385" y="f21"/>
                    <a:pt x="f374" y="f213"/>
                    <a:pt x="f386" y="f210"/>
                  </a:cubicBezTo>
                  <a:cubicBezTo>
                    <a:pt x="f387" y="f95"/>
                    <a:pt x="f388" y="f210"/>
                    <a:pt x="f389" y="f210"/>
                  </a:cubicBezTo>
                  <a:lnTo>
                    <a:pt x="f376" y="f213"/>
                  </a:lnTo>
                  <a:close/>
                  <a:moveTo>
                    <a:pt x="f390" y="f72"/>
                  </a:moveTo>
                  <a:lnTo>
                    <a:pt x="f390" y="f72"/>
                  </a:lnTo>
                  <a:cubicBezTo>
                    <a:pt x="f391" y="f72"/>
                    <a:pt x="f392" y="f72"/>
                    <a:pt x="f393" y="f72"/>
                  </a:cubicBezTo>
                  <a:cubicBezTo>
                    <a:pt x="f392" y="f72"/>
                    <a:pt x="f393" y="f72"/>
                    <a:pt x="f390" y="f72"/>
                  </a:cubicBezTo>
                  <a:close/>
                  <a:moveTo>
                    <a:pt x="f394" y="f33"/>
                  </a:moveTo>
                  <a:lnTo>
                    <a:pt x="f394" y="f33"/>
                  </a:lnTo>
                  <a:lnTo>
                    <a:pt x="f395" y="f72"/>
                  </a:lnTo>
                  <a:lnTo>
                    <a:pt x="f396" y="f33"/>
                  </a:lnTo>
                  <a:lnTo>
                    <a:pt x="f397" y="f33"/>
                  </a:lnTo>
                  <a:lnTo>
                    <a:pt x="f398" y="f33"/>
                  </a:lnTo>
                  <a:cubicBezTo>
                    <a:pt x="f399" y="f33"/>
                    <a:pt x="f400" y="f33"/>
                    <a:pt x="f401" y="f33"/>
                  </a:cubicBezTo>
                  <a:lnTo>
                    <a:pt x="f402" y="f36"/>
                  </a:lnTo>
                  <a:cubicBezTo>
                    <a:pt x="f403" y="f72"/>
                    <a:pt x="f404" y="f70"/>
                    <a:pt x="f405" y="f74"/>
                  </a:cubicBezTo>
                  <a:cubicBezTo>
                    <a:pt x="f406" y="f119"/>
                    <a:pt x="f407" y="f119"/>
                    <a:pt x="f408" y="f119"/>
                  </a:cubicBezTo>
                  <a:cubicBezTo>
                    <a:pt x="f409" y="f119"/>
                    <a:pt x="f410" y="f119"/>
                    <a:pt x="f411" y="f74"/>
                  </a:cubicBezTo>
                  <a:cubicBezTo>
                    <a:pt x="f412" y="f70"/>
                    <a:pt x="f413" y="f33"/>
                    <a:pt x="f414" y="f68"/>
                  </a:cubicBezTo>
                  <a:lnTo>
                    <a:pt x="f415" y="f68"/>
                  </a:lnTo>
                  <a:lnTo>
                    <a:pt x="f416" y="f121"/>
                  </a:lnTo>
                  <a:cubicBezTo>
                    <a:pt x="f417" y="f119"/>
                    <a:pt x="f418" y="f74"/>
                    <a:pt x="f419" y="f70"/>
                  </a:cubicBezTo>
                  <a:cubicBezTo>
                    <a:pt x="f420" y="f119"/>
                    <a:pt x="f421" y="f33"/>
                    <a:pt x="f422" y="f70"/>
                  </a:cubicBezTo>
                  <a:cubicBezTo>
                    <a:pt x="f423" y="f72"/>
                    <a:pt x="f424" y="f40"/>
                    <a:pt x="f425" y="f40"/>
                  </a:cubicBezTo>
                  <a:cubicBezTo>
                    <a:pt x="f426" y="f72"/>
                    <a:pt x="f427" y="f33"/>
                    <a:pt x="f425" y="f68"/>
                  </a:cubicBezTo>
                  <a:cubicBezTo>
                    <a:pt x="f428" y="f70"/>
                    <a:pt x="f429" y="f68"/>
                    <a:pt x="f430" y="f70"/>
                  </a:cubicBezTo>
                  <a:lnTo>
                    <a:pt x="f431" y="f68"/>
                  </a:lnTo>
                  <a:cubicBezTo>
                    <a:pt x="f432" y="f36"/>
                    <a:pt x="f433" y="f74"/>
                    <a:pt x="f434" y="f121"/>
                  </a:cubicBezTo>
                  <a:cubicBezTo>
                    <a:pt x="f435" y="f148"/>
                    <a:pt x="f436" y="f121"/>
                    <a:pt x="f437" y="f121"/>
                  </a:cubicBezTo>
                  <a:cubicBezTo>
                    <a:pt x="f438" y="f119"/>
                    <a:pt x="f439" y="f72"/>
                    <a:pt x="f440" y="f72"/>
                  </a:cubicBezTo>
                  <a:cubicBezTo>
                    <a:pt x="f441" y="f70"/>
                    <a:pt x="f442" y="f74"/>
                    <a:pt x="f443" y="f121"/>
                  </a:cubicBezTo>
                  <a:cubicBezTo>
                    <a:pt x="f444" y="f148"/>
                    <a:pt x="f445" y="f74"/>
                    <a:pt x="f446" y="f74"/>
                  </a:cubicBezTo>
                  <a:cubicBezTo>
                    <a:pt x="f447" y="f121"/>
                    <a:pt x="f448" y="f121"/>
                    <a:pt x="f449" y="f148"/>
                  </a:cubicBezTo>
                  <a:cubicBezTo>
                    <a:pt x="f450" y="f148"/>
                    <a:pt x="f451" y="f126"/>
                    <a:pt x="f452" y="f148"/>
                  </a:cubicBezTo>
                  <a:lnTo>
                    <a:pt x="f453" y="f121"/>
                  </a:lnTo>
                  <a:cubicBezTo>
                    <a:pt x="f454" y="f119"/>
                    <a:pt x="f455" y="f33"/>
                    <a:pt x="f456" y="f70"/>
                  </a:cubicBezTo>
                  <a:lnTo>
                    <a:pt x="f457" y="f74"/>
                  </a:lnTo>
                  <a:cubicBezTo>
                    <a:pt x="f458" y="f74"/>
                    <a:pt x="f458" y="f74"/>
                    <a:pt x="f459" y="f74"/>
                  </a:cubicBezTo>
                  <a:cubicBezTo>
                    <a:pt x="f460" y="f74"/>
                    <a:pt x="f461" y="f72"/>
                    <a:pt x="f462" y="f70"/>
                  </a:cubicBezTo>
                  <a:cubicBezTo>
                    <a:pt x="f463" y="f70"/>
                    <a:pt x="f464" y="f70"/>
                    <a:pt x="f465" y="f70"/>
                  </a:cubicBezTo>
                  <a:cubicBezTo>
                    <a:pt x="f466" y="f72"/>
                    <a:pt x="f467" y="f74"/>
                    <a:pt x="f468" y="f119"/>
                  </a:cubicBezTo>
                  <a:cubicBezTo>
                    <a:pt x="f469" y="f70"/>
                    <a:pt x="f470" y="f70"/>
                    <a:pt x="f471" y="f72"/>
                  </a:cubicBezTo>
                  <a:cubicBezTo>
                    <a:pt x="f472" y="f72"/>
                    <a:pt x="f473" y="f74"/>
                    <a:pt x="f474" y="f121"/>
                  </a:cubicBezTo>
                  <a:lnTo>
                    <a:pt x="f475" y="f119"/>
                  </a:lnTo>
                  <a:cubicBezTo>
                    <a:pt x="f476" y="f74"/>
                    <a:pt x="f477" y="f68"/>
                    <a:pt x="f478" y="f72"/>
                  </a:cubicBezTo>
                  <a:cubicBezTo>
                    <a:pt x="f476" y="f68"/>
                    <a:pt x="f479" y="f70"/>
                    <a:pt x="f480" y="f68"/>
                  </a:cubicBezTo>
                  <a:cubicBezTo>
                    <a:pt x="f481" y="f72"/>
                    <a:pt x="f482" y="f33"/>
                    <a:pt x="f483" y="f40"/>
                  </a:cubicBezTo>
                  <a:cubicBezTo>
                    <a:pt x="f484" y="f21"/>
                    <a:pt x="f482" y="f70"/>
                    <a:pt x="f485" y="f36"/>
                  </a:cubicBezTo>
                  <a:cubicBezTo>
                    <a:pt x="f486" y="f36"/>
                    <a:pt x="f487" y="f72"/>
                    <a:pt x="f488" y="f68"/>
                  </a:cubicBezTo>
                  <a:lnTo>
                    <a:pt x="f489" y="f33"/>
                  </a:lnTo>
                  <a:cubicBezTo>
                    <a:pt x="f490" y="f68"/>
                    <a:pt x="f491" y="f68"/>
                    <a:pt x="f492" y="f70"/>
                  </a:cubicBezTo>
                  <a:cubicBezTo>
                    <a:pt x="f493" y="f70"/>
                    <a:pt x="f494" y="f119"/>
                    <a:pt x="f495" y="f74"/>
                  </a:cubicBezTo>
                  <a:cubicBezTo>
                    <a:pt x="f496" y="f119"/>
                    <a:pt x="f497" y="f121"/>
                    <a:pt x="f498" y="f121"/>
                  </a:cubicBezTo>
                  <a:cubicBezTo>
                    <a:pt x="f499" y="f68"/>
                    <a:pt x="f500" y="f148"/>
                    <a:pt x="f501" y="f68"/>
                  </a:cubicBezTo>
                  <a:cubicBezTo>
                    <a:pt x="f502" y="f70"/>
                    <a:pt x="f503" y="f74"/>
                    <a:pt x="f504" y="f119"/>
                  </a:cubicBezTo>
                  <a:cubicBezTo>
                    <a:pt x="f505" y="f74"/>
                    <a:pt x="f506" y="f74"/>
                    <a:pt x="f507" y="f68"/>
                  </a:cubicBezTo>
                  <a:cubicBezTo>
                    <a:pt x="f508" y="f68"/>
                    <a:pt x="f509" y="f121"/>
                    <a:pt x="f510" y="f119"/>
                  </a:cubicBezTo>
                  <a:cubicBezTo>
                    <a:pt x="f511" y="f119"/>
                    <a:pt x="f512" y="f119"/>
                    <a:pt x="f513" y="f74"/>
                  </a:cubicBezTo>
                  <a:cubicBezTo>
                    <a:pt x="f514" y="f119"/>
                    <a:pt x="f515" y="f68"/>
                    <a:pt x="f516" y="f70"/>
                  </a:cubicBezTo>
                  <a:cubicBezTo>
                    <a:pt x="f517" y="f70"/>
                    <a:pt x="f518" y="f68"/>
                    <a:pt x="f519" y="f68"/>
                  </a:cubicBezTo>
                  <a:cubicBezTo>
                    <a:pt x="f520" y="f68"/>
                    <a:pt x="f521" y="f70"/>
                    <a:pt x="f522" y="f74"/>
                  </a:cubicBezTo>
                  <a:cubicBezTo>
                    <a:pt x="f523" y="f70"/>
                    <a:pt x="f524" y="f70"/>
                    <a:pt x="f525" y="f70"/>
                  </a:cubicBezTo>
                  <a:cubicBezTo>
                    <a:pt x="f526" y="f72"/>
                    <a:pt x="f527" y="f121"/>
                    <a:pt x="f528" y="f119"/>
                  </a:cubicBezTo>
                  <a:cubicBezTo>
                    <a:pt x="f529" y="f119"/>
                    <a:pt x="f530" y="f70"/>
                    <a:pt x="f530" y="f68"/>
                  </a:cubicBezTo>
                  <a:lnTo>
                    <a:pt x="f531" y="f68"/>
                  </a:lnTo>
                  <a:cubicBezTo>
                    <a:pt x="f532" y="f70"/>
                    <a:pt x="f533" y="f70"/>
                    <a:pt x="f534" y="f74"/>
                  </a:cubicBezTo>
                  <a:cubicBezTo>
                    <a:pt x="f535" y="f70"/>
                    <a:pt x="f536" y="f70"/>
                    <a:pt x="f535" y="f68"/>
                  </a:cubicBezTo>
                  <a:cubicBezTo>
                    <a:pt x="f537" y="f36"/>
                    <a:pt x="f538" y="f121"/>
                    <a:pt x="f5" y="f119"/>
                  </a:cubicBezTo>
                  <a:lnTo>
                    <a:pt x="f539" y="f33"/>
                  </a:lnTo>
                  <a:lnTo>
                    <a:pt x="f540" y="f40"/>
                  </a:lnTo>
                  <a:lnTo>
                    <a:pt x="f541" y="f21"/>
                  </a:lnTo>
                  <a:cubicBezTo>
                    <a:pt x="f542" y="f19"/>
                    <a:pt x="f543" y="f23"/>
                    <a:pt x="f544" y="f27"/>
                  </a:cubicBezTo>
                  <a:cubicBezTo>
                    <a:pt x="f545" y="f27"/>
                    <a:pt x="f546" y="f27"/>
                    <a:pt x="f546" y="f19"/>
                  </a:cubicBezTo>
                  <a:cubicBezTo>
                    <a:pt x="f547" y="f17"/>
                    <a:pt x="f548" y="f27"/>
                    <a:pt x="f549" y="f27"/>
                  </a:cubicBezTo>
                  <a:cubicBezTo>
                    <a:pt x="f550" y="f12"/>
                    <a:pt x="f535" y="f14"/>
                    <a:pt x="f551" y="f12"/>
                  </a:cubicBezTo>
                  <a:cubicBezTo>
                    <a:pt x="f552" y="f12"/>
                    <a:pt x="f553" y="f14"/>
                    <a:pt x="f554" y="f14"/>
                  </a:cubicBezTo>
                  <a:cubicBezTo>
                    <a:pt x="f555" y="f14"/>
                    <a:pt x="f556" y="f17"/>
                    <a:pt x="f557" y="f17"/>
                  </a:cubicBezTo>
                  <a:cubicBezTo>
                    <a:pt x="f558" y="f12"/>
                    <a:pt x="f559" y="f12"/>
                    <a:pt x="f560" y="f12"/>
                  </a:cubicBezTo>
                  <a:cubicBezTo>
                    <a:pt x="f561" y="f213"/>
                    <a:pt x="f562" y="f213"/>
                    <a:pt x="f563" y="f213"/>
                  </a:cubicBezTo>
                  <a:cubicBezTo>
                    <a:pt x="f564" y="f14"/>
                    <a:pt x="f565" y="f12"/>
                    <a:pt x="f566" y="f17"/>
                  </a:cubicBezTo>
                  <a:cubicBezTo>
                    <a:pt x="f567" y="f17"/>
                    <a:pt x="f568" y="f95"/>
                    <a:pt x="f569" y="f210"/>
                  </a:cubicBezTo>
                  <a:lnTo>
                    <a:pt x="f570" y="f12"/>
                  </a:lnTo>
                  <a:cubicBezTo>
                    <a:pt x="f571" y="f213"/>
                    <a:pt x="f572" y="f95"/>
                    <a:pt x="f573" y="f210"/>
                  </a:cubicBezTo>
                  <a:lnTo>
                    <a:pt x="f574" y="f210"/>
                  </a:lnTo>
                  <a:cubicBezTo>
                    <a:pt x="f575" y="f213"/>
                    <a:pt x="f576" y="f213"/>
                    <a:pt x="f577" y="f12"/>
                  </a:cubicBezTo>
                  <a:cubicBezTo>
                    <a:pt x="f578" y="f14"/>
                    <a:pt x="f510" y="f210"/>
                    <a:pt x="f579" y="f12"/>
                  </a:cubicBezTo>
                  <a:cubicBezTo>
                    <a:pt x="f580" y="f210"/>
                    <a:pt x="f581" y="f239"/>
                    <a:pt x="f582" y="f245"/>
                  </a:cubicBezTo>
                  <a:cubicBezTo>
                    <a:pt x="f583" y="f210"/>
                    <a:pt x="f584" y="f210"/>
                    <a:pt x="f585" y="f12"/>
                  </a:cubicBezTo>
                  <a:lnTo>
                    <a:pt x="f586" y="f12"/>
                  </a:lnTo>
                  <a:cubicBezTo>
                    <a:pt x="f587" y="f12"/>
                    <a:pt x="f588" y="f14"/>
                    <a:pt x="f589" y="f17"/>
                  </a:cubicBezTo>
                  <a:cubicBezTo>
                    <a:pt x="f590" y="f19"/>
                    <a:pt x="f591" y="f12"/>
                    <a:pt x="f592" y="f12"/>
                  </a:cubicBezTo>
                  <a:cubicBezTo>
                    <a:pt x="f593" y="f12"/>
                    <a:pt x="f594" y="f14"/>
                    <a:pt x="f583" y="f14"/>
                  </a:cubicBezTo>
                  <a:lnTo>
                    <a:pt x="f595" y="f213"/>
                  </a:lnTo>
                  <a:cubicBezTo>
                    <a:pt x="f595" y="f213"/>
                    <a:pt x="f596" y="f213"/>
                    <a:pt x="f597" y="f213"/>
                  </a:cubicBezTo>
                  <a:lnTo>
                    <a:pt x="f598" y="f210"/>
                  </a:lnTo>
                  <a:cubicBezTo>
                    <a:pt x="f599" y="f95"/>
                    <a:pt x="f600" y="f239"/>
                    <a:pt x="f601" y="f239"/>
                  </a:cubicBezTo>
                  <a:cubicBezTo>
                    <a:pt x="f602" y="f95"/>
                    <a:pt x="f603" y="f95"/>
                    <a:pt x="f604" y="f95"/>
                  </a:cubicBezTo>
                  <a:cubicBezTo>
                    <a:pt x="f503" y="f239"/>
                    <a:pt x="f595" y="f239"/>
                    <a:pt x="f595" y="f245"/>
                  </a:cubicBezTo>
                  <a:cubicBezTo>
                    <a:pt x="f605" y="f245"/>
                    <a:pt x="f606" y="f245"/>
                    <a:pt x="f607" y="f258"/>
                  </a:cubicBezTo>
                  <a:lnTo>
                    <a:pt x="f608" y="f239"/>
                  </a:lnTo>
                  <a:lnTo>
                    <a:pt x="f500" y="f239"/>
                  </a:lnTo>
                  <a:lnTo>
                    <a:pt x="f609" y="f95"/>
                  </a:lnTo>
                  <a:cubicBezTo>
                    <a:pt x="f610" y="f95"/>
                    <a:pt x="f611" y="f239"/>
                    <a:pt x="f499" y="f210"/>
                  </a:cubicBezTo>
                  <a:cubicBezTo>
                    <a:pt x="f612" y="f239"/>
                    <a:pt x="f613" y="f258"/>
                    <a:pt x="f614" y="f251"/>
                  </a:cubicBezTo>
                  <a:cubicBezTo>
                    <a:pt x="f615" y="f616"/>
                    <a:pt x="f617" y="f245"/>
                    <a:pt x="f618" y="f619"/>
                  </a:cubicBezTo>
                  <a:cubicBezTo>
                    <a:pt x="f620" y="f251"/>
                    <a:pt x="f621" y="f622"/>
                    <a:pt x="f623" y="f258"/>
                  </a:cubicBezTo>
                  <a:cubicBezTo>
                    <a:pt x="f624" y="f258"/>
                    <a:pt x="f625" y="f251"/>
                    <a:pt x="f626" y="f258"/>
                  </a:cubicBezTo>
                  <a:cubicBezTo>
                    <a:pt x="f627" y="f622"/>
                    <a:pt x="f628" y="f239"/>
                    <a:pt x="f629" y="f95"/>
                  </a:cubicBezTo>
                  <a:cubicBezTo>
                    <a:pt x="f630" y="f95"/>
                    <a:pt x="f631" y="f239"/>
                    <a:pt x="f632" y="f245"/>
                  </a:cubicBezTo>
                  <a:cubicBezTo>
                    <a:pt x="f633" y="f245"/>
                    <a:pt x="f634" y="f251"/>
                    <a:pt x="f635" y="f622"/>
                  </a:cubicBezTo>
                  <a:cubicBezTo>
                    <a:pt x="f636" y="f619"/>
                    <a:pt x="f637" y="f616"/>
                    <a:pt x="f638" y="f619"/>
                  </a:cubicBezTo>
                  <a:cubicBezTo>
                    <a:pt x="f638" y="f251"/>
                    <a:pt x="f639" y="f251"/>
                    <a:pt x="f640" y="f622"/>
                  </a:cubicBezTo>
                  <a:lnTo>
                    <a:pt x="f641" y="f619"/>
                  </a:lnTo>
                  <a:cubicBezTo>
                    <a:pt x="f642" y="f619"/>
                    <a:pt x="f643" y="f622"/>
                    <a:pt x="f644" y="f622"/>
                  </a:cubicBezTo>
                  <a:cubicBezTo>
                    <a:pt x="f645" y="f619"/>
                    <a:pt x="f646" y="f245"/>
                    <a:pt x="f647" y="f616"/>
                  </a:cubicBezTo>
                  <a:cubicBezTo>
                    <a:pt x="f648" y="f251"/>
                    <a:pt x="f649" y="f251"/>
                    <a:pt x="f650" y="f258"/>
                  </a:cubicBezTo>
                  <a:cubicBezTo>
                    <a:pt x="f651" y="f239"/>
                    <a:pt x="f652" y="f258"/>
                    <a:pt x="f653" y="f239"/>
                  </a:cubicBezTo>
                  <a:cubicBezTo>
                    <a:pt x="f649" y="f239"/>
                    <a:pt x="f654" y="f210"/>
                    <a:pt x="f649" y="f210"/>
                  </a:cubicBezTo>
                  <a:lnTo>
                    <a:pt x="f655" y="f95"/>
                  </a:lnTo>
                  <a:lnTo>
                    <a:pt x="f656" y="f95"/>
                  </a:lnTo>
                  <a:cubicBezTo>
                    <a:pt x="f454" y="f258"/>
                    <a:pt x="f657" y="f245"/>
                    <a:pt x="f658" y="f245"/>
                  </a:cubicBezTo>
                  <a:cubicBezTo>
                    <a:pt x="f659" y="f251"/>
                    <a:pt x="f660" y="f661"/>
                    <a:pt x="f662" y="f661"/>
                  </a:cubicBezTo>
                  <a:cubicBezTo>
                    <a:pt x="f663" y="f616"/>
                    <a:pt x="f664" y="f616"/>
                    <a:pt x="f665" y="f622"/>
                  </a:cubicBezTo>
                  <a:cubicBezTo>
                    <a:pt x="f666" y="f258"/>
                    <a:pt x="f667" y="f251"/>
                    <a:pt x="f667" y="f619"/>
                  </a:cubicBezTo>
                  <a:cubicBezTo>
                    <a:pt x="f668" y="f619"/>
                    <a:pt x="f669" y="f619"/>
                    <a:pt x="f670" y="f619"/>
                  </a:cubicBezTo>
                  <a:cubicBezTo>
                    <a:pt x="f671" y="f661"/>
                    <a:pt x="f672" y="f661"/>
                    <a:pt x="f673" y="f616"/>
                  </a:cubicBezTo>
                  <a:cubicBezTo>
                    <a:pt x="f674" y="f616"/>
                    <a:pt x="f675" y="f616"/>
                    <a:pt x="f676" y="f619"/>
                  </a:cubicBezTo>
                  <a:cubicBezTo>
                    <a:pt x="f677" y="f619"/>
                    <a:pt x="f678" y="f661"/>
                    <a:pt x="f679" y="f661"/>
                  </a:cubicBezTo>
                  <a:cubicBezTo>
                    <a:pt x="f425" y="f616"/>
                    <a:pt x="f680" y="f661"/>
                    <a:pt x="f681" y="f616"/>
                  </a:cubicBezTo>
                  <a:lnTo>
                    <a:pt x="f682" y="f683"/>
                  </a:lnTo>
                  <a:cubicBezTo>
                    <a:pt x="f684" y="f661"/>
                    <a:pt x="f685" y="f686"/>
                    <a:pt x="f687" y="f661"/>
                  </a:cubicBezTo>
                  <a:cubicBezTo>
                    <a:pt x="f688" y="f686"/>
                    <a:pt x="f689" y="f690"/>
                    <a:pt x="f691" y="f690"/>
                  </a:cubicBezTo>
                  <a:cubicBezTo>
                    <a:pt x="f692" y="f683"/>
                    <a:pt x="f693" y="f683"/>
                    <a:pt x="f693" y="f661"/>
                  </a:cubicBezTo>
                  <a:cubicBezTo>
                    <a:pt x="f694" y="f619"/>
                    <a:pt x="f695" y="f9"/>
                    <a:pt x="f696" y="f683"/>
                  </a:cubicBezTo>
                  <a:cubicBezTo>
                    <a:pt x="f697" y="f683"/>
                    <a:pt x="f698" y="f686"/>
                    <a:pt x="f699" y="f661"/>
                  </a:cubicBezTo>
                  <a:cubicBezTo>
                    <a:pt x="f700" y="f686"/>
                    <a:pt x="f701" y="f686"/>
                    <a:pt x="f702" y="f686"/>
                  </a:cubicBezTo>
                  <a:lnTo>
                    <a:pt x="f703" y="f686"/>
                  </a:lnTo>
                  <a:lnTo>
                    <a:pt x="f702" y="f686"/>
                  </a:lnTo>
                  <a:cubicBezTo>
                    <a:pt x="f704" y="f686"/>
                    <a:pt x="f705" y="f686"/>
                    <a:pt x="f705" y="f683"/>
                  </a:cubicBezTo>
                  <a:cubicBezTo>
                    <a:pt x="f706" y="f707"/>
                    <a:pt x="f708" y="f9"/>
                    <a:pt x="f709" y="f710"/>
                  </a:cubicBezTo>
                  <a:cubicBezTo>
                    <a:pt x="f711" y="f712"/>
                    <a:pt x="f713" y="f714"/>
                    <a:pt x="f715" y="f710"/>
                  </a:cubicBezTo>
                  <a:lnTo>
                    <a:pt x="f716" y="f9"/>
                  </a:lnTo>
                  <a:cubicBezTo>
                    <a:pt x="f717" y="f714"/>
                    <a:pt x="f718" y="f9"/>
                    <a:pt x="f719" y="f720"/>
                  </a:cubicBezTo>
                  <a:cubicBezTo>
                    <a:pt x="f721" y="f712"/>
                    <a:pt x="f722" y="f714"/>
                    <a:pt x="f723" y="f724"/>
                  </a:cubicBezTo>
                  <a:cubicBezTo>
                    <a:pt x="f709" y="f725"/>
                    <a:pt x="f726" y="f727"/>
                    <a:pt x="f728" y="f725"/>
                  </a:cubicBezTo>
                  <a:lnTo>
                    <a:pt x="f729" y="f730"/>
                  </a:lnTo>
                  <a:lnTo>
                    <a:pt x="f731" y="f730"/>
                  </a:lnTo>
                  <a:lnTo>
                    <a:pt x="f732" y="f733"/>
                  </a:lnTo>
                  <a:lnTo>
                    <a:pt x="f734" y="f733"/>
                  </a:lnTo>
                  <a:cubicBezTo>
                    <a:pt x="f735" y="f733"/>
                    <a:pt x="f736" y="f710"/>
                    <a:pt x="f697" y="f714"/>
                  </a:cubicBezTo>
                  <a:cubicBezTo>
                    <a:pt x="f737" y="f712"/>
                    <a:pt x="f738" y="f720"/>
                    <a:pt x="f739" y="f720"/>
                  </a:cubicBezTo>
                  <a:cubicBezTo>
                    <a:pt x="f740" y="f720"/>
                    <a:pt x="f402" y="f720"/>
                    <a:pt x="f741" y="f9"/>
                  </a:cubicBezTo>
                  <a:cubicBezTo>
                    <a:pt x="f742" y="f710"/>
                    <a:pt x="f743" y="f720"/>
                    <a:pt x="f744" y="f714"/>
                  </a:cubicBezTo>
                  <a:cubicBezTo>
                    <a:pt x="f745" y="f9"/>
                    <a:pt x="f746" y="f714"/>
                    <a:pt x="f747" y="f9"/>
                  </a:cubicBezTo>
                  <a:lnTo>
                    <a:pt x="f748" y="f9"/>
                  </a:lnTo>
                  <a:lnTo>
                    <a:pt x="f749" y="f690"/>
                  </a:lnTo>
                  <a:cubicBezTo>
                    <a:pt x="f750" y="f9"/>
                    <a:pt x="f751" y="f9"/>
                    <a:pt x="f752" y="f710"/>
                  </a:cubicBezTo>
                  <a:cubicBezTo>
                    <a:pt x="f753" y="f710"/>
                    <a:pt x="f684" y="f707"/>
                    <a:pt x="f754" y="f707"/>
                  </a:cubicBezTo>
                  <a:cubicBezTo>
                    <a:pt x="f755" y="f9"/>
                    <a:pt x="f756" y="f710"/>
                    <a:pt x="f757" y="f710"/>
                  </a:cubicBezTo>
                  <a:lnTo>
                    <a:pt x="f758" y="f714"/>
                  </a:lnTo>
                  <a:cubicBezTo>
                    <a:pt x="f759" y="f712"/>
                    <a:pt x="f749" y="f712"/>
                    <a:pt x="f760" y="f712"/>
                  </a:cubicBezTo>
                  <a:cubicBezTo>
                    <a:pt x="f761" y="f710"/>
                    <a:pt x="f748" y="f714"/>
                    <a:pt x="f762" y="f710"/>
                  </a:cubicBezTo>
                  <a:cubicBezTo>
                    <a:pt x="f763" y="f712"/>
                    <a:pt x="f413" y="f714"/>
                    <a:pt x="f764" y="f733"/>
                  </a:cubicBezTo>
                  <a:cubicBezTo>
                    <a:pt x="f765" y="f733"/>
                    <a:pt x="f766" y="f733"/>
                    <a:pt x="f767" y="f733"/>
                  </a:cubicBezTo>
                  <a:cubicBezTo>
                    <a:pt x="f768" y="f733"/>
                    <a:pt x="f769" y="f770"/>
                    <a:pt x="f771" y="f772"/>
                  </a:cubicBezTo>
                  <a:cubicBezTo>
                    <a:pt x="f773" y="f772"/>
                    <a:pt x="f774" y="f725"/>
                    <a:pt x="f775" y="f730"/>
                  </a:cubicBezTo>
                  <a:lnTo>
                    <a:pt x="f776" y="f725"/>
                  </a:lnTo>
                  <a:lnTo>
                    <a:pt x="f777" y="f772"/>
                  </a:lnTo>
                  <a:cubicBezTo>
                    <a:pt x="f778" y="f770"/>
                    <a:pt x="f779" y="f724"/>
                    <a:pt x="f780" y="f727"/>
                  </a:cubicBezTo>
                  <a:cubicBezTo>
                    <a:pt x="f781" y="f772"/>
                    <a:pt x="f782" y="f772"/>
                    <a:pt x="f783" y="f772"/>
                  </a:cubicBezTo>
                  <a:cubicBezTo>
                    <a:pt x="f784" y="f770"/>
                    <a:pt x="f785" y="f725"/>
                    <a:pt x="f786" y="f724"/>
                  </a:cubicBezTo>
                  <a:cubicBezTo>
                    <a:pt x="f787" y="f730"/>
                    <a:pt x="f788" y="f725"/>
                    <a:pt x="f789" y="f772"/>
                  </a:cubicBezTo>
                  <a:cubicBezTo>
                    <a:pt x="f790" y="f725"/>
                    <a:pt x="f791" y="f730"/>
                    <a:pt x="f792" y="f724"/>
                  </a:cubicBezTo>
                  <a:cubicBezTo>
                    <a:pt x="f793" y="f724"/>
                    <a:pt x="f794" y="f730"/>
                    <a:pt x="f365" y="f730"/>
                  </a:cubicBezTo>
                  <a:cubicBezTo>
                    <a:pt x="f793" y="f725"/>
                    <a:pt x="f795" y="f772"/>
                    <a:pt x="f796" y="f772"/>
                  </a:cubicBezTo>
                  <a:cubicBezTo>
                    <a:pt x="f797" y="f772"/>
                    <a:pt x="f363" y="f727"/>
                    <a:pt x="f366" y="f727"/>
                  </a:cubicBezTo>
                  <a:cubicBezTo>
                    <a:pt x="f798" y="f725"/>
                    <a:pt x="f799" y="f724"/>
                    <a:pt x="f800" y="f725"/>
                  </a:cubicBezTo>
                  <a:cubicBezTo>
                    <a:pt x="f801" y="f730"/>
                    <a:pt x="f802" y="f712"/>
                    <a:pt x="f803" y="f714"/>
                  </a:cubicBezTo>
                  <a:lnTo>
                    <a:pt x="f804" y="f714"/>
                  </a:lnTo>
                  <a:cubicBezTo>
                    <a:pt x="f805" y="f710"/>
                    <a:pt x="f806" y="f710"/>
                    <a:pt x="f807" y="f714"/>
                  </a:cubicBezTo>
                  <a:cubicBezTo>
                    <a:pt x="f808" y="f720"/>
                    <a:pt x="f809" y="f9"/>
                    <a:pt x="f810" y="f707"/>
                  </a:cubicBezTo>
                  <a:cubicBezTo>
                    <a:pt x="f811" y="f707"/>
                    <a:pt x="f812" y="f707"/>
                    <a:pt x="f813" y="f707"/>
                  </a:cubicBezTo>
                  <a:cubicBezTo>
                    <a:pt x="f814" y="f9"/>
                    <a:pt x="f815" y="f707"/>
                    <a:pt x="f816" y="f690"/>
                  </a:cubicBezTo>
                  <a:cubicBezTo>
                    <a:pt x="f817" y="f686"/>
                    <a:pt x="f818" y="f683"/>
                    <a:pt x="f819" y="f686"/>
                  </a:cubicBezTo>
                  <a:lnTo>
                    <a:pt x="f820" y="f686"/>
                  </a:lnTo>
                  <a:lnTo>
                    <a:pt x="f821" y="f712"/>
                  </a:lnTo>
                  <a:cubicBezTo>
                    <a:pt x="f822" y="f733"/>
                    <a:pt x="f823" y="f714"/>
                    <a:pt x="f824" y="f710"/>
                  </a:cubicBezTo>
                  <a:lnTo>
                    <a:pt x="f825" y="f712"/>
                  </a:lnTo>
                  <a:cubicBezTo>
                    <a:pt x="f826" y="f712"/>
                    <a:pt x="f827" y="f714"/>
                    <a:pt x="f828" y="f720"/>
                  </a:cubicBezTo>
                  <a:cubicBezTo>
                    <a:pt x="f354" y="f720"/>
                    <a:pt x="f829" y="f720"/>
                    <a:pt x="f830" y="f720"/>
                  </a:cubicBezTo>
                  <a:cubicBezTo>
                    <a:pt x="f831" y="f720"/>
                    <a:pt x="f832" y="f720"/>
                    <a:pt x="f833" y="f720"/>
                  </a:cubicBezTo>
                  <a:lnTo>
                    <a:pt x="f834" y="f9"/>
                  </a:lnTo>
                  <a:lnTo>
                    <a:pt x="f835" y="f710"/>
                  </a:lnTo>
                  <a:cubicBezTo>
                    <a:pt x="f834" y="f707"/>
                    <a:pt x="f836" y="f690"/>
                    <a:pt x="f837" y="f661"/>
                  </a:cubicBezTo>
                  <a:lnTo>
                    <a:pt x="f838" y="f686"/>
                  </a:lnTo>
                  <a:cubicBezTo>
                    <a:pt x="f839" y="f683"/>
                    <a:pt x="f344" y="f690"/>
                    <a:pt x="f840" y="f690"/>
                  </a:cubicBezTo>
                  <a:cubicBezTo>
                    <a:pt x="f341" y="f686"/>
                    <a:pt x="f841" y="f690"/>
                    <a:pt x="f842" y="f690"/>
                  </a:cubicBezTo>
                  <a:lnTo>
                    <a:pt x="f843" y="f690"/>
                  </a:lnTo>
                  <a:cubicBezTo>
                    <a:pt x="f844" y="f683"/>
                    <a:pt x="f845" y="f683"/>
                    <a:pt x="f846" y="f690"/>
                  </a:cubicBezTo>
                  <a:cubicBezTo>
                    <a:pt x="f378" y="f690"/>
                    <a:pt x="f847" y="f710"/>
                    <a:pt x="f848" y="f712"/>
                  </a:cubicBezTo>
                  <a:cubicBezTo>
                    <a:pt x="f849" y="f712"/>
                    <a:pt x="f850" y="f733"/>
                    <a:pt x="f851" y="f724"/>
                  </a:cubicBezTo>
                  <a:cubicBezTo>
                    <a:pt x="f852" y="f724"/>
                    <a:pt x="f853" y="f724"/>
                    <a:pt x="f854" y="f724"/>
                  </a:cubicBezTo>
                  <a:cubicBezTo>
                    <a:pt x="f855" y="f730"/>
                    <a:pt x="f847" y="f730"/>
                    <a:pt x="f850" y="f725"/>
                  </a:cubicBezTo>
                  <a:cubicBezTo>
                    <a:pt x="f856" y="f730"/>
                    <a:pt x="f857" y="f724"/>
                    <a:pt x="f858" y="f712"/>
                  </a:cubicBezTo>
                  <a:cubicBezTo>
                    <a:pt x="f859" y="f710"/>
                    <a:pt x="f860" y="f733"/>
                    <a:pt x="f861" y="f712"/>
                  </a:cubicBezTo>
                  <a:cubicBezTo>
                    <a:pt x="f862" y="f710"/>
                    <a:pt x="f863" y="f714"/>
                    <a:pt x="f864" y="f714"/>
                  </a:cubicBezTo>
                  <a:lnTo>
                    <a:pt x="f865" y="f712"/>
                  </a:lnTo>
                  <a:lnTo>
                    <a:pt x="f866" y="f714"/>
                  </a:lnTo>
                  <a:cubicBezTo>
                    <a:pt x="f867" y="f712"/>
                    <a:pt x="f868" y="f724"/>
                    <a:pt x="f869" y="f724"/>
                  </a:cubicBezTo>
                  <a:cubicBezTo>
                    <a:pt x="f870" y="f725"/>
                    <a:pt x="f871" y="f724"/>
                    <a:pt x="f872" y="f724"/>
                  </a:cubicBezTo>
                  <a:lnTo>
                    <a:pt x="f873" y="f712"/>
                  </a:lnTo>
                  <a:cubicBezTo>
                    <a:pt x="f874" y="f733"/>
                    <a:pt x="f875" y="f733"/>
                    <a:pt x="f876" y="f730"/>
                  </a:cubicBezTo>
                  <a:lnTo>
                    <a:pt x="f838" y="f727"/>
                  </a:lnTo>
                  <a:lnTo>
                    <a:pt x="f877" y="f772"/>
                  </a:lnTo>
                  <a:lnTo>
                    <a:pt x="f878" y="f772"/>
                  </a:lnTo>
                  <a:lnTo>
                    <a:pt x="f879" y="f772"/>
                  </a:lnTo>
                  <a:cubicBezTo>
                    <a:pt x="f860" y="f772"/>
                    <a:pt x="f880" y="f724"/>
                    <a:pt x="f881" y="f725"/>
                  </a:cubicBezTo>
                  <a:cubicBezTo>
                    <a:pt x="f882" y="f772"/>
                    <a:pt x="f883" y="f772"/>
                    <a:pt x="f884" y="f772"/>
                  </a:cubicBezTo>
                  <a:cubicBezTo>
                    <a:pt x="f885" y="f772"/>
                    <a:pt x="f886" y="f727"/>
                    <a:pt x="f887" y="f730"/>
                  </a:cubicBezTo>
                  <a:cubicBezTo>
                    <a:pt x="f888" y="f724"/>
                    <a:pt x="f889" y="f725"/>
                    <a:pt x="f370" y="f772"/>
                  </a:cubicBezTo>
                  <a:cubicBezTo>
                    <a:pt x="f373" y="f725"/>
                    <a:pt x="f890" y="f730"/>
                    <a:pt x="f891" y="f730"/>
                  </a:cubicBezTo>
                  <a:cubicBezTo>
                    <a:pt x="f892" y="f712"/>
                    <a:pt x="f893" y="f725"/>
                    <a:pt x="f894" y="f733"/>
                  </a:cubicBezTo>
                  <a:cubicBezTo>
                    <a:pt x="f895" y="f733"/>
                    <a:pt x="f47" y="f5"/>
                    <a:pt x="f896" y="f772"/>
                  </a:cubicBezTo>
                  <a:lnTo>
                    <a:pt x="f897" y="f772"/>
                  </a:lnTo>
                  <a:cubicBezTo>
                    <a:pt x="f898" y="f772"/>
                    <a:pt x="f899" y="f772"/>
                    <a:pt x="f900" y="f772"/>
                  </a:cubicBezTo>
                  <a:lnTo>
                    <a:pt x="f901" y="f725"/>
                  </a:lnTo>
                  <a:cubicBezTo>
                    <a:pt x="f902" y="f725"/>
                    <a:pt x="f903" y="f733"/>
                    <a:pt x="f904" y="f712"/>
                  </a:cubicBezTo>
                  <a:cubicBezTo>
                    <a:pt x="f905" y="f730"/>
                    <a:pt x="f906" y="f724"/>
                    <a:pt x="f907" y="f730"/>
                  </a:cubicBezTo>
                  <a:cubicBezTo>
                    <a:pt x="f908" y="f730"/>
                    <a:pt x="f93" y="f724"/>
                    <a:pt x="f909" y="f733"/>
                  </a:cubicBezTo>
                  <a:cubicBezTo>
                    <a:pt x="f84" y="f733"/>
                    <a:pt x="f910" y="f730"/>
                    <a:pt x="f911" y="f724"/>
                  </a:cubicBezTo>
                  <a:cubicBezTo>
                    <a:pt x="f912" y="f724"/>
                    <a:pt x="f913" y="f733"/>
                    <a:pt x="f914" y="f733"/>
                  </a:cubicBezTo>
                  <a:lnTo>
                    <a:pt x="f915" y="f724"/>
                  </a:lnTo>
                  <a:cubicBezTo>
                    <a:pt x="f916" y="f733"/>
                    <a:pt x="f31" y="f710"/>
                    <a:pt x="f917" y="f714"/>
                  </a:cubicBezTo>
                  <a:cubicBezTo>
                    <a:pt x="f918" y="f712"/>
                    <a:pt x="f916" y="f730"/>
                    <a:pt x="f919" y="f730"/>
                  </a:cubicBezTo>
                  <a:cubicBezTo>
                    <a:pt x="f920" y="f725"/>
                    <a:pt x="f921" y="f725"/>
                    <a:pt x="f922" y="f727"/>
                  </a:cubicBezTo>
                  <a:cubicBezTo>
                    <a:pt x="f920" y="f730"/>
                    <a:pt x="f923" y="f727"/>
                    <a:pt x="f924" y="f730"/>
                  </a:cubicBezTo>
                  <a:cubicBezTo>
                    <a:pt x="f925" y="f730"/>
                    <a:pt x="f926" y="f725"/>
                    <a:pt x="f927" y="f725"/>
                  </a:cubicBezTo>
                  <a:lnTo>
                    <a:pt x="f928" y="f727"/>
                  </a:lnTo>
                  <a:cubicBezTo>
                    <a:pt x="f929" y="f725"/>
                    <a:pt x="f930" y="f730"/>
                    <a:pt x="f931" y="f733"/>
                  </a:cubicBezTo>
                  <a:cubicBezTo>
                    <a:pt x="f932" y="f712"/>
                    <a:pt x="f933" y="f724"/>
                    <a:pt x="f934" y="f733"/>
                  </a:cubicBezTo>
                  <a:cubicBezTo>
                    <a:pt x="f935" y="f712"/>
                    <a:pt x="f936" y="f710"/>
                    <a:pt x="f929" y="f9"/>
                  </a:cubicBezTo>
                  <a:cubicBezTo>
                    <a:pt x="f937" y="f9"/>
                    <a:pt x="f938" y="f9"/>
                    <a:pt x="f939" y="f9"/>
                  </a:cubicBezTo>
                  <a:cubicBezTo>
                    <a:pt x="f940" y="f690"/>
                    <a:pt x="f939" y="f683"/>
                    <a:pt x="f939" y="f619"/>
                  </a:cubicBezTo>
                  <a:cubicBezTo>
                    <a:pt x="f924" y="f686"/>
                    <a:pt x="f80" y="f616"/>
                    <a:pt x="f941" y="f661"/>
                  </a:cubicBezTo>
                  <a:cubicBezTo>
                    <a:pt x="f942" y="f690"/>
                    <a:pt x="f943" y="f690"/>
                    <a:pt x="f944" y="f690"/>
                  </a:cubicBezTo>
                  <a:lnTo>
                    <a:pt x="f945" y="f707"/>
                  </a:lnTo>
                  <a:lnTo>
                    <a:pt x="f32" y="f690"/>
                  </a:lnTo>
                  <a:lnTo>
                    <a:pt x="f946" y="f683"/>
                  </a:lnTo>
                  <a:cubicBezTo>
                    <a:pt x="f947" y="f683"/>
                    <a:pt x="f948" y="f686"/>
                    <a:pt x="f949" y="f661"/>
                  </a:cubicBezTo>
                  <a:cubicBezTo>
                    <a:pt x="f82" y="f661"/>
                    <a:pt x="f950" y="f661"/>
                    <a:pt x="f951" y="f616"/>
                  </a:cubicBezTo>
                  <a:cubicBezTo>
                    <a:pt x="f952" y="f686"/>
                    <a:pt x="f953" y="f683"/>
                    <a:pt x="f913" y="f683"/>
                  </a:cubicBezTo>
                  <a:cubicBezTo>
                    <a:pt x="f954" y="f683"/>
                    <a:pt x="f955" y="f661"/>
                    <a:pt x="f956" y="f619"/>
                  </a:cubicBezTo>
                  <a:lnTo>
                    <a:pt x="f957" y="f619"/>
                  </a:lnTo>
                  <a:cubicBezTo>
                    <a:pt x="f958" y="f661"/>
                    <a:pt x="f959" y="f683"/>
                    <a:pt x="f960" y="f707"/>
                  </a:cubicBezTo>
                  <a:cubicBezTo>
                    <a:pt x="f961" y="f683"/>
                    <a:pt x="f962" y="f690"/>
                    <a:pt x="f963" y="f683"/>
                  </a:cubicBezTo>
                  <a:cubicBezTo>
                    <a:pt x="f964" y="f707"/>
                    <a:pt x="f965" y="f710"/>
                    <a:pt x="f966" y="f712"/>
                  </a:cubicBezTo>
                  <a:cubicBezTo>
                    <a:pt x="f967" y="f710"/>
                    <a:pt x="f968" y="f710"/>
                    <a:pt x="f969" y="f707"/>
                  </a:cubicBezTo>
                  <a:lnTo>
                    <a:pt x="f970" y="f683"/>
                  </a:lnTo>
                  <a:lnTo>
                    <a:pt x="f956" y="f707"/>
                  </a:lnTo>
                  <a:cubicBezTo>
                    <a:pt x="f971" y="f707"/>
                    <a:pt x="f972" y="f683"/>
                    <a:pt x="f973" y="f707"/>
                  </a:cubicBezTo>
                  <a:cubicBezTo>
                    <a:pt x="f974" y="f720"/>
                    <a:pt x="f975" y="f9"/>
                    <a:pt x="f976" y="f710"/>
                  </a:cubicBezTo>
                  <a:lnTo>
                    <a:pt x="f977" y="f714"/>
                  </a:lnTo>
                  <a:cubicBezTo>
                    <a:pt x="f978" y="f733"/>
                    <a:pt x="f979" y="f9"/>
                    <a:pt x="f980" y="f710"/>
                  </a:cubicBezTo>
                  <a:cubicBezTo>
                    <a:pt x="f981" y="f712"/>
                    <a:pt x="f959" y="f710"/>
                    <a:pt x="f982" y="f712"/>
                  </a:cubicBezTo>
                  <a:cubicBezTo>
                    <a:pt x="f983" y="f733"/>
                    <a:pt x="f984" y="f714"/>
                    <a:pt x="f985" y="f730"/>
                  </a:cubicBezTo>
                  <a:cubicBezTo>
                    <a:pt x="f986" y="f725"/>
                    <a:pt x="f987" y="f710"/>
                    <a:pt x="f988" y="f724"/>
                  </a:cubicBezTo>
                  <a:lnTo>
                    <a:pt x="f989" y="f724"/>
                  </a:lnTo>
                  <a:cubicBezTo>
                    <a:pt x="f990" y="f733"/>
                    <a:pt x="f991" y="f730"/>
                    <a:pt x="f98" y="f727"/>
                  </a:cubicBezTo>
                  <a:cubicBezTo>
                    <a:pt x="f257" y="f730"/>
                    <a:pt x="f992" y="f727"/>
                    <a:pt x="f993" y="f727"/>
                  </a:cubicBezTo>
                  <a:lnTo>
                    <a:pt x="f993" y="f725"/>
                  </a:lnTo>
                  <a:lnTo>
                    <a:pt x="f250" y="f727"/>
                  </a:lnTo>
                  <a:cubicBezTo>
                    <a:pt x="f255" y="f730"/>
                    <a:pt x="f994" y="f727"/>
                    <a:pt x="f995" y="f725"/>
                  </a:cubicBezTo>
                  <a:lnTo>
                    <a:pt x="f996" y="f724"/>
                  </a:lnTo>
                  <a:cubicBezTo>
                    <a:pt x="f997" y="f727"/>
                    <a:pt x="f998" y="f733"/>
                    <a:pt x="f999" y="f712"/>
                  </a:cubicBezTo>
                  <a:cubicBezTo>
                    <a:pt x="f1000" y="f733"/>
                    <a:pt x="f1001" y="f714"/>
                    <a:pt x="f1002" y="f730"/>
                  </a:cubicBezTo>
                  <a:lnTo>
                    <a:pt x="f1003" y="f733"/>
                  </a:lnTo>
                  <a:lnTo>
                    <a:pt x="f1004" y="f724"/>
                  </a:lnTo>
                  <a:cubicBezTo>
                    <a:pt x="f1005" y="f712"/>
                    <a:pt x="f1004" y="f710"/>
                    <a:pt x="f1002" y="f720"/>
                  </a:cubicBezTo>
                  <a:cubicBezTo>
                    <a:pt x="f1006" y="f710"/>
                    <a:pt x="f994" y="f710"/>
                    <a:pt x="f1007" y="f714"/>
                  </a:cubicBezTo>
                  <a:cubicBezTo>
                    <a:pt x="f1008" y="f710"/>
                    <a:pt x="f1009" y="f9"/>
                    <a:pt x="f1010" y="f720"/>
                  </a:cubicBezTo>
                  <a:lnTo>
                    <a:pt x="f1011" y="f710"/>
                  </a:lnTo>
                  <a:cubicBezTo>
                    <a:pt x="f1012" y="f710"/>
                    <a:pt x="f1013" y="f720"/>
                    <a:pt x="f1014" y="f707"/>
                  </a:cubicBezTo>
                  <a:cubicBezTo>
                    <a:pt x="f1015" y="f690"/>
                    <a:pt x="f1016" y="f690"/>
                    <a:pt x="f1017" y="f690"/>
                  </a:cubicBezTo>
                  <a:cubicBezTo>
                    <a:pt x="f1018" y="f714"/>
                    <a:pt x="f1019" y="f733"/>
                    <a:pt x="f1020" y="f727"/>
                  </a:cubicBezTo>
                  <a:cubicBezTo>
                    <a:pt x="f1021" y="f772"/>
                    <a:pt x="f1022" y="f772"/>
                    <a:pt x="f1023" y="f727"/>
                  </a:cubicBezTo>
                  <a:lnTo>
                    <a:pt x="f1024" y="f725"/>
                  </a:lnTo>
                  <a:cubicBezTo>
                    <a:pt x="f243" y="f725"/>
                    <a:pt x="f1025" y="f725"/>
                    <a:pt x="f1026" y="f725"/>
                  </a:cubicBezTo>
                  <a:cubicBezTo>
                    <a:pt x="f1027" y="f730"/>
                    <a:pt x="f1028" y="f724"/>
                    <a:pt x="f1026" y="f724"/>
                  </a:cubicBezTo>
                  <a:lnTo>
                    <a:pt x="f1029" y="f730"/>
                  </a:lnTo>
                  <a:cubicBezTo>
                    <a:pt x="f1030" y="f733"/>
                    <a:pt x="f1031" y="f733"/>
                    <a:pt x="f1032" y="f733"/>
                  </a:cubicBezTo>
                  <a:cubicBezTo>
                    <a:pt x="f1025" y="f733"/>
                    <a:pt x="f161" y="f724"/>
                    <a:pt x="f1033" y="f724"/>
                  </a:cubicBezTo>
                  <a:cubicBezTo>
                    <a:pt x="f1034" y="f730"/>
                    <a:pt x="f140" y="f714"/>
                    <a:pt x="f1035" y="f724"/>
                  </a:cubicBezTo>
                  <a:cubicBezTo>
                    <a:pt x="f137" y="f724"/>
                    <a:pt x="f1036" y="f725"/>
                    <a:pt x="f1037" y="f725"/>
                  </a:cubicBezTo>
                  <a:cubicBezTo>
                    <a:pt x="f1038" y="f727"/>
                    <a:pt x="f151" y="f730"/>
                    <a:pt x="f1039" y="f724"/>
                  </a:cubicBezTo>
                  <a:cubicBezTo>
                    <a:pt x="f1039" y="f733"/>
                    <a:pt x="f1040" y="f733"/>
                    <a:pt x="f1041" y="f714"/>
                  </a:cubicBezTo>
                  <a:cubicBezTo>
                    <a:pt x="f1042" y="f714"/>
                    <a:pt x="f1043" y="f733"/>
                    <a:pt x="f1044" y="f712"/>
                  </a:cubicBezTo>
                  <a:cubicBezTo>
                    <a:pt x="f1045" y="f712"/>
                    <a:pt x="f146" y="f710"/>
                    <a:pt x="f1046" y="f714"/>
                  </a:cubicBezTo>
                  <a:cubicBezTo>
                    <a:pt x="f1047" y="f720"/>
                    <a:pt x="f109" y="f686"/>
                    <a:pt x="f1048" y="f686"/>
                  </a:cubicBezTo>
                  <a:cubicBezTo>
                    <a:pt x="f152" y="f690"/>
                    <a:pt x="f1049" y="f690"/>
                    <a:pt x="f143" y="f9"/>
                  </a:cubicBezTo>
                  <a:cubicBezTo>
                    <a:pt x="f1050" y="f710"/>
                    <a:pt x="f1051" y="f710"/>
                    <a:pt x="f1052" y="f714"/>
                  </a:cubicBezTo>
                  <a:lnTo>
                    <a:pt x="f1053" y="f714"/>
                  </a:lnTo>
                  <a:lnTo>
                    <a:pt x="f1054" y="f714"/>
                  </a:lnTo>
                  <a:cubicBezTo>
                    <a:pt x="f1055" y="f714"/>
                    <a:pt x="f1056" y="f710"/>
                    <a:pt x="f1056" y="f720"/>
                  </a:cubicBezTo>
                  <a:lnTo>
                    <a:pt x="f1057" y="f712"/>
                  </a:lnTo>
                  <a:cubicBezTo>
                    <a:pt x="f1058" y="f710"/>
                    <a:pt x="f1059" y="f714"/>
                    <a:pt x="f167" y="f710"/>
                  </a:cubicBezTo>
                  <a:cubicBezTo>
                    <a:pt x="f1060" y="f714"/>
                    <a:pt x="f1061" y="f712"/>
                    <a:pt x="f1062" y="f733"/>
                  </a:cubicBezTo>
                  <a:cubicBezTo>
                    <a:pt x="f226" y="f730"/>
                    <a:pt x="f1063" y="f733"/>
                    <a:pt x="f1064" y="f712"/>
                  </a:cubicBezTo>
                  <a:lnTo>
                    <a:pt x="f1065" y="f730"/>
                  </a:lnTo>
                  <a:lnTo>
                    <a:pt x="f1066" y="f730"/>
                  </a:lnTo>
                  <a:lnTo>
                    <a:pt x="f1067" y="f727"/>
                  </a:lnTo>
                  <a:cubicBezTo>
                    <a:pt x="f173" y="f727"/>
                    <a:pt x="f1066" y="f712"/>
                    <a:pt x="f1068" y="f724"/>
                  </a:cubicBezTo>
                  <a:lnTo>
                    <a:pt x="f170" y="f727"/>
                  </a:lnTo>
                  <a:cubicBezTo>
                    <a:pt x="f181" y="f725"/>
                    <a:pt x="f1069" y="f733"/>
                    <a:pt x="f1070" y="f724"/>
                  </a:cubicBezTo>
                  <a:cubicBezTo>
                    <a:pt x="f1071" y="f733"/>
                    <a:pt x="f1072" y="f710"/>
                    <a:pt x="f1073" y="f9"/>
                  </a:cubicBezTo>
                  <a:cubicBezTo>
                    <a:pt x="f1074" y="f720"/>
                    <a:pt x="f1075" y="f720"/>
                    <a:pt x="f217" y="f720"/>
                  </a:cubicBezTo>
                  <a:cubicBezTo>
                    <a:pt x="f1076" y="f720"/>
                    <a:pt x="f192" y="f712"/>
                    <a:pt x="f1077" y="f714"/>
                  </a:cubicBezTo>
                  <a:cubicBezTo>
                    <a:pt x="f187" y="f725"/>
                    <a:pt x="f1078" y="f720"/>
                    <a:pt x="f1079" y="f733"/>
                  </a:cubicBezTo>
                  <a:cubicBezTo>
                    <a:pt x="f1080" y="f730"/>
                    <a:pt x="f185" y="f720"/>
                    <a:pt x="f1081" y="f712"/>
                  </a:cubicBezTo>
                  <a:cubicBezTo>
                    <a:pt x="f1082" y="f710"/>
                    <a:pt x="f167" y="f714"/>
                    <a:pt x="f1083" y="f720"/>
                  </a:cubicBezTo>
                  <a:cubicBezTo>
                    <a:pt x="f1084" y="f683"/>
                    <a:pt x="f185" y="f720"/>
                    <a:pt x="f1085" y="f9"/>
                  </a:cubicBezTo>
                  <a:cubicBezTo>
                    <a:pt x="f1086" y="f707"/>
                    <a:pt x="f1087" y="f707"/>
                    <a:pt x="f1088" y="f707"/>
                  </a:cubicBezTo>
                  <a:cubicBezTo>
                    <a:pt x="f1089" y="f690"/>
                    <a:pt x="f1090" y="f707"/>
                    <a:pt x="f1091" y="f707"/>
                  </a:cubicBezTo>
                  <a:lnTo>
                    <a:pt x="f1092" y="f9"/>
                  </a:lnTo>
                  <a:cubicBezTo>
                    <a:pt x="f1093" y="f710"/>
                    <a:pt x="f1094" y="f690"/>
                    <a:pt x="f191" y="f683"/>
                  </a:cubicBezTo>
                  <a:cubicBezTo>
                    <a:pt x="f1095" y="f683"/>
                    <a:pt x="f1096" y="f683"/>
                    <a:pt x="f1097" y="f690"/>
                  </a:cubicBezTo>
                  <a:lnTo>
                    <a:pt x="f1098" y="f686"/>
                  </a:lnTo>
                  <a:lnTo>
                    <a:pt x="f1099" y="f690"/>
                  </a:lnTo>
                  <a:cubicBezTo>
                    <a:pt x="f1100" y="f707"/>
                    <a:pt x="f1101" y="f683"/>
                    <a:pt x="f1102" y="f690"/>
                  </a:cubicBezTo>
                  <a:lnTo>
                    <a:pt x="f1103" y="f9"/>
                  </a:lnTo>
                  <a:lnTo>
                    <a:pt x="f1104" y="f720"/>
                  </a:lnTo>
                  <a:cubicBezTo>
                    <a:pt x="f1105" y="f710"/>
                    <a:pt x="f1106" y="f714"/>
                    <a:pt x="f1107" y="f712"/>
                  </a:cubicBezTo>
                  <a:cubicBezTo>
                    <a:pt x="f1108" y="f720"/>
                    <a:pt x="f1109" y="f710"/>
                    <a:pt x="f1110" y="f720"/>
                  </a:cubicBezTo>
                  <a:lnTo>
                    <a:pt x="f204" y="f710"/>
                  </a:lnTo>
                  <a:lnTo>
                    <a:pt x="f1111" y="f720"/>
                  </a:lnTo>
                  <a:cubicBezTo>
                    <a:pt x="f203" y="f9"/>
                    <a:pt x="f1112" y="f710"/>
                    <a:pt x="f1113" y="f710"/>
                  </a:cubicBezTo>
                  <a:cubicBezTo>
                    <a:pt x="f1114" y="f714"/>
                    <a:pt x="f1115" y="f712"/>
                    <a:pt x="f1116" y="f714"/>
                  </a:cubicBezTo>
                  <a:cubicBezTo>
                    <a:pt x="f1117" y="f712"/>
                    <a:pt x="f207" y="f733"/>
                    <a:pt x="f1118" y="f733"/>
                  </a:cubicBezTo>
                  <a:cubicBezTo>
                    <a:pt x="f1119" y="f724"/>
                    <a:pt x="f1120" y="f712"/>
                    <a:pt x="f1121" y="f712"/>
                  </a:cubicBezTo>
                  <a:cubicBezTo>
                    <a:pt x="f1122" y="f714"/>
                    <a:pt x="f1123" y="f690"/>
                    <a:pt x="f1124" y="f707"/>
                  </a:cubicBezTo>
                  <a:cubicBezTo>
                    <a:pt x="f1125" y="f9"/>
                    <a:pt x="f1126" y="f9"/>
                    <a:pt x="f1127" y="f707"/>
                  </a:cubicBezTo>
                  <a:cubicBezTo>
                    <a:pt x="f1128" y="f710"/>
                    <a:pt x="f1129" y="f707"/>
                    <a:pt x="f1130" y="f690"/>
                  </a:cubicBezTo>
                  <a:cubicBezTo>
                    <a:pt x="f1131" y="f683"/>
                    <a:pt x="f1132" y="f686"/>
                    <a:pt x="f1111" y="f686"/>
                  </a:cubicBezTo>
                  <a:cubicBezTo>
                    <a:pt x="f1133" y="f683"/>
                    <a:pt x="f1134" y="f707"/>
                    <a:pt x="f1135" y="f690"/>
                  </a:cubicBezTo>
                  <a:lnTo>
                    <a:pt x="f1136" y="f616"/>
                  </a:lnTo>
                  <a:lnTo>
                    <a:pt x="f1137" y="f616"/>
                  </a:lnTo>
                  <a:lnTo>
                    <a:pt x="f1138" y="f616"/>
                  </a:lnTo>
                  <a:cubicBezTo>
                    <a:pt x="f1139" y="f622"/>
                    <a:pt x="f1140" y="f616"/>
                    <a:pt x="f1141" y="f619"/>
                  </a:cubicBezTo>
                  <a:cubicBezTo>
                    <a:pt x="f1142" y="f616"/>
                    <a:pt x="f1143" y="f251"/>
                    <a:pt x="f1144" y="f686"/>
                  </a:cubicBezTo>
                  <a:cubicBezTo>
                    <a:pt x="f1145" y="f616"/>
                    <a:pt x="f1146" y="f686"/>
                    <a:pt x="f1147" y="f683"/>
                  </a:cubicBezTo>
                  <a:lnTo>
                    <a:pt x="f1148" y="f690"/>
                  </a:lnTo>
                  <a:cubicBezTo>
                    <a:pt x="f1149" y="f9"/>
                    <a:pt x="f1150" y="f707"/>
                    <a:pt x="f1151" y="f714"/>
                  </a:cubicBezTo>
                  <a:cubicBezTo>
                    <a:pt x="f1152" y="f710"/>
                    <a:pt x="f324" y="f720"/>
                    <a:pt x="f1153" y="f9"/>
                  </a:cubicBezTo>
                  <a:cubicBezTo>
                    <a:pt x="f1154" y="f9"/>
                    <a:pt x="f1155" y="f690"/>
                    <a:pt x="f1156" y="f720"/>
                  </a:cubicBezTo>
                  <a:cubicBezTo>
                    <a:pt x="f1157" y="f9"/>
                    <a:pt x="f1158" y="f686"/>
                    <a:pt x="f1159" y="f690"/>
                  </a:cubicBezTo>
                  <a:cubicBezTo>
                    <a:pt x="f1160" y="f690"/>
                    <a:pt x="f1161" y="f720"/>
                    <a:pt x="f1162" y="f9"/>
                  </a:cubicBezTo>
                  <a:cubicBezTo>
                    <a:pt x="f1163" y="f707"/>
                    <a:pt x="f1164" y="f683"/>
                    <a:pt x="f1165" y="f683"/>
                  </a:cubicBezTo>
                  <a:cubicBezTo>
                    <a:pt x="f1166" y="f9"/>
                    <a:pt x="f1167" y="f661"/>
                    <a:pt x="f1168" y="f683"/>
                  </a:cubicBezTo>
                  <a:cubicBezTo>
                    <a:pt x="f1169" y="f686"/>
                    <a:pt x="f1170" y="f686"/>
                    <a:pt x="f1171" y="f616"/>
                  </a:cubicBezTo>
                  <a:cubicBezTo>
                    <a:pt x="f1172" y="f661"/>
                    <a:pt x="f1173" y="f661"/>
                    <a:pt x="f1174" y="f616"/>
                  </a:cubicBezTo>
                  <a:cubicBezTo>
                    <a:pt x="f1175" y="f661"/>
                    <a:pt x="f1176" y="f661"/>
                    <a:pt x="f1177" y="f686"/>
                  </a:cubicBezTo>
                  <a:cubicBezTo>
                    <a:pt x="f1178" y="f690"/>
                    <a:pt x="f1179" y="f661"/>
                    <a:pt x="f1163" y="f683"/>
                  </a:cubicBezTo>
                  <a:cubicBezTo>
                    <a:pt x="f1162" y="f686"/>
                    <a:pt x="f1180" y="f616"/>
                    <a:pt x="f1181" y="f661"/>
                  </a:cubicBezTo>
                  <a:cubicBezTo>
                    <a:pt x="f1181" y="f251"/>
                    <a:pt x="f1182" y="f616"/>
                    <a:pt x="f330" y="f258"/>
                  </a:cubicBezTo>
                  <a:cubicBezTo>
                    <a:pt x="f1183" y="f258"/>
                    <a:pt x="f1184" y="f686"/>
                    <a:pt x="f1185" y="f251"/>
                  </a:cubicBezTo>
                  <a:cubicBezTo>
                    <a:pt x="f1186" y="f622"/>
                    <a:pt x="f1179" y="f251"/>
                    <a:pt x="f1187" y="f258"/>
                  </a:cubicBezTo>
                  <a:lnTo>
                    <a:pt x="f1188" y="f239"/>
                  </a:lnTo>
                  <a:lnTo>
                    <a:pt x="f1189" y="f258"/>
                  </a:lnTo>
                  <a:lnTo>
                    <a:pt x="f1190" y="f258"/>
                  </a:lnTo>
                  <a:cubicBezTo>
                    <a:pt x="f1191" y="f95"/>
                    <a:pt x="f1192" y="f251"/>
                    <a:pt x="f1193" y="f619"/>
                  </a:cubicBezTo>
                  <a:cubicBezTo>
                    <a:pt x="f1194" y="f661"/>
                    <a:pt x="f1195" y="f690"/>
                    <a:pt x="f1196" y="f707"/>
                  </a:cubicBezTo>
                  <a:cubicBezTo>
                    <a:pt x="f1197" y="f707"/>
                    <a:pt x="f1198" y="f707"/>
                    <a:pt x="f1198" y="f686"/>
                  </a:cubicBezTo>
                  <a:cubicBezTo>
                    <a:pt x="f1199" y="f616"/>
                    <a:pt x="f1200" y="f619"/>
                    <a:pt x="f1201" y="f622"/>
                  </a:cubicBezTo>
                  <a:cubicBezTo>
                    <a:pt x="f1202" y="f258"/>
                    <a:pt x="f1203" y="f95"/>
                    <a:pt x="f1204" y="f210"/>
                  </a:cubicBezTo>
                  <a:cubicBezTo>
                    <a:pt x="f1205" y="f239"/>
                    <a:pt x="f1206" y="f245"/>
                    <a:pt x="f1207" y="f245"/>
                  </a:cubicBezTo>
                  <a:cubicBezTo>
                    <a:pt x="f1208" y="f245"/>
                    <a:pt x="f1209" y="f245"/>
                    <a:pt x="f1210" y="f239"/>
                  </a:cubicBezTo>
                  <a:cubicBezTo>
                    <a:pt x="f1211" y="f258"/>
                    <a:pt x="f1212" y="f239"/>
                    <a:pt x="f1213" y="f245"/>
                  </a:cubicBezTo>
                  <a:lnTo>
                    <a:pt x="f1214" y="f245"/>
                  </a:lnTo>
                  <a:cubicBezTo>
                    <a:pt x="f1215" y="f95"/>
                    <a:pt x="f1216" y="f258"/>
                    <a:pt x="f1217" y="f239"/>
                  </a:cubicBezTo>
                  <a:cubicBezTo>
                    <a:pt x="f1218" y="f258"/>
                    <a:pt x="f1219" y="f258"/>
                    <a:pt x="f1220" y="f622"/>
                  </a:cubicBezTo>
                  <a:cubicBezTo>
                    <a:pt x="f1221" y="f251"/>
                    <a:pt x="f1222" y="f661"/>
                    <a:pt x="f1214" y="f661"/>
                  </a:cubicBezTo>
                  <a:cubicBezTo>
                    <a:pt x="f1223" y="f616"/>
                    <a:pt x="f1224" y="f619"/>
                    <a:pt x="f1225" y="f251"/>
                  </a:cubicBezTo>
                  <a:lnTo>
                    <a:pt x="f1226" y="f251"/>
                  </a:lnTo>
                  <a:lnTo>
                    <a:pt x="f1227" y="f622"/>
                  </a:lnTo>
                  <a:lnTo>
                    <a:pt x="f1210" y="f251"/>
                  </a:lnTo>
                  <a:cubicBezTo>
                    <a:pt x="f1228" y="f619"/>
                    <a:pt x="f1229" y="f661"/>
                    <a:pt x="f1230" y="f683"/>
                  </a:cubicBezTo>
                  <a:cubicBezTo>
                    <a:pt x="f1231" y="f686"/>
                    <a:pt x="f1232" y="f683"/>
                    <a:pt x="f1222" y="f686"/>
                  </a:cubicBezTo>
                  <a:cubicBezTo>
                    <a:pt x="f1233" y="f616"/>
                    <a:pt x="f1234" y="f622"/>
                    <a:pt x="f1235" y="f258"/>
                  </a:cubicBezTo>
                  <a:lnTo>
                    <a:pt x="f1236" y="f258"/>
                  </a:lnTo>
                  <a:cubicBezTo>
                    <a:pt x="f1237" y="f245"/>
                    <a:pt x="f1238" y="f239"/>
                    <a:pt x="f1239" y="f95"/>
                  </a:cubicBezTo>
                  <a:lnTo>
                    <a:pt x="f1240" y="f239"/>
                  </a:lnTo>
                  <a:cubicBezTo>
                    <a:pt x="f1241" y="f239"/>
                    <a:pt x="f1242" y="f95"/>
                    <a:pt x="f1243" y="f95"/>
                  </a:cubicBezTo>
                  <a:cubicBezTo>
                    <a:pt x="f1244" y="f95"/>
                    <a:pt x="f1245" y="f245"/>
                    <a:pt x="f1246" y="f258"/>
                  </a:cubicBezTo>
                  <a:cubicBezTo>
                    <a:pt x="f1247" y="f239"/>
                    <a:pt x="f1248" y="f95"/>
                    <a:pt x="f1249" y="f210"/>
                  </a:cubicBezTo>
                  <a:cubicBezTo>
                    <a:pt x="f1247" y="f12"/>
                    <a:pt x="f1250" y="f19"/>
                    <a:pt x="f1251" y="f17"/>
                  </a:cubicBezTo>
                  <a:cubicBezTo>
                    <a:pt x="f1252" y="f14"/>
                    <a:pt x="f1253" y="f14"/>
                    <a:pt x="f1254" y="f14"/>
                  </a:cubicBezTo>
                  <a:lnTo>
                    <a:pt x="f1255" y="f14"/>
                  </a:lnTo>
                  <a:lnTo>
                    <a:pt x="f1256" y="f19"/>
                  </a:lnTo>
                  <a:cubicBezTo>
                    <a:pt x="f1257" y="f21"/>
                    <a:pt x="f1258" y="f17"/>
                    <a:pt x="f1259" y="f27"/>
                  </a:cubicBezTo>
                  <a:lnTo>
                    <a:pt x="f1260" y="f23"/>
                  </a:lnTo>
                  <a:cubicBezTo>
                    <a:pt x="f1261" y="f23"/>
                    <a:pt x="f1262" y="f23"/>
                    <a:pt x="f1263" y="f40"/>
                  </a:cubicBezTo>
                  <a:cubicBezTo>
                    <a:pt x="f1264" y="f36"/>
                    <a:pt x="f1265" y="f40"/>
                    <a:pt x="f1266" y="f40"/>
                  </a:cubicBezTo>
                  <a:cubicBezTo>
                    <a:pt x="f1267" y="f33"/>
                    <a:pt x="f1268" y="f33"/>
                    <a:pt x="f1269" y="f33"/>
                  </a:cubicBezTo>
                  <a:lnTo>
                    <a:pt x="f1270" y="f36"/>
                  </a:lnTo>
                  <a:cubicBezTo>
                    <a:pt x="f1262" y="f23"/>
                    <a:pt x="f1271" y="f72"/>
                    <a:pt x="f1272" y="f33"/>
                  </a:cubicBezTo>
                  <a:cubicBezTo>
                    <a:pt x="f1273" y="f33"/>
                    <a:pt x="f1274" y="f33"/>
                    <a:pt x="f1275" y="f36"/>
                  </a:cubicBezTo>
                  <a:cubicBezTo>
                    <a:pt x="f1276" y="f72"/>
                    <a:pt x="f1277" y="f40"/>
                    <a:pt x="f1278" y="f33"/>
                  </a:cubicBezTo>
                  <a:lnTo>
                    <a:pt x="f1279" y="f36"/>
                  </a:lnTo>
                  <a:lnTo>
                    <a:pt x="f1200" y="f70"/>
                  </a:lnTo>
                  <a:lnTo>
                    <a:pt x="f1200" y="f74"/>
                  </a:lnTo>
                  <a:cubicBezTo>
                    <a:pt x="f1280" y="f119"/>
                    <a:pt x="f1281" y="f119"/>
                    <a:pt x="f1282" y="f74"/>
                  </a:cubicBezTo>
                  <a:lnTo>
                    <a:pt x="f1282" y="f74"/>
                  </a:lnTo>
                  <a:lnTo>
                    <a:pt x="f1283" y="f121"/>
                  </a:lnTo>
                  <a:cubicBezTo>
                    <a:pt x="f1284" y="f148"/>
                    <a:pt x="f1285" y="f148"/>
                    <a:pt x="f1170" y="f124"/>
                  </a:cubicBezTo>
                  <a:cubicBezTo>
                    <a:pt x="f1286" y="f148"/>
                    <a:pt x="f1287" y="f124"/>
                    <a:pt x="f1288" y="f121"/>
                  </a:cubicBezTo>
                  <a:cubicBezTo>
                    <a:pt x="f1200" y="f148"/>
                    <a:pt x="f1289" y="f119"/>
                    <a:pt x="f1290" y="f121"/>
                  </a:cubicBezTo>
                  <a:cubicBezTo>
                    <a:pt x="f1291" y="f119"/>
                    <a:pt x="f1292" y="f74"/>
                    <a:pt x="f1293" y="f70"/>
                  </a:cubicBezTo>
                  <a:cubicBezTo>
                    <a:pt x="f1294" y="f119"/>
                    <a:pt x="f1295" y="f70"/>
                    <a:pt x="f1296" y="f119"/>
                  </a:cubicBezTo>
                  <a:cubicBezTo>
                    <a:pt x="f1297" y="f121"/>
                    <a:pt x="f1298" y="f74"/>
                    <a:pt x="f1233" y="f119"/>
                  </a:cubicBezTo>
                  <a:cubicBezTo>
                    <a:pt x="f1299" y="f148"/>
                    <a:pt x="f1300" y="f148"/>
                    <a:pt x="f1221" y="f124"/>
                  </a:cubicBezTo>
                  <a:cubicBezTo>
                    <a:pt x="f1277" y="f148"/>
                    <a:pt x="f1301" y="f124"/>
                    <a:pt x="f1302" y="f148"/>
                  </a:cubicBezTo>
                  <a:lnTo>
                    <a:pt x="f1303" y="f121"/>
                  </a:lnTo>
                  <a:cubicBezTo>
                    <a:pt x="f1304" y="f148"/>
                    <a:pt x="f1305" y="f148"/>
                    <a:pt x="f1306" y="f124"/>
                  </a:cubicBezTo>
                  <a:lnTo>
                    <a:pt x="f1304" y="f124"/>
                  </a:lnTo>
                  <a:cubicBezTo>
                    <a:pt x="f1307" y="f130"/>
                    <a:pt x="f1308" y="f124"/>
                    <a:pt x="f1305" y="f126"/>
                  </a:cubicBezTo>
                  <a:lnTo>
                    <a:pt x="f1309" y="f121"/>
                  </a:lnTo>
                  <a:lnTo>
                    <a:pt x="f1310" y="f121"/>
                  </a:lnTo>
                  <a:cubicBezTo>
                    <a:pt x="f1311" y="f119"/>
                    <a:pt x="f1312" y="f148"/>
                    <a:pt x="f6" y="f124"/>
                  </a:cubicBezTo>
                  <a:cubicBezTo>
                    <a:pt x="f1313" y="f130"/>
                    <a:pt x="f1314" y="f148"/>
                    <a:pt x="f1315" y="f124"/>
                  </a:cubicBezTo>
                  <a:cubicBezTo>
                    <a:pt x="f1316" y="f126"/>
                    <a:pt x="f1252" y="f133"/>
                    <a:pt x="f1317" y="f133"/>
                  </a:cubicBezTo>
                  <a:cubicBezTo>
                    <a:pt x="f1318" y="f132"/>
                    <a:pt x="f1319" y="f132"/>
                    <a:pt x="f1320" y="f133"/>
                  </a:cubicBezTo>
                  <a:lnTo>
                    <a:pt x="f1255" y="f132"/>
                  </a:lnTo>
                  <a:cubicBezTo>
                    <a:pt x="f1321" y="f1322"/>
                    <a:pt x="f1323" y="f135"/>
                    <a:pt x="f1324" y="f1325"/>
                  </a:cubicBezTo>
                  <a:cubicBezTo>
                    <a:pt x="f1326" y="f1325"/>
                    <a:pt x="f1327" y="f1325"/>
                    <a:pt x="f1328" y="f1325"/>
                  </a:cubicBezTo>
                  <a:cubicBezTo>
                    <a:pt x="f1329" y="f135"/>
                    <a:pt x="f1235" y="f135"/>
                    <a:pt x="f1330" y="f135"/>
                  </a:cubicBezTo>
                  <a:cubicBezTo>
                    <a:pt x="f1331" y="f1322"/>
                    <a:pt x="f1332" y="f1322"/>
                    <a:pt x="f1238" y="f1322"/>
                  </a:cubicBezTo>
                  <a:cubicBezTo>
                    <a:pt x="f1333" y="f1322"/>
                    <a:pt x="f1334" y="f1322"/>
                    <a:pt x="f1335" y="f1325"/>
                  </a:cubicBezTo>
                  <a:cubicBezTo>
                    <a:pt x="f1336" y="f549"/>
                    <a:pt x="f1337" y="f1338"/>
                    <a:pt x="f1331" y="f1338"/>
                  </a:cubicBezTo>
                  <a:cubicBezTo>
                    <a:pt x="f1339" y="f1340"/>
                    <a:pt x="f1341" y="f1338"/>
                    <a:pt x="f1342" y="f1338"/>
                  </a:cubicBezTo>
                  <a:cubicBezTo>
                    <a:pt x="f1220" y="f549"/>
                    <a:pt x="f1343" y="f549"/>
                    <a:pt x="f1344" y="f1322"/>
                  </a:cubicBezTo>
                  <a:cubicBezTo>
                    <a:pt x="f1345" y="f1325"/>
                    <a:pt x="f1346" y="f132"/>
                    <a:pt x="f1347" y="f135"/>
                  </a:cubicBezTo>
                  <a:cubicBezTo>
                    <a:pt x="f1345" y="f1322"/>
                    <a:pt x="f1348" y="f549"/>
                    <a:pt x="f1349" y="f1338"/>
                  </a:cubicBezTo>
                  <a:lnTo>
                    <a:pt x="f1232" y="f1338"/>
                  </a:lnTo>
                  <a:cubicBezTo>
                    <a:pt x="f1350" y="f1340"/>
                    <a:pt x="f1351" y="f1340"/>
                    <a:pt x="f1352" y="f1338"/>
                  </a:cubicBezTo>
                  <a:cubicBezTo>
                    <a:pt x="f1353" y="f549"/>
                    <a:pt x="f1232" y="f1338"/>
                    <a:pt x="f1354" y="f1325"/>
                  </a:cubicBezTo>
                  <a:cubicBezTo>
                    <a:pt x="f1355" y="f1325"/>
                    <a:pt x="f1356" y="f1325"/>
                    <a:pt x="f1357" y="f1325"/>
                  </a:cubicBezTo>
                  <a:lnTo>
                    <a:pt x="f1214" y="f1322"/>
                  </a:lnTo>
                  <a:lnTo>
                    <a:pt x="f1358" y="f1322"/>
                  </a:lnTo>
                  <a:cubicBezTo>
                    <a:pt x="f1359" y="f549"/>
                    <a:pt x="f1193" y="f1338"/>
                    <a:pt x="f1360" y="f1361"/>
                  </a:cubicBezTo>
                  <a:cubicBezTo>
                    <a:pt x="f1170" y="f1340"/>
                    <a:pt x="f1362" y="f1361"/>
                    <a:pt x="f1363" y="f1361"/>
                  </a:cubicBezTo>
                  <a:lnTo>
                    <a:pt x="f1364" y="f1361"/>
                  </a:lnTo>
                  <a:cubicBezTo>
                    <a:pt x="f1365" y="f1338"/>
                    <a:pt x="f1366" y="f1340"/>
                    <a:pt x="f1367" y="f1361"/>
                  </a:cubicBezTo>
                  <a:cubicBezTo>
                    <a:pt x="f1368" y="f1340"/>
                    <a:pt x="f1369" y="f132"/>
                    <a:pt x="f1367" y="f135"/>
                  </a:cubicBezTo>
                  <a:cubicBezTo>
                    <a:pt x="f1370" y="f132"/>
                    <a:pt x="f1371" y="f549"/>
                    <a:pt x="f1372" y="f1340"/>
                  </a:cubicBezTo>
                  <a:cubicBezTo>
                    <a:pt x="f1372" y="f1340"/>
                    <a:pt x="f1373" y="f1338"/>
                    <a:pt x="f1374" y="f1338"/>
                  </a:cubicBezTo>
                  <a:cubicBezTo>
                    <a:pt x="f1375" y="f549"/>
                    <a:pt x="f1376" y="f1340"/>
                    <a:pt x="f1377" y="f1340"/>
                  </a:cubicBezTo>
                  <a:cubicBezTo>
                    <a:pt x="f1378" y="f1361"/>
                    <a:pt x="f1379" y="f1361"/>
                    <a:pt x="f1380" y="f1361"/>
                  </a:cubicBezTo>
                  <a:cubicBezTo>
                    <a:pt x="f1381" y="f1382"/>
                    <a:pt x="f1383" y="f1340"/>
                    <a:pt x="f1384" y="f1382"/>
                  </a:cubicBezTo>
                  <a:cubicBezTo>
                    <a:pt x="f1385" y="f1338"/>
                    <a:pt x="f1386" y="f1340"/>
                    <a:pt x="f1387" y="f1338"/>
                  </a:cubicBezTo>
                  <a:cubicBezTo>
                    <a:pt x="f1388" y="f1325"/>
                    <a:pt x="f305" y="f1338"/>
                    <a:pt x="f1389" y="f1361"/>
                  </a:cubicBezTo>
                  <a:cubicBezTo>
                    <a:pt x="f1390" y="f549"/>
                    <a:pt x="f321" y="f1361"/>
                    <a:pt x="f1391" y="f1338"/>
                  </a:cubicBezTo>
                  <a:cubicBezTo>
                    <a:pt x="f1392" y="f1338"/>
                    <a:pt x="f1393" y="f1338"/>
                    <a:pt x="f1394" y="f1338"/>
                  </a:cubicBezTo>
                  <a:cubicBezTo>
                    <a:pt x="f1395" y="f549"/>
                    <a:pt x="f1396" y="f549"/>
                    <a:pt x="f1397" y="f1325"/>
                  </a:cubicBezTo>
                  <a:cubicBezTo>
                    <a:pt x="f1398" y="f1325"/>
                    <a:pt x="f1399" y="f549"/>
                    <a:pt x="f1400" y="f1325"/>
                  </a:cubicBezTo>
                  <a:cubicBezTo>
                    <a:pt x="f321" y="f1325"/>
                    <a:pt x="f1401" y="f1322"/>
                    <a:pt x="f1402" y="f135"/>
                  </a:cubicBezTo>
                  <a:lnTo>
                    <a:pt x="f1393" y="f132"/>
                  </a:lnTo>
                  <a:lnTo>
                    <a:pt x="f1403" y="f133"/>
                  </a:lnTo>
                  <a:lnTo>
                    <a:pt x="f1404" y="f124"/>
                  </a:lnTo>
                  <a:cubicBezTo>
                    <a:pt x="f1405" y="f126"/>
                    <a:pt x="f1406" y="f126"/>
                    <a:pt x="f1396" y="f130"/>
                  </a:cubicBezTo>
                  <a:cubicBezTo>
                    <a:pt x="f1407" y="f124"/>
                    <a:pt x="f1408" y="f126"/>
                    <a:pt x="f1409" y="f126"/>
                  </a:cubicBezTo>
                  <a:cubicBezTo>
                    <a:pt x="f1410" y="f1322"/>
                    <a:pt x="f1411" y="f133"/>
                    <a:pt x="f1412" y="f1322"/>
                  </a:cubicBezTo>
                  <a:cubicBezTo>
                    <a:pt x="f1413" y="f135"/>
                    <a:pt x="f207" y="f130"/>
                    <a:pt x="f1414" y="f126"/>
                  </a:cubicBezTo>
                  <a:cubicBezTo>
                    <a:pt x="f1128" y="f124"/>
                    <a:pt x="f1415" y="f121"/>
                    <a:pt x="f1416" y="f148"/>
                  </a:cubicBezTo>
                  <a:cubicBezTo>
                    <a:pt x="f273" y="f124"/>
                    <a:pt x="f1417" y="f126"/>
                    <a:pt x="f1418" y="f130"/>
                  </a:cubicBezTo>
                  <a:cubicBezTo>
                    <a:pt x="f1419" y="f126"/>
                    <a:pt x="f1420" y="f148"/>
                    <a:pt x="f1421" y="f119"/>
                  </a:cubicBezTo>
                  <a:cubicBezTo>
                    <a:pt x="f207" y="f119"/>
                    <a:pt x="f208" y="f126"/>
                    <a:pt x="f1422" y="f130"/>
                  </a:cubicBezTo>
                  <a:lnTo>
                    <a:pt x="f1423" y="f126"/>
                  </a:lnTo>
                  <a:lnTo>
                    <a:pt x="f1104" y="f130"/>
                  </a:lnTo>
                  <a:cubicBezTo>
                    <a:pt x="f196" y="f133"/>
                    <a:pt x="f1424" y="f1322"/>
                    <a:pt x="f1425" y="f135"/>
                  </a:cubicBezTo>
                  <a:lnTo>
                    <a:pt x="f1426" y="f135"/>
                  </a:lnTo>
                  <a:cubicBezTo>
                    <a:pt x="f1096" y="f133"/>
                    <a:pt x="f1427" y="f135"/>
                    <a:pt x="f1428" y="f132"/>
                  </a:cubicBezTo>
                  <a:lnTo>
                    <a:pt x="f1429" y="f1322"/>
                  </a:lnTo>
                  <a:cubicBezTo>
                    <a:pt x="f1430" y="f1322"/>
                    <a:pt x="f1431" y="f133"/>
                    <a:pt x="f1432" y="f126"/>
                  </a:cubicBezTo>
                  <a:cubicBezTo>
                    <a:pt x="f1433" y="f124"/>
                    <a:pt x="f1434" y="f133"/>
                    <a:pt x="f1435" y="f135"/>
                  </a:cubicBezTo>
                  <a:cubicBezTo>
                    <a:pt x="f1436" y="f133"/>
                    <a:pt x="f1437" y="f133"/>
                    <a:pt x="f1438" y="f126"/>
                  </a:cubicBezTo>
                  <a:cubicBezTo>
                    <a:pt x="f1439" y="f130"/>
                    <a:pt x="f232" y="f1340"/>
                    <a:pt x="f1440" y="f1322"/>
                  </a:cubicBezTo>
                  <a:lnTo>
                    <a:pt x="f1441" y="f132"/>
                  </a:lnTo>
                  <a:cubicBezTo>
                    <a:pt x="f1442" y="f135"/>
                    <a:pt x="f1004" y="f1325"/>
                    <a:pt x="f1443" y="f1322"/>
                  </a:cubicBezTo>
                  <a:cubicBezTo>
                    <a:pt x="f101" y="f126"/>
                    <a:pt x="f1444" y="f126"/>
                    <a:pt x="f1445" y="f74"/>
                  </a:cubicBezTo>
                  <a:cubicBezTo>
                    <a:pt x="f1446" y="f119"/>
                    <a:pt x="f1013" y="f119"/>
                    <a:pt x="f1447" y="f121"/>
                  </a:cubicBezTo>
                  <a:cubicBezTo>
                    <a:pt x="f1448" y="f119"/>
                    <a:pt x="f965" y="f119"/>
                    <a:pt x="f1449" y="f121"/>
                  </a:cubicBezTo>
                  <a:cubicBezTo>
                    <a:pt x="f1450" y="f148"/>
                    <a:pt x="f987" y="f133"/>
                    <a:pt x="f1451" y="f126"/>
                  </a:cubicBezTo>
                  <a:cubicBezTo>
                    <a:pt x="f1452" y="f132"/>
                    <a:pt x="f1453" y="f1325"/>
                    <a:pt x="f1454" y="f1325"/>
                  </a:cubicBezTo>
                  <a:lnTo>
                    <a:pt x="f1455" y="f135"/>
                  </a:lnTo>
                  <a:lnTo>
                    <a:pt x="f1456" y="f135"/>
                  </a:lnTo>
                  <a:cubicBezTo>
                    <a:pt x="f1457" y="f132"/>
                    <a:pt x="f1458" y="f132"/>
                    <a:pt x="f1459" y="f133"/>
                  </a:cubicBezTo>
                  <a:cubicBezTo>
                    <a:pt x="f1460" y="f130"/>
                    <a:pt x="f1461" y="f121"/>
                    <a:pt x="f1462" y="f148"/>
                  </a:cubicBezTo>
                  <a:cubicBezTo>
                    <a:pt x="f1463" y="f124"/>
                    <a:pt x="f901" y="f148"/>
                    <a:pt x="f1464" y="f124"/>
                  </a:cubicBezTo>
                  <a:cubicBezTo>
                    <a:pt x="f902" y="f124"/>
                    <a:pt x="f979" y="f148"/>
                    <a:pt x="f1465" y="f121"/>
                  </a:cubicBezTo>
                  <a:lnTo>
                    <a:pt x="f1466" y="f124"/>
                  </a:lnTo>
                  <a:cubicBezTo>
                    <a:pt x="f1467" y="f119"/>
                    <a:pt x="f1468" y="f121"/>
                    <a:pt x="f1469" y="f70"/>
                  </a:cubicBezTo>
                  <a:cubicBezTo>
                    <a:pt x="f1470" y="f68"/>
                    <a:pt x="f261" y="f72"/>
                    <a:pt x="f1453" y="f40"/>
                  </a:cubicBezTo>
                  <a:cubicBezTo>
                    <a:pt x="f1468" y="f23"/>
                    <a:pt x="f1471" y="f70"/>
                    <a:pt x="f1472" y="f68"/>
                  </a:cubicBezTo>
                  <a:lnTo>
                    <a:pt x="f85" y="f72"/>
                  </a:lnTo>
                  <a:cubicBezTo>
                    <a:pt x="f972" y="f68"/>
                    <a:pt x="f1473" y="f74"/>
                    <a:pt x="f1474" y="f119"/>
                  </a:cubicBezTo>
                  <a:cubicBezTo>
                    <a:pt x="f1475" y="f74"/>
                    <a:pt x="f90" y="f74"/>
                    <a:pt x="f1476" y="f70"/>
                  </a:cubicBezTo>
                  <a:cubicBezTo>
                    <a:pt x="f914" y="f121"/>
                    <a:pt x="f1477" y="f148"/>
                    <a:pt x="f1478" y="f130"/>
                  </a:cubicBezTo>
                  <a:cubicBezTo>
                    <a:pt x="f1479" y="f148"/>
                    <a:pt x="f1480" y="f132"/>
                    <a:pt x="f1481" y="f130"/>
                  </a:cubicBezTo>
                  <a:cubicBezTo>
                    <a:pt x="f1482" y="f130"/>
                    <a:pt x="f1479" y="f133"/>
                    <a:pt x="f91" y="f1322"/>
                  </a:cubicBezTo>
                  <a:lnTo>
                    <a:pt x="f1483" y="f132"/>
                  </a:lnTo>
                  <a:cubicBezTo>
                    <a:pt x="f1484" y="f135"/>
                    <a:pt x="f1485" y="f1322"/>
                    <a:pt x="f1486" y="f1322"/>
                  </a:cubicBezTo>
                  <a:lnTo>
                    <a:pt x="f1487" y="f132"/>
                  </a:lnTo>
                  <a:cubicBezTo>
                    <a:pt x="f1488" y="f1322"/>
                    <a:pt x="f1489" y="f126"/>
                    <a:pt x="f932" y="f135"/>
                  </a:cubicBezTo>
                  <a:cubicBezTo>
                    <a:pt x="f1490" y="f135"/>
                    <a:pt x="f79" y="f135"/>
                    <a:pt x="f1491" y="f135"/>
                  </a:cubicBezTo>
                  <a:cubicBezTo>
                    <a:pt x="f1492" y="f1322"/>
                    <a:pt x="f1493" y="f135"/>
                    <a:pt x="f1494" y="f135"/>
                  </a:cubicBezTo>
                  <a:lnTo>
                    <a:pt x="f1495" y="f1338"/>
                  </a:lnTo>
                  <a:cubicBezTo>
                    <a:pt x="f1495" y="f549"/>
                    <a:pt x="f1496" y="f549"/>
                    <a:pt x="f1497" y="f1322"/>
                  </a:cubicBezTo>
                  <a:cubicBezTo>
                    <a:pt x="f1498" y="f132"/>
                    <a:pt x="f375" y="f549"/>
                    <a:pt x="f1499" y="f549"/>
                  </a:cubicBezTo>
                  <a:cubicBezTo>
                    <a:pt x="f853" y="f1322"/>
                    <a:pt x="f1500" y="f1325"/>
                    <a:pt x="f369" y="f132"/>
                  </a:cubicBezTo>
                  <a:cubicBezTo>
                    <a:pt x="f1501" y="f133"/>
                    <a:pt x="f1502" y="f132"/>
                    <a:pt x="f1503" y="f1322"/>
                  </a:cubicBezTo>
                  <a:cubicBezTo>
                    <a:pt x="f1504" y="f1325"/>
                    <a:pt x="f1505" y="f1325"/>
                    <a:pt x="f1505" y="f549"/>
                  </a:cubicBezTo>
                  <a:cubicBezTo>
                    <a:pt x="f1506" y="f1325"/>
                    <a:pt x="f1507" y="f1325"/>
                    <a:pt x="f1508" y="f1325"/>
                  </a:cubicBezTo>
                  <a:lnTo>
                    <a:pt x="f1509" y="f549"/>
                  </a:lnTo>
                  <a:cubicBezTo>
                    <a:pt x="f1510" y="f549"/>
                    <a:pt x="f1511" y="f1325"/>
                    <a:pt x="f1512" y="f1322"/>
                  </a:cubicBezTo>
                  <a:cubicBezTo>
                    <a:pt x="f1513" y="f135"/>
                    <a:pt x="f1514" y="f549"/>
                    <a:pt x="f1515" y="f1322"/>
                  </a:cubicBezTo>
                  <a:cubicBezTo>
                    <a:pt x="f841" y="f135"/>
                    <a:pt x="f1516" y="f1322"/>
                    <a:pt x="f1517" y="f135"/>
                  </a:cubicBezTo>
                  <a:cubicBezTo>
                    <a:pt x="f1518" y="f1322"/>
                    <a:pt x="f1518" y="f126"/>
                    <a:pt x="f1519" y="f133"/>
                  </a:cubicBezTo>
                  <a:cubicBezTo>
                    <a:pt x="f1520" y="f130"/>
                    <a:pt x="f1521" y="f126"/>
                    <a:pt x="f836" y="f126"/>
                  </a:cubicBezTo>
                  <a:cubicBezTo>
                    <a:pt x="f829" y="f126"/>
                    <a:pt x="f1522" y="f132"/>
                    <a:pt x="f1523" y="f135"/>
                  </a:cubicBezTo>
                  <a:cubicBezTo>
                    <a:pt x="f348" y="f132"/>
                    <a:pt x="f1524" y="f135"/>
                    <a:pt x="f1525" y="f1325"/>
                  </a:cubicBezTo>
                  <a:lnTo>
                    <a:pt x="f1526" y="f549"/>
                  </a:lnTo>
                  <a:cubicBezTo>
                    <a:pt x="f1527" y="f1325"/>
                    <a:pt x="f347" y="f1325"/>
                    <a:pt x="f874" y="f1325"/>
                  </a:cubicBezTo>
                  <a:lnTo>
                    <a:pt x="f873" y="f1338"/>
                  </a:lnTo>
                  <a:cubicBezTo>
                    <a:pt x="f835" y="f1325"/>
                    <a:pt x="f1528" y="f135"/>
                    <a:pt x="f1529" y="f1322"/>
                  </a:cubicBezTo>
                  <a:cubicBezTo>
                    <a:pt x="f1528" y="f1325"/>
                    <a:pt x="f1530" y="f1325"/>
                    <a:pt x="f1531" y="f1340"/>
                  </a:cubicBezTo>
                  <a:cubicBezTo>
                    <a:pt x="f1532" y="f7"/>
                    <a:pt x="f1533" y="f549"/>
                    <a:pt x="f1534" y="f1361"/>
                  </a:cubicBezTo>
                  <a:cubicBezTo>
                    <a:pt x="f1535" y="f1340"/>
                    <a:pt x="f1536" y="f1338"/>
                    <a:pt x="f1537" y="f1338"/>
                  </a:cubicBezTo>
                  <a:cubicBezTo>
                    <a:pt x="f1538" y="f1338"/>
                    <a:pt x="f1539" y="f1340"/>
                    <a:pt x="f1540" y="f1361"/>
                  </a:cubicBezTo>
                  <a:cubicBezTo>
                    <a:pt x="f1541" y="f1338"/>
                    <a:pt x="f1538" y="f1325"/>
                    <a:pt x="f1542" y="f135"/>
                  </a:cubicBezTo>
                  <a:cubicBezTo>
                    <a:pt x="f1543" y="f135"/>
                    <a:pt x="f1544" y="f135"/>
                    <a:pt x="f875" y="f132"/>
                  </a:cubicBezTo>
                  <a:lnTo>
                    <a:pt x="f1545" y="f130"/>
                  </a:lnTo>
                  <a:cubicBezTo>
                    <a:pt x="f1546" y="f130"/>
                    <a:pt x="f833" y="f124"/>
                    <a:pt x="f831" y="f148"/>
                  </a:cubicBezTo>
                  <a:cubicBezTo>
                    <a:pt x="f1547" y="f119"/>
                    <a:pt x="f1548" y="f130"/>
                    <a:pt x="f1540" y="f130"/>
                  </a:cubicBezTo>
                  <a:cubicBezTo>
                    <a:pt x="f1549" y="f133"/>
                    <a:pt x="f1537" y="f130"/>
                    <a:pt x="f1550" y="f132"/>
                  </a:cubicBezTo>
                  <a:cubicBezTo>
                    <a:pt x="f1551" y="f133"/>
                    <a:pt x="f1552" y="f135"/>
                    <a:pt x="f1553" y="f1322"/>
                  </a:cubicBezTo>
                  <a:lnTo>
                    <a:pt x="f1554" y="f135"/>
                  </a:lnTo>
                  <a:cubicBezTo>
                    <a:pt x="f1555" y="f132"/>
                    <a:pt x="f1556" y="f135"/>
                    <a:pt x="f1557" y="f1322"/>
                  </a:cubicBezTo>
                  <a:cubicBezTo>
                    <a:pt x="f1558" y="f1322"/>
                    <a:pt x="f1559" y="f7"/>
                    <a:pt x="f1560" y="f7"/>
                  </a:cubicBezTo>
                  <a:cubicBezTo>
                    <a:pt x="f1561" y="f7"/>
                    <a:pt x="f1562" y="f1382"/>
                    <a:pt x="f1562" y="f1382"/>
                  </a:cubicBezTo>
                  <a:lnTo>
                    <a:pt x="f1563" y="f68"/>
                  </a:lnTo>
                  <a:cubicBezTo>
                    <a:pt x="f1564" y="f68"/>
                    <a:pt x="f1565" y="f68"/>
                    <a:pt x="f1566" y="f72"/>
                  </a:cubicBezTo>
                  <a:cubicBezTo>
                    <a:pt x="f704" y="f40"/>
                    <a:pt x="f1567" y="f40"/>
                    <a:pt x="f1568" y="f23"/>
                  </a:cubicBezTo>
                  <a:lnTo>
                    <a:pt x="f1569" y="f23"/>
                  </a:lnTo>
                  <a:cubicBezTo>
                    <a:pt x="f1570" y="f36"/>
                    <a:pt x="f1571" y="f40"/>
                    <a:pt x="f1572" y="f33"/>
                  </a:cubicBezTo>
                  <a:cubicBezTo>
                    <a:pt x="f1573" y="f36"/>
                    <a:pt x="f818" y="f72"/>
                    <a:pt x="f1574" y="f40"/>
                  </a:cubicBezTo>
                  <a:cubicBezTo>
                    <a:pt x="f1575" y="f19"/>
                    <a:pt x="f1576" y="f40"/>
                    <a:pt x="f1565" y="f21"/>
                  </a:cubicBezTo>
                  <a:cubicBezTo>
                    <a:pt x="f1577" y="f21"/>
                    <a:pt x="f1578" y="f21"/>
                    <a:pt x="f1579" y="f27"/>
                  </a:cubicBezTo>
                  <a:lnTo>
                    <a:pt x="f1580" y="f19"/>
                  </a:lnTo>
                  <a:lnTo>
                    <a:pt x="f1581" y="f27"/>
                  </a:lnTo>
                  <a:lnTo>
                    <a:pt x="f1582" y="f27"/>
                  </a:lnTo>
                  <a:cubicBezTo>
                    <a:pt x="f1583" y="f27"/>
                    <a:pt x="f1584" y="f23"/>
                    <a:pt x="f729" y="f33"/>
                  </a:cubicBezTo>
                  <a:lnTo>
                    <a:pt x="f1585" y="f33"/>
                  </a:lnTo>
                  <a:lnTo>
                    <a:pt x="f1586" y="f72"/>
                  </a:lnTo>
                  <a:lnTo>
                    <a:pt x="f394" y="f33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igura a mano libera 64">
              <a:extLst>
                <a:ext uri="{FF2B5EF4-FFF2-40B4-BE49-F238E27FC236}">
                  <a16:creationId xmlns:a16="http://schemas.microsoft.com/office/drawing/2014/main" id="{1CC97DB7-297D-4802-9F8D-B67AAAF56D61}"/>
                </a:ext>
              </a:extLst>
            </p:cNvPr>
            <p:cNvSpPr/>
            <p:nvPr/>
          </p:nvSpPr>
          <p:spPr>
            <a:xfrm>
              <a:off x="9637794" y="4754815"/>
              <a:ext cx="6302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2"/>
                <a:gd name="f8" fmla="val 19"/>
                <a:gd name="f9" fmla="val 33"/>
                <a:gd name="f10" fmla="val 60"/>
                <a:gd name="f11" fmla="+- 0 0 -90"/>
                <a:gd name="f12" fmla="*/ f3 1 66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66"/>
                <a:gd name="f19" fmla="*/ 19 f15 1"/>
                <a:gd name="f20" fmla="*/ 2 f14 1"/>
                <a:gd name="f21" fmla="*/ 60 f15 1"/>
                <a:gd name="f22" fmla="*/ 0 f14 1"/>
                <a:gd name="f23" fmla="*/ f16 1 f2"/>
                <a:gd name="f24" fmla="*/ f19 1 66"/>
                <a:gd name="f25" fmla="*/ f20 1 2"/>
                <a:gd name="f26" fmla="*/ f21 1 66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66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6" y="f7"/>
                    <a:pt x="f10" y="f5"/>
                  </a:cubicBezTo>
                  <a:cubicBezTo>
                    <a:pt x="f10" y="f7"/>
                    <a:pt x="f5" y="f5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igura a mano libera 65">
              <a:extLst>
                <a:ext uri="{FF2B5EF4-FFF2-40B4-BE49-F238E27FC236}">
                  <a16:creationId xmlns:a16="http://schemas.microsoft.com/office/drawing/2014/main" id="{205CEF48-EE4F-468C-92D1-9C9C484E3F5C}"/>
                </a:ext>
              </a:extLst>
            </p:cNvPr>
            <p:cNvSpPr/>
            <p:nvPr/>
          </p:nvSpPr>
          <p:spPr>
            <a:xfrm>
              <a:off x="9670100" y="4757988"/>
              <a:ext cx="39392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"/>
                <a:gd name="f8" fmla="val 25"/>
                <a:gd name="f9" fmla="val 27"/>
                <a:gd name="f10" fmla="val 26"/>
                <a:gd name="f11" fmla="+- 0 0 -90"/>
                <a:gd name="f12" fmla="*/ f3 1 41"/>
                <a:gd name="f13" fmla="*/ f4 1 1"/>
                <a:gd name="f14" fmla="+- f7 0 f5"/>
                <a:gd name="f15" fmla="+- f6 0 f5"/>
                <a:gd name="f16" fmla="*/ f11 f0 1"/>
                <a:gd name="f17" fmla="*/ f15 1 41"/>
                <a:gd name="f18" fmla="*/ 25 f15 1"/>
                <a:gd name="f19" fmla="*/ 1 f14 1"/>
                <a:gd name="f20" fmla="*/ 41 f15 1"/>
                <a:gd name="f21" fmla="*/ 0 f14 1"/>
                <a:gd name="f22" fmla="*/ 0 f15 1"/>
                <a:gd name="f23" fmla="*/ 0 1 f14"/>
                <a:gd name="f24" fmla="*/ f7 1 f14"/>
                <a:gd name="f25" fmla="*/ f16 1 f2"/>
                <a:gd name="f26" fmla="*/ f18 1 41"/>
                <a:gd name="f27" fmla="*/ f20 1 41"/>
                <a:gd name="f28" fmla="*/ f22 1 41"/>
                <a:gd name="f29" fmla="*/ f19 1 f14"/>
                <a:gd name="f30" fmla="*/ f21 1 f14"/>
                <a:gd name="f31" fmla="*/ 0 1 f17"/>
                <a:gd name="f32" fmla="*/ f6 1 f17"/>
                <a:gd name="f33" fmla="*/ f24 f13 1"/>
                <a:gd name="f34" fmla="*/ f23 f13 1"/>
                <a:gd name="f35" fmla="+- f25 0 f1"/>
                <a:gd name="f36" fmla="*/ f26 1 f17"/>
                <a:gd name="f37" fmla="*/ f27 1 f17"/>
                <a:gd name="f38" fmla="*/ f28 1 f17"/>
                <a:gd name="f39" fmla="*/ f31 f12 1"/>
                <a:gd name="f40" fmla="*/ f32 f12 1"/>
                <a:gd name="f41" fmla="*/ f29 f13 1"/>
                <a:gd name="f42" fmla="*/ f30 f13 1"/>
                <a:gd name="f43" fmla="*/ f36 f12 1"/>
                <a:gd name="f44" fmla="*/ f37 f12 1"/>
                <a:gd name="f45" fmla="*/ f3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3" y="f41"/>
                </a:cxn>
                <a:cxn ang="f35">
                  <a:pos x="f43" y="f41"/>
                </a:cxn>
                <a:cxn ang="f35">
                  <a:pos x="f44" y="f42"/>
                </a:cxn>
                <a:cxn ang="f35">
                  <a:pos x="f45" y="f42"/>
                </a:cxn>
                <a:cxn ang="f35">
                  <a:pos x="f43" y="f41"/>
                </a:cxn>
              </a:cxnLst>
              <a:rect l="f39" t="f34" r="f40" b="f33"/>
              <a:pathLst>
                <a:path w="41" h="1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5"/>
                    <a:pt x="f6" y="f5"/>
                  </a:cubicBez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igura a mano libera 66">
              <a:extLst>
                <a:ext uri="{FF2B5EF4-FFF2-40B4-BE49-F238E27FC236}">
                  <a16:creationId xmlns:a16="http://schemas.microsoft.com/office/drawing/2014/main" id="{1964073D-70EF-4C75-8E7F-BF3F36945213}"/>
                </a:ext>
              </a:extLst>
            </p:cNvPr>
            <p:cNvSpPr/>
            <p:nvPr/>
          </p:nvSpPr>
          <p:spPr>
            <a:xfrm>
              <a:off x="9732334" y="4766858"/>
              <a:ext cx="123681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"/>
                <a:gd name="f7" fmla="val 7"/>
                <a:gd name="f8" fmla="val 2"/>
                <a:gd name="f9" fmla="val 3"/>
                <a:gd name="f10" fmla="val 23"/>
                <a:gd name="f11" fmla="val 37"/>
                <a:gd name="f12" fmla="val 1"/>
                <a:gd name="f13" fmla="val 70"/>
                <a:gd name="f14" fmla="val 82"/>
                <a:gd name="f15" fmla="val 6"/>
                <a:gd name="f16" fmla="val 15"/>
                <a:gd name="f17" fmla="val 61"/>
                <a:gd name="f18" fmla="val 80"/>
                <a:gd name="f19" fmla="val 4"/>
                <a:gd name="f20" fmla="val 106"/>
                <a:gd name="f21" fmla="+- 0 0 -90"/>
                <a:gd name="f22" fmla="*/ f3 1 130"/>
                <a:gd name="f23" fmla="*/ f4 1 7"/>
                <a:gd name="f24" fmla="+- f7 0 f5"/>
                <a:gd name="f25" fmla="+- f6 0 f5"/>
                <a:gd name="f26" fmla="*/ f21 f0 1"/>
                <a:gd name="f27" fmla="*/ f25 1 130"/>
                <a:gd name="f28" fmla="*/ f24 1 7"/>
                <a:gd name="f29" fmla="*/ 2 f25 1"/>
                <a:gd name="f30" fmla="*/ 3 f24 1"/>
                <a:gd name="f31" fmla="*/ 70 f25 1"/>
                <a:gd name="f32" fmla="*/ 2 f24 1"/>
                <a:gd name="f33" fmla="*/ 0 f25 1"/>
                <a:gd name="f34" fmla="*/ 6 f24 1"/>
                <a:gd name="f35" fmla="*/ 130 f25 1"/>
                <a:gd name="f36" fmla="*/ 4 f24 1"/>
                <a:gd name="f37" fmla="*/ f26 1 f2"/>
                <a:gd name="f38" fmla="*/ f29 1 130"/>
                <a:gd name="f39" fmla="*/ f30 1 7"/>
                <a:gd name="f40" fmla="*/ f31 1 130"/>
                <a:gd name="f41" fmla="*/ f32 1 7"/>
                <a:gd name="f42" fmla="*/ f33 1 130"/>
                <a:gd name="f43" fmla="*/ f34 1 7"/>
                <a:gd name="f44" fmla="*/ f35 1 130"/>
                <a:gd name="f45" fmla="*/ f36 1 7"/>
                <a:gd name="f46" fmla="*/ 0 1 f27"/>
                <a:gd name="f47" fmla="*/ f6 1 f27"/>
                <a:gd name="f48" fmla="*/ 0 1 f28"/>
                <a:gd name="f49" fmla="*/ f7 1 f28"/>
                <a:gd name="f50" fmla="+- f37 0 f1"/>
                <a:gd name="f51" fmla="*/ f38 1 f27"/>
                <a:gd name="f52" fmla="*/ f39 1 f28"/>
                <a:gd name="f53" fmla="*/ f40 1 f27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f22 1"/>
                <a:gd name="f60" fmla="*/ f47 f22 1"/>
                <a:gd name="f61" fmla="*/ f49 f23 1"/>
                <a:gd name="f62" fmla="*/ f48 f23 1"/>
                <a:gd name="f63" fmla="*/ f51 f22 1"/>
                <a:gd name="f64" fmla="*/ f52 f23 1"/>
                <a:gd name="f65" fmla="*/ f53 f22 1"/>
                <a:gd name="f66" fmla="*/ f54 f23 1"/>
                <a:gd name="f67" fmla="*/ f55 f22 1"/>
                <a:gd name="f68" fmla="*/ f56 f23 1"/>
                <a:gd name="f69" fmla="*/ f57 f22 1"/>
                <a:gd name="f70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63" y="f64"/>
                </a:cxn>
                <a:cxn ang="f50">
                  <a:pos x="f63" y="f64"/>
                </a:cxn>
                <a:cxn ang="f50">
                  <a:pos x="f65" y="f66"/>
                </a:cxn>
                <a:cxn ang="f50">
                  <a:pos x="f67" y="f68"/>
                </a:cxn>
                <a:cxn ang="f50">
                  <a:pos x="f69" y="f70"/>
                </a:cxn>
                <a:cxn ang="f50">
                  <a:pos x="f63" y="f64"/>
                </a:cxn>
              </a:cxnLst>
              <a:rect l="f59" t="f62" r="f60" b="f61"/>
              <a:pathLst>
                <a:path w="130" h="7">
                  <a:moveTo>
                    <a:pt x="f8" y="f9"/>
                  </a:moveTo>
                  <a:lnTo>
                    <a:pt x="f8" y="f9"/>
                  </a:lnTo>
                  <a:cubicBezTo>
                    <a:pt x="f10" y="f8"/>
                    <a:pt x="f11" y="f12"/>
                    <a:pt x="f13" y="f8"/>
                  </a:cubicBezTo>
                  <a:cubicBezTo>
                    <a:pt x="f14" y="f15"/>
                    <a:pt x="f16" y="f8"/>
                    <a:pt x="f5" y="f15"/>
                  </a:cubicBezTo>
                  <a:cubicBezTo>
                    <a:pt x="f17" y="f7"/>
                    <a:pt x="f18" y="f19"/>
                    <a:pt x="f6" y="f19"/>
                  </a:cubicBezTo>
                  <a:cubicBezTo>
                    <a:pt x="f20" y="f8"/>
                    <a:pt x="f19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igura a mano libera 67">
              <a:extLst>
                <a:ext uri="{FF2B5EF4-FFF2-40B4-BE49-F238E27FC236}">
                  <a16:creationId xmlns:a16="http://schemas.microsoft.com/office/drawing/2014/main" id="{0559CC58-C190-481B-801A-5DFC5D9F36A7}"/>
                </a:ext>
              </a:extLst>
            </p:cNvPr>
            <p:cNvSpPr/>
            <p:nvPr/>
          </p:nvSpPr>
          <p:spPr>
            <a:xfrm>
              <a:off x="9704764" y="4773195"/>
              <a:ext cx="36237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4"/>
                <a:gd name="f9" fmla="val 34"/>
                <a:gd name="f10" fmla="+- 0 0 -90"/>
                <a:gd name="f11" fmla="*/ f3 1 38"/>
                <a:gd name="f12" fmla="*/ f4 1 1"/>
                <a:gd name="f13" fmla="+- f7 0 f5"/>
                <a:gd name="f14" fmla="+- f6 0 f5"/>
                <a:gd name="f15" fmla="*/ f10 f0 1"/>
                <a:gd name="f16" fmla="*/ f14 1 38"/>
                <a:gd name="f17" fmla="*/ 4 f14 1"/>
                <a:gd name="f18" fmla="*/ 1 f13 1"/>
                <a:gd name="f19" fmla="*/ 38 f14 1"/>
                <a:gd name="f20" fmla="*/ 0 f13 1"/>
                <a:gd name="f21" fmla="*/ 34 f14 1"/>
                <a:gd name="f22" fmla="*/ 0 f14 1"/>
                <a:gd name="f23" fmla="*/ 0 1 f13"/>
                <a:gd name="f24" fmla="*/ f7 1 f13"/>
                <a:gd name="f25" fmla="*/ f15 1 f2"/>
                <a:gd name="f26" fmla="*/ f17 1 38"/>
                <a:gd name="f27" fmla="*/ f19 1 38"/>
                <a:gd name="f28" fmla="*/ f21 1 38"/>
                <a:gd name="f29" fmla="*/ f22 1 38"/>
                <a:gd name="f30" fmla="*/ f18 1 f13"/>
                <a:gd name="f31" fmla="*/ f20 1 f13"/>
                <a:gd name="f32" fmla="*/ 0 1 f16"/>
                <a:gd name="f33" fmla="*/ f6 1 f16"/>
                <a:gd name="f34" fmla="*/ f24 f12 1"/>
                <a:gd name="f35" fmla="*/ f23 f12 1"/>
                <a:gd name="f36" fmla="+- f25 0 f1"/>
                <a:gd name="f37" fmla="*/ f26 1 f16"/>
                <a:gd name="f38" fmla="*/ f27 1 f16"/>
                <a:gd name="f39" fmla="*/ f28 1 f16"/>
                <a:gd name="f40" fmla="*/ f29 1 f16"/>
                <a:gd name="f41" fmla="*/ f32 f11 1"/>
                <a:gd name="f42" fmla="*/ f33 f11 1"/>
                <a:gd name="f43" fmla="*/ f30 f12 1"/>
                <a:gd name="f44" fmla="*/ f31 f12 1"/>
                <a:gd name="f45" fmla="*/ f37 f11 1"/>
                <a:gd name="f46" fmla="*/ f38 f11 1"/>
                <a:gd name="f47" fmla="*/ f39 f11 1"/>
                <a:gd name="f48" fmla="*/ f40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3"/>
                </a:cxn>
                <a:cxn ang="f36">
                  <a:pos x="f45" y="f43"/>
                </a:cxn>
                <a:cxn ang="f36">
                  <a:pos x="f46" y="f44"/>
                </a:cxn>
                <a:cxn ang="f36">
                  <a:pos x="f47" y="f44"/>
                </a:cxn>
                <a:cxn ang="f36">
                  <a:pos x="f48" y="f43"/>
                </a:cxn>
                <a:cxn ang="f36">
                  <a:pos x="f45" y="f43"/>
                </a:cxn>
              </a:cxnLst>
              <a:rect l="f41" t="f35" r="f42" b="f34"/>
              <a:pathLst>
                <a:path w="38" h="1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9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igura a mano libera 68">
              <a:extLst>
                <a:ext uri="{FF2B5EF4-FFF2-40B4-BE49-F238E27FC236}">
                  <a16:creationId xmlns:a16="http://schemas.microsoft.com/office/drawing/2014/main" id="{60DCF5C7-04AE-452B-9666-E868FF74E00A}"/>
                </a:ext>
              </a:extLst>
            </p:cNvPr>
            <p:cNvSpPr/>
            <p:nvPr/>
          </p:nvSpPr>
          <p:spPr>
            <a:xfrm>
              <a:off x="8973683" y="4736436"/>
              <a:ext cx="33092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2"/>
                <a:gd name="f8" fmla="val 32"/>
                <a:gd name="f9" fmla="val 11"/>
                <a:gd name="f10" fmla="val 1"/>
                <a:gd name="f11" fmla="val 9"/>
                <a:gd name="f12" fmla="val 22"/>
                <a:gd name="f13" fmla="+- 0 0 -90"/>
                <a:gd name="f14" fmla="*/ f3 1 35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35"/>
                <a:gd name="f21" fmla="*/ 35 f17 1"/>
                <a:gd name="f22" fmla="*/ 2 f16 1"/>
                <a:gd name="f23" fmla="*/ 0 f17 1"/>
                <a:gd name="f24" fmla="*/ f18 1 f2"/>
                <a:gd name="f25" fmla="*/ f21 1 35"/>
                <a:gd name="f26" fmla="*/ f22 1 2"/>
                <a:gd name="f27" fmla="*/ f23 1 35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35" h="2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10"/>
                    <a:pt x="f5" y="f7"/>
                  </a:cubicBezTo>
                  <a:cubicBezTo>
                    <a:pt x="f11" y="f7"/>
                    <a:pt x="f12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igura a mano libera 69">
              <a:extLst>
                <a:ext uri="{FF2B5EF4-FFF2-40B4-BE49-F238E27FC236}">
                  <a16:creationId xmlns:a16="http://schemas.microsoft.com/office/drawing/2014/main" id="{4D9C2044-3E70-434B-8BF1-5CAC9252FE15}"/>
                </a:ext>
              </a:extLst>
            </p:cNvPr>
            <p:cNvSpPr/>
            <p:nvPr/>
          </p:nvSpPr>
          <p:spPr>
            <a:xfrm>
              <a:off x="2397904" y="4738338"/>
              <a:ext cx="246586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9"/>
                <a:gd name="f7" fmla="val 1"/>
                <a:gd name="f8" fmla="+- 0 0 -90"/>
                <a:gd name="f9" fmla="*/ f3 1 259"/>
                <a:gd name="f10" fmla="*/ f4 1 1"/>
                <a:gd name="f11" fmla="+- f7 0 f5"/>
                <a:gd name="f12" fmla="+- f6 0 f5"/>
                <a:gd name="f13" fmla="*/ f8 f0 1"/>
                <a:gd name="f14" fmla="*/ f12 1 259"/>
                <a:gd name="f15" fmla="*/ 259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259"/>
                <a:gd name="f23" fmla="*/ f17 1 259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259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igura a mano libera 70">
              <a:extLst>
                <a:ext uri="{FF2B5EF4-FFF2-40B4-BE49-F238E27FC236}">
                  <a16:creationId xmlns:a16="http://schemas.microsoft.com/office/drawing/2014/main" id="{8115980D-02E6-4815-A5A3-55CABA51227C}"/>
                </a:ext>
              </a:extLst>
            </p:cNvPr>
            <p:cNvSpPr/>
            <p:nvPr/>
          </p:nvSpPr>
          <p:spPr>
            <a:xfrm>
              <a:off x="8158304" y="4737076"/>
              <a:ext cx="192225" cy="57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2"/>
                <a:gd name="f7" fmla="val 6"/>
                <a:gd name="f8" fmla="val 30"/>
                <a:gd name="f9" fmla="val 100"/>
                <a:gd name="f10" fmla="val 5"/>
                <a:gd name="f11" fmla="val 131"/>
                <a:gd name="f12" fmla="val 3"/>
                <a:gd name="f13" fmla="val 109"/>
                <a:gd name="f14" fmla="val 79"/>
                <a:gd name="f15" fmla="+- 0 0 -90"/>
                <a:gd name="f16" fmla="*/ f3 1 202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202"/>
                <a:gd name="f23" fmla="*/ 30 f19 1"/>
                <a:gd name="f24" fmla="*/ 6 f18 1"/>
                <a:gd name="f25" fmla="*/ 202 f19 1"/>
                <a:gd name="f26" fmla="*/ 3 f18 1"/>
                <a:gd name="f27" fmla="*/ 0 f19 1"/>
                <a:gd name="f28" fmla="*/ f20 1 f2"/>
                <a:gd name="f29" fmla="*/ f23 1 202"/>
                <a:gd name="f30" fmla="*/ f24 1 6"/>
                <a:gd name="f31" fmla="*/ f25 1 202"/>
                <a:gd name="f32" fmla="*/ f26 1 6"/>
                <a:gd name="f33" fmla="*/ f27 1 202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51"/>
                </a:cxn>
                <a:cxn ang="f38">
                  <a:pos x="f48" y="f49"/>
                </a:cxn>
              </a:cxnLst>
              <a:rect l="f44" t="f47" r="f45" b="f46"/>
              <a:pathLst>
                <a:path w="202" h="6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5"/>
                    <a:pt x="f14" y="f7"/>
                    <a:pt x="f5" y="f12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igura a mano libera 71">
              <a:extLst>
                <a:ext uri="{FF2B5EF4-FFF2-40B4-BE49-F238E27FC236}">
                  <a16:creationId xmlns:a16="http://schemas.microsoft.com/office/drawing/2014/main" id="{AB63F7A7-45DF-4D22-A618-87CFFE657379}"/>
                </a:ext>
              </a:extLst>
            </p:cNvPr>
            <p:cNvSpPr/>
            <p:nvPr/>
          </p:nvSpPr>
          <p:spPr>
            <a:xfrm>
              <a:off x="8159886" y="4733272"/>
              <a:ext cx="70902" cy="38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54"/>
                <a:gd name="f9" fmla="val 65"/>
                <a:gd name="f10" fmla="val 2"/>
                <a:gd name="f11" fmla="val 3"/>
                <a:gd name="f12" fmla="val 10"/>
                <a:gd name="f13" fmla="val 57"/>
                <a:gd name="f14" fmla="val 32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54 f19 1"/>
                <a:gd name="f24" fmla="*/ 0 f18 1"/>
                <a:gd name="f25" fmla="*/ 10 f19 1"/>
                <a:gd name="f26" fmla="*/ 4 f18 1"/>
                <a:gd name="f27" fmla="*/ 75 f19 1"/>
                <a:gd name="f28" fmla="*/ 2 f18 1"/>
                <a:gd name="f29" fmla="*/ f20 1 f2"/>
                <a:gd name="f30" fmla="*/ f23 1 75"/>
                <a:gd name="f31" fmla="*/ f24 1 4"/>
                <a:gd name="f32" fmla="*/ f25 1 75"/>
                <a:gd name="f33" fmla="*/ f26 1 4"/>
                <a:gd name="f34" fmla="*/ f27 1 75"/>
                <a:gd name="f35" fmla="*/ f28 1 4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75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11"/>
                    <a:pt x="f12" y="f7"/>
                  </a:cubicBezTo>
                  <a:cubicBezTo>
                    <a:pt x="f13" y="f7"/>
                    <a:pt x="f14" y="f10"/>
                    <a:pt x="f6" y="f10"/>
                  </a:cubicBez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igura a mano libera 72">
              <a:extLst>
                <a:ext uri="{FF2B5EF4-FFF2-40B4-BE49-F238E27FC236}">
                  <a16:creationId xmlns:a16="http://schemas.microsoft.com/office/drawing/2014/main" id="{86F2BCAC-C494-4A8E-9770-A36687A3C3B0}"/>
                </a:ext>
              </a:extLst>
            </p:cNvPr>
            <p:cNvSpPr/>
            <p:nvPr/>
          </p:nvSpPr>
          <p:spPr>
            <a:xfrm>
              <a:off x="8490761" y="4770031"/>
              <a:ext cx="196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7"/>
                <a:gd name="f9" fmla="+- 0 0 -90"/>
                <a:gd name="f10" fmla="*/ f3 1 21"/>
                <a:gd name="f11" fmla="*/ f4 1 1"/>
                <a:gd name="f12" fmla="+- f7 0 f5"/>
                <a:gd name="f13" fmla="+- f6 0 f5"/>
                <a:gd name="f14" fmla="*/ f9 f0 1"/>
                <a:gd name="f15" fmla="*/ f13 1 21"/>
                <a:gd name="f16" fmla="*/ 21 f13 1"/>
                <a:gd name="f17" fmla="*/ 0 f12 1"/>
                <a:gd name="f18" fmla="*/ 0 f13 1"/>
                <a:gd name="f19" fmla="*/ 1 f12 1"/>
                <a:gd name="f20" fmla="*/ 17 f13 1"/>
                <a:gd name="f21" fmla="*/ 0 1 f12"/>
                <a:gd name="f22" fmla="*/ f7 1 f12"/>
                <a:gd name="f23" fmla="*/ f14 1 f2"/>
                <a:gd name="f24" fmla="*/ f16 1 21"/>
                <a:gd name="f25" fmla="*/ f18 1 21"/>
                <a:gd name="f26" fmla="*/ f20 1 21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igura a mano libera 73">
              <a:extLst>
                <a:ext uri="{FF2B5EF4-FFF2-40B4-BE49-F238E27FC236}">
                  <a16:creationId xmlns:a16="http://schemas.microsoft.com/office/drawing/2014/main" id="{F9C722AA-0669-48DC-BEA9-26FB25F6CD40}"/>
                </a:ext>
              </a:extLst>
            </p:cNvPr>
            <p:cNvSpPr/>
            <p:nvPr/>
          </p:nvSpPr>
          <p:spPr>
            <a:xfrm>
              <a:off x="7882576" y="4733272"/>
              <a:ext cx="33092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1"/>
                <a:gd name="f8" fmla="val 27"/>
                <a:gd name="f9" fmla="+- 0 0 -90"/>
                <a:gd name="f10" fmla="*/ f3 1 35"/>
                <a:gd name="f11" fmla="*/ f4 1 1"/>
                <a:gd name="f12" fmla="+- f7 0 f5"/>
                <a:gd name="f13" fmla="+- f6 0 f5"/>
                <a:gd name="f14" fmla="*/ f9 f0 1"/>
                <a:gd name="f15" fmla="*/ f13 1 35"/>
                <a:gd name="f16" fmla="*/ 27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5"/>
                <a:gd name="f25" fmla="*/ f18 1 35"/>
                <a:gd name="f26" fmla="*/ f19 1 35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5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igura a mano libera 74">
              <a:extLst>
                <a:ext uri="{FF2B5EF4-FFF2-40B4-BE49-F238E27FC236}">
                  <a16:creationId xmlns:a16="http://schemas.microsoft.com/office/drawing/2014/main" id="{2352A8E5-27B6-48C9-9F74-FA88C4AAA411}"/>
                </a:ext>
              </a:extLst>
            </p:cNvPr>
            <p:cNvSpPr/>
            <p:nvPr/>
          </p:nvSpPr>
          <p:spPr>
            <a:xfrm>
              <a:off x="7915668" y="4733272"/>
              <a:ext cx="7882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+- 0 0 -90"/>
                <a:gd name="f9" fmla="*/ f3 1 8"/>
                <a:gd name="f10" fmla="*/ f4 1 1"/>
                <a:gd name="f11" fmla="+- f7 0 f5"/>
                <a:gd name="f12" fmla="+- f6 0 f5"/>
                <a:gd name="f13" fmla="*/ f8 f0 1"/>
                <a:gd name="f14" fmla="*/ f12 1 8"/>
                <a:gd name="f15" fmla="*/ 8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8"/>
                <a:gd name="f23" fmla="*/ f17 1 8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8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igura a mano libera 75">
              <a:extLst>
                <a:ext uri="{FF2B5EF4-FFF2-40B4-BE49-F238E27FC236}">
                  <a16:creationId xmlns:a16="http://schemas.microsoft.com/office/drawing/2014/main" id="{4CCDF36D-B683-4358-AB4E-275A78E76CE0}"/>
                </a:ext>
              </a:extLst>
            </p:cNvPr>
            <p:cNvSpPr/>
            <p:nvPr/>
          </p:nvSpPr>
          <p:spPr>
            <a:xfrm>
              <a:off x="8485247" y="4775097"/>
              <a:ext cx="44906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2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0 f13 1"/>
                <a:gd name="f17" fmla="*/ 0 f12 1"/>
                <a:gd name="f18" fmla="*/ 32 f13 1"/>
                <a:gd name="f19" fmla="*/ 1 f12 1"/>
                <a:gd name="f20" fmla="*/ 47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lnTo>
                    <a:pt x="f6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igura a mano libera 76">
              <a:extLst>
                <a:ext uri="{FF2B5EF4-FFF2-40B4-BE49-F238E27FC236}">
                  <a16:creationId xmlns:a16="http://schemas.microsoft.com/office/drawing/2014/main" id="{F0E58CFE-E772-41BB-9C92-9DBDB332E5CC}"/>
                </a:ext>
              </a:extLst>
            </p:cNvPr>
            <p:cNvSpPr/>
            <p:nvPr/>
          </p:nvSpPr>
          <p:spPr>
            <a:xfrm>
              <a:off x="8206365" y="4761152"/>
              <a:ext cx="417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1"/>
                <a:gd name="f8" fmla="val 16"/>
                <a:gd name="f9" fmla="val 39"/>
                <a:gd name="f10" fmla="+- 0 0 -90"/>
                <a:gd name="f11" fmla="*/ f3 1 44"/>
                <a:gd name="f12" fmla="*/ f4 1 1"/>
                <a:gd name="f13" fmla="+- f7 0 f5"/>
                <a:gd name="f14" fmla="+- f6 0 f5"/>
                <a:gd name="f15" fmla="*/ f10 f0 1"/>
                <a:gd name="f16" fmla="*/ f14 1 44"/>
                <a:gd name="f17" fmla="*/ 16 f14 1"/>
                <a:gd name="f18" fmla="*/ 1 f13 1"/>
                <a:gd name="f19" fmla="*/ 44 f14 1"/>
                <a:gd name="f20" fmla="*/ 0 1 f13"/>
                <a:gd name="f21" fmla="*/ f7 1 f13"/>
                <a:gd name="f22" fmla="*/ f15 1 f2"/>
                <a:gd name="f23" fmla="*/ f17 1 44"/>
                <a:gd name="f24" fmla="*/ f19 1 44"/>
                <a:gd name="f25" fmla="*/ f18 1 f13"/>
                <a:gd name="f26" fmla="*/ 0 1 f16"/>
                <a:gd name="f27" fmla="*/ f6 1 f16"/>
                <a:gd name="f28" fmla="*/ f21 f12 1"/>
                <a:gd name="f29" fmla="*/ f20 f12 1"/>
                <a:gd name="f30" fmla="+- f22 0 f1"/>
                <a:gd name="f31" fmla="*/ f23 1 f16"/>
                <a:gd name="f32" fmla="*/ f24 1 f16"/>
                <a:gd name="f33" fmla="*/ f26 f11 1"/>
                <a:gd name="f34" fmla="*/ f27 f11 1"/>
                <a:gd name="f35" fmla="*/ f25 f12 1"/>
                <a:gd name="f36" fmla="*/ f31 f11 1"/>
                <a:gd name="f37" fmla="*/ f32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6" y="f35"/>
                </a:cxn>
                <a:cxn ang="f30">
                  <a:pos x="f36" y="f35"/>
                </a:cxn>
                <a:cxn ang="f30">
                  <a:pos x="f37" y="f35"/>
                </a:cxn>
                <a:cxn ang="f30">
                  <a:pos x="f36" y="f35"/>
                </a:cxn>
              </a:cxnLst>
              <a:rect l="f33" t="f29" r="f34" b="f28"/>
              <a:pathLst>
                <a:path w="44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7"/>
                    <a:pt x="f5" y="f5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igura a mano libera 77">
              <a:extLst>
                <a:ext uri="{FF2B5EF4-FFF2-40B4-BE49-F238E27FC236}">
                  <a16:creationId xmlns:a16="http://schemas.microsoft.com/office/drawing/2014/main" id="{DE4992BB-A0D5-49E0-9A0F-B6347079E7FA}"/>
                </a:ext>
              </a:extLst>
            </p:cNvPr>
            <p:cNvSpPr/>
            <p:nvPr/>
          </p:nvSpPr>
          <p:spPr>
            <a:xfrm>
              <a:off x="7673023" y="4733272"/>
              <a:ext cx="354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1"/>
                <a:gd name="f8" fmla="val 34"/>
                <a:gd name="f9" fmla="val 3"/>
                <a:gd name="f10" fmla="+- 0 0 -90"/>
                <a:gd name="f11" fmla="*/ f3 1 37"/>
                <a:gd name="f12" fmla="*/ f4 1 1"/>
                <a:gd name="f13" fmla="+- f7 0 f5"/>
                <a:gd name="f14" fmla="+- f6 0 f5"/>
                <a:gd name="f15" fmla="*/ f10 f0 1"/>
                <a:gd name="f16" fmla="*/ f14 1 37"/>
                <a:gd name="f17" fmla="*/ 34 f14 1"/>
                <a:gd name="f18" fmla="*/ 0 f13 1"/>
                <a:gd name="f19" fmla="*/ 0 f14 1"/>
                <a:gd name="f20" fmla="*/ 1 f13 1"/>
                <a:gd name="f21" fmla="*/ 3 f14 1"/>
                <a:gd name="f22" fmla="*/ 37 f14 1"/>
                <a:gd name="f23" fmla="*/ 0 1 f13"/>
                <a:gd name="f24" fmla="*/ f7 1 f13"/>
                <a:gd name="f25" fmla="*/ f15 1 f2"/>
                <a:gd name="f26" fmla="*/ f17 1 37"/>
                <a:gd name="f27" fmla="*/ f19 1 37"/>
                <a:gd name="f28" fmla="*/ f21 1 37"/>
                <a:gd name="f29" fmla="*/ f22 1 37"/>
                <a:gd name="f30" fmla="*/ f18 1 f13"/>
                <a:gd name="f31" fmla="*/ f20 1 f13"/>
                <a:gd name="f32" fmla="*/ 0 1 f16"/>
                <a:gd name="f33" fmla="*/ f6 1 f16"/>
                <a:gd name="f34" fmla="*/ f24 f12 1"/>
                <a:gd name="f35" fmla="*/ f23 f12 1"/>
                <a:gd name="f36" fmla="+- f25 0 f1"/>
                <a:gd name="f37" fmla="*/ f26 1 f16"/>
                <a:gd name="f38" fmla="*/ f27 1 f16"/>
                <a:gd name="f39" fmla="*/ f28 1 f16"/>
                <a:gd name="f40" fmla="*/ f29 1 f16"/>
                <a:gd name="f41" fmla="*/ f32 f11 1"/>
                <a:gd name="f42" fmla="*/ f33 f11 1"/>
                <a:gd name="f43" fmla="*/ f30 f12 1"/>
                <a:gd name="f44" fmla="*/ f31 f12 1"/>
                <a:gd name="f45" fmla="*/ f37 f11 1"/>
                <a:gd name="f46" fmla="*/ f38 f11 1"/>
                <a:gd name="f47" fmla="*/ f39 f11 1"/>
                <a:gd name="f48" fmla="*/ f40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3"/>
                </a:cxn>
                <a:cxn ang="f36">
                  <a:pos x="f45" y="f43"/>
                </a:cxn>
                <a:cxn ang="f36">
                  <a:pos x="f46" y="f44"/>
                </a:cxn>
                <a:cxn ang="f36">
                  <a:pos x="f47" y="f44"/>
                </a:cxn>
                <a:cxn ang="f36">
                  <a:pos x="f48" y="f43"/>
                </a:cxn>
                <a:cxn ang="f36">
                  <a:pos x="f45" y="f43"/>
                </a:cxn>
              </a:cxnLst>
              <a:rect l="f41" t="f35" r="f42" b="f34"/>
              <a:pathLst>
                <a:path w="37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igura a mano libera 78">
              <a:extLst>
                <a:ext uri="{FF2B5EF4-FFF2-40B4-BE49-F238E27FC236}">
                  <a16:creationId xmlns:a16="http://schemas.microsoft.com/office/drawing/2014/main" id="{2F70660F-16B0-449D-9E10-425AA019363A}"/>
                </a:ext>
              </a:extLst>
            </p:cNvPr>
            <p:cNvSpPr/>
            <p:nvPr/>
          </p:nvSpPr>
          <p:spPr>
            <a:xfrm>
              <a:off x="7958992" y="4768760"/>
              <a:ext cx="7168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"/>
                <a:gd name="f7" fmla="val 2"/>
                <a:gd name="f8" fmla="val 56"/>
                <a:gd name="f9" fmla="val 40"/>
                <a:gd name="f10" fmla="val 61"/>
                <a:gd name="f11" fmla="val 1"/>
                <a:gd name="f12" fmla="+- 0 0 -90"/>
                <a:gd name="f13" fmla="*/ f3 1 76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76"/>
                <a:gd name="f20" fmla="*/ 56 f16 1"/>
                <a:gd name="f21" fmla="*/ 0 f15 1"/>
                <a:gd name="f22" fmla="*/ 40 f16 1"/>
                <a:gd name="f23" fmla="*/ 2 f15 1"/>
                <a:gd name="f24" fmla="*/ f17 1 f2"/>
                <a:gd name="f25" fmla="*/ f20 1 76"/>
                <a:gd name="f26" fmla="*/ f21 1 2"/>
                <a:gd name="f27" fmla="*/ f22 1 76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76" h="2">
                  <a:moveTo>
                    <a:pt x="f8" y="f5"/>
                  </a:moveTo>
                  <a:lnTo>
                    <a:pt x="f8" y="f5"/>
                  </a:lnTo>
                  <a:cubicBezTo>
                    <a:pt x="f6" y="f7"/>
                    <a:pt x="f5" y="f5"/>
                    <a:pt x="f9" y="f7"/>
                  </a:cubicBezTo>
                  <a:cubicBezTo>
                    <a:pt x="f6" y="f7"/>
                    <a:pt x="f10" y="f11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8" name="Figura a mano libera 79">
              <a:extLst>
                <a:ext uri="{FF2B5EF4-FFF2-40B4-BE49-F238E27FC236}">
                  <a16:creationId xmlns:a16="http://schemas.microsoft.com/office/drawing/2014/main" id="{8E50143C-598C-4E7A-A262-E82808288843}"/>
                </a:ext>
              </a:extLst>
            </p:cNvPr>
            <p:cNvSpPr/>
            <p:nvPr/>
          </p:nvSpPr>
          <p:spPr>
            <a:xfrm>
              <a:off x="7606061" y="4756087"/>
              <a:ext cx="1339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"/>
                <a:gd name="f8" fmla="val 9"/>
                <a:gd name="f9" fmla="val 5"/>
                <a:gd name="f10" fmla="+- 0 0 -90"/>
                <a:gd name="f11" fmla="*/ f3 1 14"/>
                <a:gd name="f12" fmla="*/ f4 1 1"/>
                <a:gd name="f13" fmla="+- f7 0 f5"/>
                <a:gd name="f14" fmla="+- f6 0 f5"/>
                <a:gd name="f15" fmla="*/ f10 f0 1"/>
                <a:gd name="f16" fmla="*/ f14 1 14"/>
                <a:gd name="f17" fmla="*/ 14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14"/>
                <a:gd name="f25" fmla="*/ f19 1 14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4" h="1">
                  <a:moveTo>
                    <a:pt x="f6" y="f5"/>
                  </a:moveTo>
                  <a:lnTo>
                    <a:pt x="f6" y="f5"/>
                  </a:lnTo>
                  <a:cubicBezTo>
                    <a:pt x="f8" y="f5"/>
                    <a:pt x="f9" y="f5"/>
                    <a:pt x="f5" y="f7"/>
                  </a:cubicBez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9" name="Figura a mano libera 80">
              <a:extLst>
                <a:ext uri="{FF2B5EF4-FFF2-40B4-BE49-F238E27FC236}">
                  <a16:creationId xmlns:a16="http://schemas.microsoft.com/office/drawing/2014/main" id="{7A34ABFC-A525-4CDE-A772-E7E48B7E4C8C}"/>
                </a:ext>
              </a:extLst>
            </p:cNvPr>
            <p:cNvSpPr/>
            <p:nvPr/>
          </p:nvSpPr>
          <p:spPr>
            <a:xfrm>
              <a:off x="7619448" y="4756087"/>
              <a:ext cx="3860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1"/>
                <a:gd name="f8" fmla="val 15"/>
                <a:gd name="f9" fmla="val 30"/>
                <a:gd name="f10" fmla="val 21"/>
                <a:gd name="f11" fmla="+- 0 0 -90"/>
                <a:gd name="f12" fmla="*/ f3 1 40"/>
                <a:gd name="f13" fmla="*/ f4 1 1"/>
                <a:gd name="f14" fmla="+- f7 0 f5"/>
                <a:gd name="f15" fmla="+- f6 0 f5"/>
                <a:gd name="f16" fmla="*/ f11 f0 1"/>
                <a:gd name="f17" fmla="*/ f15 1 40"/>
                <a:gd name="f18" fmla="*/ 0 f15 1"/>
                <a:gd name="f19" fmla="*/ 0 f14 1"/>
                <a:gd name="f20" fmla="*/ 40 f15 1"/>
                <a:gd name="f21" fmla="*/ 1 f14 1"/>
                <a:gd name="f22" fmla="*/ 0 1 f14"/>
                <a:gd name="f23" fmla="*/ f7 1 f14"/>
                <a:gd name="f24" fmla="*/ f16 1 f2"/>
                <a:gd name="f25" fmla="*/ f18 1 40"/>
                <a:gd name="f26" fmla="*/ f20 1 40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40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7"/>
                    <a:pt x="f6" y="f7"/>
                  </a:cubicBezTo>
                  <a:cubicBezTo>
                    <a:pt x="f10" y="f5"/>
                    <a:pt x="f8" y="f5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0" name="Figura a mano libera 81">
              <a:extLst>
                <a:ext uri="{FF2B5EF4-FFF2-40B4-BE49-F238E27FC236}">
                  <a16:creationId xmlns:a16="http://schemas.microsoft.com/office/drawing/2014/main" id="{992ABC3F-D3DC-4F71-911D-19BB5A491631}"/>
                </a:ext>
              </a:extLst>
            </p:cNvPr>
            <p:cNvSpPr/>
            <p:nvPr/>
          </p:nvSpPr>
          <p:spPr>
            <a:xfrm>
              <a:off x="7453228" y="4754815"/>
              <a:ext cx="44906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3"/>
                <a:gd name="f8" fmla="val 5"/>
                <a:gd name="f9" fmla="val 2"/>
                <a:gd name="f10" fmla="val 18"/>
                <a:gd name="f11" fmla="val 4"/>
                <a:gd name="f12" fmla="val 11"/>
                <a:gd name="f13" fmla="val 23"/>
                <a:gd name="f14" fmla="val 37"/>
                <a:gd name="f15" fmla="val 1"/>
                <a:gd name="f16" fmla="val 38"/>
                <a:gd name="f17" fmla="val 35"/>
                <a:gd name="f18" fmla="val 13"/>
                <a:gd name="f19" fmla="+- 0 0 -90"/>
                <a:gd name="f20" fmla="*/ f3 1 47"/>
                <a:gd name="f21" fmla="*/ f4 1 3"/>
                <a:gd name="f22" fmla="+- f7 0 f5"/>
                <a:gd name="f23" fmla="+- f6 0 f5"/>
                <a:gd name="f24" fmla="*/ f19 f0 1"/>
                <a:gd name="f25" fmla="*/ f22 1 3"/>
                <a:gd name="f26" fmla="*/ f23 1 47"/>
                <a:gd name="f27" fmla="*/ 5 f23 1"/>
                <a:gd name="f28" fmla="*/ 2 f22 1"/>
                <a:gd name="f29" fmla="*/ 18 f23 1"/>
                <a:gd name="f30" fmla="*/ 23 f23 1"/>
                <a:gd name="f31" fmla="*/ 38 f23 1"/>
                <a:gd name="f32" fmla="*/ 1 f22 1"/>
                <a:gd name="f33" fmla="*/ 47 f23 1"/>
                <a:gd name="f34" fmla="*/ 0 f22 1"/>
                <a:gd name="f35" fmla="*/ 35 f23 1"/>
                <a:gd name="f36" fmla="*/ f24 1 f2"/>
                <a:gd name="f37" fmla="*/ f27 1 47"/>
                <a:gd name="f38" fmla="*/ f28 1 3"/>
                <a:gd name="f39" fmla="*/ f29 1 47"/>
                <a:gd name="f40" fmla="*/ f30 1 47"/>
                <a:gd name="f41" fmla="*/ f31 1 47"/>
                <a:gd name="f42" fmla="*/ f32 1 3"/>
                <a:gd name="f43" fmla="*/ f33 1 47"/>
                <a:gd name="f44" fmla="*/ f34 1 3"/>
                <a:gd name="f45" fmla="*/ f35 1 47"/>
                <a:gd name="f46" fmla="*/ 0 1 f26"/>
                <a:gd name="f47" fmla="*/ f6 1 f26"/>
                <a:gd name="f48" fmla="*/ 0 1 f25"/>
                <a:gd name="f49" fmla="*/ f7 1 f25"/>
                <a:gd name="f50" fmla="+- f36 0 f1"/>
                <a:gd name="f51" fmla="*/ f37 1 f26"/>
                <a:gd name="f52" fmla="*/ f38 1 f25"/>
                <a:gd name="f53" fmla="*/ f39 1 f26"/>
                <a:gd name="f54" fmla="*/ f40 1 f26"/>
                <a:gd name="f55" fmla="*/ f41 1 f26"/>
                <a:gd name="f56" fmla="*/ f42 1 f25"/>
                <a:gd name="f57" fmla="*/ f43 1 f26"/>
                <a:gd name="f58" fmla="*/ f44 1 f25"/>
                <a:gd name="f59" fmla="*/ f45 1 f26"/>
                <a:gd name="f60" fmla="*/ f46 f20 1"/>
                <a:gd name="f61" fmla="*/ f47 f20 1"/>
                <a:gd name="f62" fmla="*/ f49 f21 1"/>
                <a:gd name="f63" fmla="*/ f48 f21 1"/>
                <a:gd name="f64" fmla="*/ f51 f20 1"/>
                <a:gd name="f65" fmla="*/ f52 f21 1"/>
                <a:gd name="f66" fmla="*/ f53 f20 1"/>
                <a:gd name="f67" fmla="*/ f54 f20 1"/>
                <a:gd name="f68" fmla="*/ f55 f20 1"/>
                <a:gd name="f69" fmla="*/ f56 f21 1"/>
                <a:gd name="f70" fmla="*/ f57 f20 1"/>
                <a:gd name="f71" fmla="*/ f58 f21 1"/>
                <a:gd name="f72" fmla="*/ f5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64" y="f65"/>
                </a:cxn>
                <a:cxn ang="f50">
                  <a:pos x="f64" y="f65"/>
                </a:cxn>
                <a:cxn ang="f50">
                  <a:pos x="f66" y="f65"/>
                </a:cxn>
                <a:cxn ang="f50">
                  <a:pos x="f67" y="f65"/>
                </a:cxn>
                <a:cxn ang="f50">
                  <a:pos x="f68" y="f69"/>
                </a:cxn>
                <a:cxn ang="f50">
                  <a:pos x="f70" y="f71"/>
                </a:cxn>
                <a:cxn ang="f50">
                  <a:pos x="f72" y="f69"/>
                </a:cxn>
                <a:cxn ang="f50">
                  <a:pos x="f64" y="f65"/>
                </a:cxn>
              </a:cxnLst>
              <a:rect l="f60" t="f63" r="f61" b="f62"/>
              <a:pathLst>
                <a:path w="47" h="3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1" y="f7"/>
                    <a:pt x="f12" y="f7"/>
                    <a:pt x="f13" y="f9"/>
                  </a:cubicBezTo>
                  <a:cubicBezTo>
                    <a:pt x="f14" y="f9"/>
                    <a:pt x="f14" y="f15"/>
                    <a:pt x="f16" y="f15"/>
                  </a:cubicBezTo>
                  <a:lnTo>
                    <a:pt x="f6" y="f5"/>
                  </a:lnTo>
                  <a:lnTo>
                    <a:pt x="f17" y="f15"/>
                  </a:lnTo>
                  <a:cubicBezTo>
                    <a:pt x="f18" y="f15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1" name="Figura a mano libera 82">
              <a:extLst>
                <a:ext uri="{FF2B5EF4-FFF2-40B4-BE49-F238E27FC236}">
                  <a16:creationId xmlns:a16="http://schemas.microsoft.com/office/drawing/2014/main" id="{CFC7D567-3C19-43F3-8B32-25991357B27B}"/>
                </a:ext>
              </a:extLst>
            </p:cNvPr>
            <p:cNvSpPr/>
            <p:nvPr/>
          </p:nvSpPr>
          <p:spPr>
            <a:xfrm>
              <a:off x="6854497" y="4728197"/>
              <a:ext cx="122895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9"/>
                <a:gd name="f7" fmla="val 3"/>
                <a:gd name="f8" fmla="val 50"/>
                <a:gd name="f9" fmla="val 1"/>
                <a:gd name="f10" fmla="val 63"/>
                <a:gd name="f11" fmla="val 60"/>
                <a:gd name="f12" fmla="val 2"/>
                <a:gd name="f13" fmla="val 108"/>
                <a:gd name="f14" fmla="val 100"/>
                <a:gd name="f15" fmla="+- 0 0 -90"/>
                <a:gd name="f16" fmla="*/ f3 1 129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129"/>
                <a:gd name="f23" fmla="*/ 0 f19 1"/>
                <a:gd name="f24" fmla="*/ 0 f18 1"/>
                <a:gd name="f25" fmla="*/ 60 f19 1"/>
                <a:gd name="f26" fmla="*/ 2 f18 1"/>
                <a:gd name="f27" fmla="*/ 129 f19 1"/>
                <a:gd name="f28" fmla="*/ f20 1 f2"/>
                <a:gd name="f29" fmla="*/ f23 1 129"/>
                <a:gd name="f30" fmla="*/ f24 1 3"/>
                <a:gd name="f31" fmla="*/ f25 1 129"/>
                <a:gd name="f32" fmla="*/ f26 1 3"/>
                <a:gd name="f33" fmla="*/ f27 1 129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129" h="3">
                  <a:moveTo>
                    <a:pt x="f5" y="f5"/>
                  </a:moveTo>
                  <a:lnTo>
                    <a:pt x="f5" y="f5"/>
                  </a:lnTo>
                  <a:cubicBezTo>
                    <a:pt x="f8" y="f9"/>
                    <a:pt x="f10" y="f9"/>
                    <a:pt x="f11" y="f12"/>
                  </a:cubicBezTo>
                  <a:cubicBezTo>
                    <a:pt x="f13" y="f7"/>
                    <a:pt x="f14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2" name="Figura a mano libera 83">
              <a:extLst>
                <a:ext uri="{FF2B5EF4-FFF2-40B4-BE49-F238E27FC236}">
                  <a16:creationId xmlns:a16="http://schemas.microsoft.com/office/drawing/2014/main" id="{96272EBE-1577-4878-BA1D-AE8C037BFFEE}"/>
                </a:ext>
              </a:extLst>
            </p:cNvPr>
            <p:cNvSpPr/>
            <p:nvPr/>
          </p:nvSpPr>
          <p:spPr>
            <a:xfrm>
              <a:off x="6977393" y="4728197"/>
              <a:ext cx="165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6544"/>
                <a:gd name="f8" fmla="+- 0 0 -90"/>
                <a:gd name="f9" fmla="abs f3"/>
                <a:gd name="f10" fmla="abs f4"/>
                <a:gd name="f11" fmla="abs f5"/>
                <a:gd name="f12" fmla="*/ f3 1 16544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16544"/>
                <a:gd name="f20" fmla="*/ f13 1 0"/>
                <a:gd name="f21" fmla="*/ f15 1 f2"/>
                <a:gd name="f22" fmla="*/ f16 1 16544"/>
                <a:gd name="f23" fmla="*/ f17 1 21600"/>
                <a:gd name="f24" fmla="*/ 21600 f17 1"/>
                <a:gd name="f25" fmla="*/ 0 1 f19"/>
                <a:gd name="f26" fmla="*/ 0 1 f20"/>
                <a:gd name="f27" fmla="*/ 16544 1 f19"/>
                <a:gd name="f28" fmla="*/ 1 1 f20"/>
                <a:gd name="f29" fmla="+- f21 0 f1"/>
                <a:gd name="f30" fmla="min f23 f22"/>
                <a:gd name="f31" fmla="*/ f24 1 f18"/>
                <a:gd name="f32" fmla="*/ f25 f12 1"/>
                <a:gd name="f33" fmla="*/ f27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40"/>
                </a:cxn>
                <a:cxn ang="f29">
                  <a:pos x="f32" y="f40"/>
                </a:cxn>
                <a:cxn ang="f29">
                  <a:pos x="f33" y="f40"/>
                </a:cxn>
                <a:cxn ang="f29">
                  <a:pos x="f32" y="f40"/>
                </a:cxn>
              </a:cxnLst>
              <a:rect l="f32" t="f40" r="f33" b="f41"/>
              <a:pathLst>
                <a:path w="16544">
                  <a:moveTo>
                    <a:pt x="f6" y="f35"/>
                  </a:moveTo>
                  <a:lnTo>
                    <a:pt x="f6" y="f35"/>
                  </a:lnTo>
                  <a:lnTo>
                    <a:pt x="f7" y="f35"/>
                  </a:lnTo>
                  <a:lnTo>
                    <a:pt x="f6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3" name="Figura a mano libera 84">
              <a:extLst>
                <a:ext uri="{FF2B5EF4-FFF2-40B4-BE49-F238E27FC236}">
                  <a16:creationId xmlns:a16="http://schemas.microsoft.com/office/drawing/2014/main" id="{BAF3ACA7-D5E2-4169-ABAE-258CAC233E4F}"/>
                </a:ext>
              </a:extLst>
            </p:cNvPr>
            <p:cNvSpPr/>
            <p:nvPr/>
          </p:nvSpPr>
          <p:spPr>
            <a:xfrm>
              <a:off x="7617875" y="4771293"/>
              <a:ext cx="29151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1"/>
                <a:gd name="f9" fmla="+- 0 0 -90"/>
                <a:gd name="f10" fmla="*/ f3 1 31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31"/>
                <a:gd name="f17" fmla="*/ 31 f13 1"/>
                <a:gd name="f18" fmla="*/ 0 f12 1"/>
                <a:gd name="f19" fmla="*/ 0 f13 1"/>
                <a:gd name="f20" fmla="*/ 2 f12 1"/>
                <a:gd name="f21" fmla="*/ 11 f13 1"/>
                <a:gd name="f22" fmla="*/ f14 1 f2"/>
                <a:gd name="f23" fmla="*/ f17 1 31"/>
                <a:gd name="f24" fmla="*/ f18 1 2"/>
                <a:gd name="f25" fmla="*/ f19 1 31"/>
                <a:gd name="f26" fmla="*/ f20 1 2"/>
                <a:gd name="f27" fmla="*/ f21 1 31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31" h="2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4" name="Figura a mano libera 85">
              <a:extLst>
                <a:ext uri="{FF2B5EF4-FFF2-40B4-BE49-F238E27FC236}">
                  <a16:creationId xmlns:a16="http://schemas.microsoft.com/office/drawing/2014/main" id="{9B8F1E3E-EA3E-423E-A08B-D874FA10BB64}"/>
                </a:ext>
              </a:extLst>
            </p:cNvPr>
            <p:cNvSpPr/>
            <p:nvPr/>
          </p:nvSpPr>
          <p:spPr>
            <a:xfrm>
              <a:off x="6774926" y="4727566"/>
              <a:ext cx="4096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1"/>
                <a:gd name="f8" fmla="val 9"/>
                <a:gd name="f9" fmla="val 18"/>
                <a:gd name="f10" fmla="val 33"/>
                <a:gd name="f11" fmla="val 41"/>
                <a:gd name="f12" fmla="+- 0 0 -90"/>
                <a:gd name="f13" fmla="*/ f3 1 43"/>
                <a:gd name="f14" fmla="*/ f4 1 1"/>
                <a:gd name="f15" fmla="+- f7 0 f5"/>
                <a:gd name="f16" fmla="+- f6 0 f5"/>
                <a:gd name="f17" fmla="*/ f12 f0 1"/>
                <a:gd name="f18" fmla="*/ f16 1 43"/>
                <a:gd name="f19" fmla="*/ 9 f16 1"/>
                <a:gd name="f20" fmla="*/ 1 f15 1"/>
                <a:gd name="f21" fmla="*/ 41 f16 1"/>
                <a:gd name="f22" fmla="*/ 0 1 f15"/>
                <a:gd name="f23" fmla="*/ f7 1 f15"/>
                <a:gd name="f24" fmla="*/ f17 1 f2"/>
                <a:gd name="f25" fmla="*/ f19 1 43"/>
                <a:gd name="f26" fmla="*/ f21 1 43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43" h="1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7"/>
                    <a:pt x="f11" y="f7"/>
                  </a:cubicBezTo>
                  <a:cubicBezTo>
                    <a:pt x="f6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5" name="Figura a mano libera 86">
              <a:extLst>
                <a:ext uri="{FF2B5EF4-FFF2-40B4-BE49-F238E27FC236}">
                  <a16:creationId xmlns:a16="http://schemas.microsoft.com/office/drawing/2014/main" id="{1BAE29D4-DD46-4077-800B-19CC60F02AF7}"/>
                </a:ext>
              </a:extLst>
            </p:cNvPr>
            <p:cNvSpPr/>
            <p:nvPr/>
          </p:nvSpPr>
          <p:spPr>
            <a:xfrm>
              <a:off x="6966365" y="4751652"/>
              <a:ext cx="48051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3"/>
                <a:gd name="f8" fmla="val 2"/>
                <a:gd name="f9" fmla="val 6"/>
                <a:gd name="f10" fmla="val 37"/>
                <a:gd name="f11" fmla="val 32"/>
                <a:gd name="f12" fmla="val 17"/>
                <a:gd name="f13" fmla="+- 0 0 -90"/>
                <a:gd name="f14" fmla="*/ f3 1 50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50"/>
                <a:gd name="f21" fmla="*/ 0 f17 1"/>
                <a:gd name="f22" fmla="*/ 2 f16 1"/>
                <a:gd name="f23" fmla="*/ 50 f17 1"/>
                <a:gd name="f24" fmla="*/ 3 f16 1"/>
                <a:gd name="f25" fmla="*/ f18 1 f2"/>
                <a:gd name="f26" fmla="*/ f21 1 50"/>
                <a:gd name="f27" fmla="*/ f22 1 3"/>
                <a:gd name="f28" fmla="*/ f23 1 50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50" h="3">
                  <a:moveTo>
                    <a:pt x="f5" y="f8"/>
                  </a:moveTo>
                  <a:lnTo>
                    <a:pt x="f5" y="f8"/>
                  </a:lnTo>
                  <a:cubicBezTo>
                    <a:pt x="f9" y="f7"/>
                    <a:pt x="f10" y="f8"/>
                    <a:pt x="f6" y="f7"/>
                  </a:cubicBezTo>
                  <a:cubicBezTo>
                    <a:pt x="f11" y="f8"/>
                    <a:pt x="f12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6" name="Figura a mano libera 87">
              <a:extLst>
                <a:ext uri="{FF2B5EF4-FFF2-40B4-BE49-F238E27FC236}">
                  <a16:creationId xmlns:a16="http://schemas.microsoft.com/office/drawing/2014/main" id="{3B95FE22-2EBE-433A-8731-20540564335F}"/>
                </a:ext>
              </a:extLst>
            </p:cNvPr>
            <p:cNvSpPr/>
            <p:nvPr/>
          </p:nvSpPr>
          <p:spPr>
            <a:xfrm>
              <a:off x="6647303" y="4732001"/>
              <a:ext cx="47265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"/>
                <a:gd name="f7" fmla="val 4"/>
                <a:gd name="f8" fmla="val 1"/>
                <a:gd name="f9" fmla="val 10"/>
                <a:gd name="f10" fmla="val 2"/>
                <a:gd name="f11" fmla="val 24"/>
                <a:gd name="f12" fmla="val 18"/>
                <a:gd name="f13" fmla="val 31"/>
                <a:gd name="f14" fmla="val 3"/>
                <a:gd name="f15" fmla="+- 0 0 -90"/>
                <a:gd name="f16" fmla="*/ f3 1 49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49"/>
                <a:gd name="f23" fmla="*/ 0 f19 1"/>
                <a:gd name="f24" fmla="*/ 1 f18 1"/>
                <a:gd name="f25" fmla="*/ 18 f19 1"/>
                <a:gd name="f26" fmla="*/ 4 f18 1"/>
                <a:gd name="f27" fmla="*/ f20 1 f2"/>
                <a:gd name="f28" fmla="*/ f23 1 49"/>
                <a:gd name="f29" fmla="*/ f24 1 4"/>
                <a:gd name="f30" fmla="*/ f25 1 49"/>
                <a:gd name="f31" fmla="*/ f26 1 4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49" h="4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10"/>
                    <a:pt x="f12" y="f7"/>
                  </a:cubicBezTo>
                  <a:cubicBezTo>
                    <a:pt x="f13" y="f14"/>
                    <a:pt x="f6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7" name="Figura a mano libera 88">
              <a:extLst>
                <a:ext uri="{FF2B5EF4-FFF2-40B4-BE49-F238E27FC236}">
                  <a16:creationId xmlns:a16="http://schemas.microsoft.com/office/drawing/2014/main" id="{EA43813E-6C01-43F1-B931-43A858261DBF}"/>
                </a:ext>
              </a:extLst>
            </p:cNvPr>
            <p:cNvSpPr/>
            <p:nvPr/>
          </p:nvSpPr>
          <p:spPr>
            <a:xfrm>
              <a:off x="6879707" y="4752283"/>
              <a:ext cx="4017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1"/>
                <a:gd name="f8" fmla="val 8"/>
                <a:gd name="f9" fmla="+- 0 0 -90"/>
                <a:gd name="f10" fmla="*/ f3 1 42"/>
                <a:gd name="f11" fmla="*/ f4 1 1"/>
                <a:gd name="f12" fmla="+- f7 0 f5"/>
                <a:gd name="f13" fmla="+- f6 0 f5"/>
                <a:gd name="f14" fmla="*/ f9 f0 1"/>
                <a:gd name="f15" fmla="*/ f13 1 42"/>
                <a:gd name="f16" fmla="*/ 0 f13 1"/>
                <a:gd name="f17" fmla="*/ 1 f12 1"/>
                <a:gd name="f18" fmla="*/ 8 f13 1"/>
                <a:gd name="f19" fmla="*/ 42 f13 1"/>
                <a:gd name="f20" fmla="*/ 0 f12 1"/>
                <a:gd name="f21" fmla="*/ 0 1 f12"/>
                <a:gd name="f22" fmla="*/ f7 1 f12"/>
                <a:gd name="f23" fmla="*/ f14 1 f2"/>
                <a:gd name="f24" fmla="*/ f16 1 42"/>
                <a:gd name="f25" fmla="*/ f18 1 42"/>
                <a:gd name="f26" fmla="*/ f19 1 42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2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8" name="Figura a mano libera 89">
              <a:extLst>
                <a:ext uri="{FF2B5EF4-FFF2-40B4-BE49-F238E27FC236}">
                  <a16:creationId xmlns:a16="http://schemas.microsoft.com/office/drawing/2014/main" id="{A2801260-45D2-4CC5-AF0A-FE04E64840AE}"/>
                </a:ext>
              </a:extLst>
            </p:cNvPr>
            <p:cNvSpPr/>
            <p:nvPr/>
          </p:nvSpPr>
          <p:spPr>
            <a:xfrm>
              <a:off x="6919886" y="4765596"/>
              <a:ext cx="112654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8"/>
                <a:gd name="f7" fmla="val 7"/>
                <a:gd name="f8" fmla="val 80"/>
                <a:gd name="f9" fmla="val 5"/>
                <a:gd name="f10" fmla="val 19"/>
                <a:gd name="f11" fmla="val 3"/>
                <a:gd name="f12" fmla="val 85"/>
                <a:gd name="f13" fmla="val 1"/>
                <a:gd name="f14" fmla="val 92"/>
                <a:gd name="f15" fmla="val 4"/>
                <a:gd name="f16" fmla="val 29"/>
                <a:gd name="f17" fmla="val 66"/>
                <a:gd name="f18" fmla="val 84"/>
                <a:gd name="f19" fmla="val 6"/>
                <a:gd name="f20" fmla="+- 0 0 -90"/>
                <a:gd name="f21" fmla="*/ f3 1 118"/>
                <a:gd name="f22" fmla="*/ f4 1 7"/>
                <a:gd name="f23" fmla="+- f7 0 f5"/>
                <a:gd name="f24" fmla="+- f6 0 f5"/>
                <a:gd name="f25" fmla="*/ f20 f0 1"/>
                <a:gd name="f26" fmla="*/ f24 1 118"/>
                <a:gd name="f27" fmla="*/ f23 1 7"/>
                <a:gd name="f28" fmla="*/ 80 f24 1"/>
                <a:gd name="f29" fmla="*/ 7 f23 1"/>
                <a:gd name="f30" fmla="*/ 85 f24 1"/>
                <a:gd name="f31" fmla="*/ 1 f23 1"/>
                <a:gd name="f32" fmla="*/ 29 f24 1"/>
                <a:gd name="f33" fmla="*/ 4 f23 1"/>
                <a:gd name="f34" fmla="*/ f25 1 f2"/>
                <a:gd name="f35" fmla="*/ f28 1 118"/>
                <a:gd name="f36" fmla="*/ f29 1 7"/>
                <a:gd name="f37" fmla="*/ f30 1 118"/>
                <a:gd name="f38" fmla="*/ f31 1 7"/>
                <a:gd name="f39" fmla="*/ f32 1 118"/>
                <a:gd name="f40" fmla="*/ f33 1 7"/>
                <a:gd name="f41" fmla="*/ 0 1 f26"/>
                <a:gd name="f42" fmla="*/ f6 1 f26"/>
                <a:gd name="f43" fmla="*/ 0 1 f27"/>
                <a:gd name="f44" fmla="*/ f7 1 f27"/>
                <a:gd name="f45" fmla="+- f34 0 f1"/>
                <a:gd name="f46" fmla="*/ f35 1 f26"/>
                <a:gd name="f47" fmla="*/ f36 1 f27"/>
                <a:gd name="f48" fmla="*/ f37 1 f26"/>
                <a:gd name="f49" fmla="*/ f38 1 f27"/>
                <a:gd name="f50" fmla="*/ f39 1 f26"/>
                <a:gd name="f51" fmla="*/ f40 1 f27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118" h="7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13"/>
                  </a:cubicBezTo>
                  <a:cubicBezTo>
                    <a:pt x="f5" y="f5"/>
                    <a:pt x="f14" y="f15"/>
                    <a:pt x="f16" y="f15"/>
                  </a:cubicBezTo>
                  <a:cubicBezTo>
                    <a:pt x="f17" y="f15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9" name="Figura a mano libera 90">
              <a:extLst>
                <a:ext uri="{FF2B5EF4-FFF2-40B4-BE49-F238E27FC236}">
                  <a16:creationId xmlns:a16="http://schemas.microsoft.com/office/drawing/2014/main" id="{2C6801D9-D5EB-4E46-8560-CE8E05547EEE}"/>
                </a:ext>
              </a:extLst>
            </p:cNvPr>
            <p:cNvSpPr/>
            <p:nvPr/>
          </p:nvSpPr>
          <p:spPr>
            <a:xfrm>
              <a:off x="6930127" y="4768760"/>
              <a:ext cx="17327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1"/>
                <a:gd name="f8" fmla="+- 0 0 -90"/>
                <a:gd name="f9" fmla="*/ f3 1 18"/>
                <a:gd name="f10" fmla="*/ f4 1 1"/>
                <a:gd name="f11" fmla="+- f7 0 f5"/>
                <a:gd name="f12" fmla="+- f6 0 f5"/>
                <a:gd name="f13" fmla="*/ f8 f0 1"/>
                <a:gd name="f14" fmla="*/ f12 1 18"/>
                <a:gd name="f15" fmla="*/ 18 f12 1"/>
                <a:gd name="f16" fmla="*/ 1 f11 1"/>
                <a:gd name="f17" fmla="*/ 0 f12 1"/>
                <a:gd name="f18" fmla="*/ 0 f11 1"/>
                <a:gd name="f19" fmla="*/ 0 1 f11"/>
                <a:gd name="f20" fmla="*/ f7 1 f11"/>
                <a:gd name="f21" fmla="*/ f13 1 f2"/>
                <a:gd name="f22" fmla="*/ f15 1 18"/>
                <a:gd name="f23" fmla="*/ f17 1 18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8" h="1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0" name="Figura a mano libera 91">
              <a:extLst>
                <a:ext uri="{FF2B5EF4-FFF2-40B4-BE49-F238E27FC236}">
                  <a16:creationId xmlns:a16="http://schemas.microsoft.com/office/drawing/2014/main" id="{11F646E5-6D11-4FBC-848D-A767958AB274}"/>
                </a:ext>
              </a:extLst>
            </p:cNvPr>
            <p:cNvSpPr/>
            <p:nvPr/>
          </p:nvSpPr>
          <p:spPr>
            <a:xfrm>
              <a:off x="6433809" y="4758619"/>
              <a:ext cx="1181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"/>
                <a:gd name="f8" fmla="+- 0 0 -90"/>
                <a:gd name="f9" fmla="*/ f3 1 13"/>
                <a:gd name="f10" fmla="*/ f4 1 1"/>
                <a:gd name="f11" fmla="+- f7 0 f5"/>
                <a:gd name="f12" fmla="+- f6 0 f5"/>
                <a:gd name="f13" fmla="*/ f8 f0 1"/>
                <a:gd name="f14" fmla="*/ f12 1 13"/>
                <a:gd name="f15" fmla="*/ 0 f12 1"/>
                <a:gd name="f16" fmla="*/ 1 f11 1"/>
                <a:gd name="f17" fmla="*/ 13 f12 1"/>
                <a:gd name="f18" fmla="*/ 0 f11 1"/>
                <a:gd name="f19" fmla="*/ 0 1 f11"/>
                <a:gd name="f20" fmla="*/ f7 1 f11"/>
                <a:gd name="f21" fmla="*/ f13 1 f2"/>
                <a:gd name="f22" fmla="*/ f15 1 13"/>
                <a:gd name="f23" fmla="*/ f17 1 13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3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1" name="Figura a mano libera 92">
              <a:extLst>
                <a:ext uri="{FF2B5EF4-FFF2-40B4-BE49-F238E27FC236}">
                  <a16:creationId xmlns:a16="http://schemas.microsoft.com/office/drawing/2014/main" id="{9A0C8C32-3F2A-4357-8C5A-62CE017F990A}"/>
                </a:ext>
              </a:extLst>
            </p:cNvPr>
            <p:cNvSpPr/>
            <p:nvPr/>
          </p:nvSpPr>
          <p:spPr>
            <a:xfrm>
              <a:off x="6682755" y="4768760"/>
              <a:ext cx="128409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5"/>
                <a:gd name="f7" fmla="val 4"/>
                <a:gd name="f8" fmla="val 77"/>
                <a:gd name="f9" fmla="val 2"/>
                <a:gd name="f10" fmla="val 96"/>
                <a:gd name="f11" fmla="val 1"/>
                <a:gd name="f12" fmla="val 6"/>
                <a:gd name="f13" fmla="val 37"/>
                <a:gd name="f14" fmla="val 75"/>
                <a:gd name="f15" fmla="val 90"/>
                <a:gd name="f16" fmla="val 3"/>
                <a:gd name="f17" fmla="+- 0 0 -90"/>
                <a:gd name="f18" fmla="*/ f3 1 135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135"/>
                <a:gd name="f25" fmla="*/ 77 f21 1"/>
                <a:gd name="f26" fmla="*/ 2 f20 1"/>
                <a:gd name="f27" fmla="*/ 135 f21 1"/>
                <a:gd name="f28" fmla="*/ 0 f20 1"/>
                <a:gd name="f29" fmla="*/ 6 f21 1"/>
                <a:gd name="f30" fmla="*/ 4 f20 1"/>
                <a:gd name="f31" fmla="*/ 90 f21 1"/>
                <a:gd name="f32" fmla="*/ 3 f20 1"/>
                <a:gd name="f33" fmla="*/ f22 1 f2"/>
                <a:gd name="f34" fmla="*/ f25 1 135"/>
                <a:gd name="f35" fmla="*/ f26 1 4"/>
                <a:gd name="f36" fmla="*/ f27 1 135"/>
                <a:gd name="f37" fmla="*/ f28 1 4"/>
                <a:gd name="f38" fmla="*/ f29 1 135"/>
                <a:gd name="f39" fmla="*/ f30 1 4"/>
                <a:gd name="f40" fmla="*/ f31 1 135"/>
                <a:gd name="f41" fmla="*/ f32 1 4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3"/>
                <a:gd name="f51" fmla="*/ f38 1 f24"/>
                <a:gd name="f52" fmla="*/ f39 1 f23"/>
                <a:gd name="f53" fmla="*/ f40 1 f24"/>
                <a:gd name="f54" fmla="*/ f41 1 f23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9 1"/>
                <a:gd name="f63" fmla="*/ f51 f18 1"/>
                <a:gd name="f64" fmla="*/ f52 f19 1"/>
                <a:gd name="f65" fmla="*/ f53 f18 1"/>
                <a:gd name="f66" fmla="*/ f5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2"/>
                </a:cxn>
                <a:cxn ang="f46">
                  <a:pos x="f63" y="f64"/>
                </a:cxn>
                <a:cxn ang="f46">
                  <a:pos x="f65" y="f66"/>
                </a:cxn>
                <a:cxn ang="f46">
                  <a:pos x="f59" y="f60"/>
                </a:cxn>
              </a:cxnLst>
              <a:rect l="f55" t="f58" r="f56" b="f57"/>
              <a:pathLst>
                <a:path w="135" h="4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cubicBezTo>
                    <a:pt x="f10" y="f11"/>
                    <a:pt x="f5" y="f11"/>
                    <a:pt x="f12" y="f7"/>
                  </a:cubicBezTo>
                  <a:cubicBezTo>
                    <a:pt x="f13" y="f7"/>
                    <a:pt x="f14" y="f7"/>
                    <a:pt x="f15" y="f16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2" name="Figura a mano libera 93">
              <a:extLst>
                <a:ext uri="{FF2B5EF4-FFF2-40B4-BE49-F238E27FC236}">
                  <a16:creationId xmlns:a16="http://schemas.microsoft.com/office/drawing/2014/main" id="{B1A97AED-FA02-4219-88DF-C223C4F9D842}"/>
                </a:ext>
              </a:extLst>
            </p:cNvPr>
            <p:cNvSpPr/>
            <p:nvPr/>
          </p:nvSpPr>
          <p:spPr>
            <a:xfrm>
              <a:off x="6115543" y="4728197"/>
              <a:ext cx="36237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"/>
                <a:gd name="f8" fmla="val 13"/>
                <a:gd name="f9" fmla="val 1"/>
                <a:gd name="f10" fmla="val 7"/>
                <a:gd name="f11" fmla="val 16"/>
                <a:gd name="f12" fmla="+- 0 0 -90"/>
                <a:gd name="f13" fmla="*/ f3 1 38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8"/>
                <a:gd name="f20" fmla="*/ 13 f16 1"/>
                <a:gd name="f21" fmla="*/ 1 f15 1"/>
                <a:gd name="f22" fmla="*/ 38 f16 1"/>
                <a:gd name="f23" fmla="*/ 0 f15 1"/>
                <a:gd name="f24" fmla="*/ 7 f16 1"/>
                <a:gd name="f25" fmla="*/ f17 1 f2"/>
                <a:gd name="f26" fmla="*/ f20 1 38"/>
                <a:gd name="f27" fmla="*/ f21 1 2"/>
                <a:gd name="f28" fmla="*/ f22 1 38"/>
                <a:gd name="f29" fmla="*/ f23 1 2"/>
                <a:gd name="f30" fmla="*/ f24 1 38"/>
                <a:gd name="f31" fmla="*/ 0 1 f19"/>
                <a:gd name="f32" fmla="*/ f6 1 f19"/>
                <a:gd name="f33" fmla="*/ 0 1 f18"/>
                <a:gd name="f34" fmla="*/ f7 1 f18"/>
                <a:gd name="f35" fmla="+- f25 0 f1"/>
                <a:gd name="f36" fmla="*/ f26 1 f19"/>
                <a:gd name="f37" fmla="*/ f27 1 f18"/>
                <a:gd name="f38" fmla="*/ f28 1 f19"/>
                <a:gd name="f39" fmla="*/ f29 1 f18"/>
                <a:gd name="f40" fmla="*/ f30 1 f19"/>
                <a:gd name="f41" fmla="*/ f31 f13 1"/>
                <a:gd name="f42" fmla="*/ f32 f13 1"/>
                <a:gd name="f43" fmla="*/ f34 f14 1"/>
                <a:gd name="f44" fmla="*/ f33 f14 1"/>
                <a:gd name="f45" fmla="*/ f36 f13 1"/>
                <a:gd name="f46" fmla="*/ f37 f14 1"/>
                <a:gd name="f47" fmla="*/ f38 f13 1"/>
                <a:gd name="f48" fmla="*/ f39 f14 1"/>
                <a:gd name="f49" fmla="*/ f4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5" y="f46"/>
                </a:cxn>
                <a:cxn ang="f35">
                  <a:pos x="f45" y="f46"/>
                </a:cxn>
                <a:cxn ang="f35">
                  <a:pos x="f47" y="f48"/>
                </a:cxn>
                <a:cxn ang="f35">
                  <a:pos x="f49" y="f48"/>
                </a:cxn>
                <a:cxn ang="f35">
                  <a:pos x="f45" y="f46"/>
                </a:cxn>
              </a:cxnLst>
              <a:rect l="f41" t="f44" r="f42" b="f43"/>
              <a:pathLst>
                <a:path w="38" h="2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10" y="f5"/>
                  </a:lnTo>
                  <a:cubicBezTo>
                    <a:pt x="f11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3" name="Figura a mano libera 94">
              <a:extLst>
                <a:ext uri="{FF2B5EF4-FFF2-40B4-BE49-F238E27FC236}">
                  <a16:creationId xmlns:a16="http://schemas.microsoft.com/office/drawing/2014/main" id="{5322038B-EA07-4BCB-96EE-9531A8421C34}"/>
                </a:ext>
              </a:extLst>
            </p:cNvPr>
            <p:cNvSpPr/>
            <p:nvPr/>
          </p:nvSpPr>
          <p:spPr>
            <a:xfrm>
              <a:off x="6116330" y="4728197"/>
              <a:ext cx="551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515"/>
                <a:gd name="f8" fmla="+- 0 0 -90"/>
                <a:gd name="f9" fmla="abs f3"/>
                <a:gd name="f10" fmla="abs f4"/>
                <a:gd name="f11" fmla="abs f5"/>
                <a:gd name="f12" fmla="*/ f3 1 5515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5515"/>
                <a:gd name="f20" fmla="*/ f13 1 0"/>
                <a:gd name="f21" fmla="*/ f15 1 f2"/>
                <a:gd name="f22" fmla="*/ f16 1 5515"/>
                <a:gd name="f23" fmla="*/ f17 1 21600"/>
                <a:gd name="f24" fmla="*/ 21600 f17 1"/>
                <a:gd name="f25" fmla="*/ 0 1 f19"/>
                <a:gd name="f26" fmla="*/ 0 1 f20"/>
                <a:gd name="f27" fmla="*/ 5515 1 f19"/>
                <a:gd name="f28" fmla="*/ 1 1 f20"/>
                <a:gd name="f29" fmla="+- f21 0 f1"/>
                <a:gd name="f30" fmla="min f23 f22"/>
                <a:gd name="f31" fmla="*/ f24 1 f18"/>
                <a:gd name="f32" fmla="*/ f25 f12 1"/>
                <a:gd name="f33" fmla="*/ f27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40"/>
                </a:cxn>
                <a:cxn ang="f29">
                  <a:pos x="f32" y="f40"/>
                </a:cxn>
                <a:cxn ang="f29">
                  <a:pos x="f33" y="f40"/>
                </a:cxn>
                <a:cxn ang="f29">
                  <a:pos x="f32" y="f40"/>
                </a:cxn>
              </a:cxnLst>
              <a:rect l="f32" t="f40" r="f33" b="f41"/>
              <a:pathLst>
                <a:path w="5515">
                  <a:moveTo>
                    <a:pt x="f6" y="f35"/>
                  </a:moveTo>
                  <a:lnTo>
                    <a:pt x="f6" y="f35"/>
                  </a:lnTo>
                  <a:lnTo>
                    <a:pt x="f7" y="f35"/>
                  </a:lnTo>
                  <a:lnTo>
                    <a:pt x="f6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4" name="Figura a mano libera 95">
              <a:extLst>
                <a:ext uri="{FF2B5EF4-FFF2-40B4-BE49-F238E27FC236}">
                  <a16:creationId xmlns:a16="http://schemas.microsoft.com/office/drawing/2014/main" id="{C28BEC78-96F1-45C0-A983-62266FC62D4B}"/>
                </a:ext>
              </a:extLst>
            </p:cNvPr>
            <p:cNvSpPr/>
            <p:nvPr/>
          </p:nvSpPr>
          <p:spPr>
            <a:xfrm>
              <a:off x="6534649" y="4756717"/>
              <a:ext cx="5042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2"/>
                <a:gd name="f8" fmla="val 3"/>
                <a:gd name="f9" fmla="val 21"/>
                <a:gd name="f10" fmla="val 36"/>
                <a:gd name="f11" fmla="val 1"/>
                <a:gd name="f12" fmla="val 46"/>
                <a:gd name="f13" fmla="+- 0 0 -90"/>
                <a:gd name="f14" fmla="*/ f3 1 53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53"/>
                <a:gd name="f21" fmla="*/ 3 f17 1"/>
                <a:gd name="f22" fmla="*/ 2 f16 1"/>
                <a:gd name="f23" fmla="*/ 53 f17 1"/>
                <a:gd name="f24" fmla="*/ 1 f16 1"/>
                <a:gd name="f25" fmla="*/ f18 1 f2"/>
                <a:gd name="f26" fmla="*/ f21 1 53"/>
                <a:gd name="f27" fmla="*/ f22 1 2"/>
                <a:gd name="f28" fmla="*/ f23 1 53"/>
                <a:gd name="f29" fmla="*/ f24 1 2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53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7"/>
                    <a:pt x="f6" y="f11"/>
                  </a:cubicBezTo>
                  <a:cubicBezTo>
                    <a:pt x="f12" y="f11"/>
                    <a:pt x="f5" y="f5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5" name="Figura a mano libera 96">
              <a:extLst>
                <a:ext uri="{FF2B5EF4-FFF2-40B4-BE49-F238E27FC236}">
                  <a16:creationId xmlns:a16="http://schemas.microsoft.com/office/drawing/2014/main" id="{6D29B4C2-0BEE-4C83-851A-A298EE2ED0B5}"/>
                </a:ext>
              </a:extLst>
            </p:cNvPr>
            <p:cNvSpPr/>
            <p:nvPr/>
          </p:nvSpPr>
          <p:spPr>
            <a:xfrm>
              <a:off x="5958769" y="4732001"/>
              <a:ext cx="41751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1"/>
                <a:gd name="f8" fmla="val 3"/>
                <a:gd name="f9" fmla="+- 0 0 -90"/>
                <a:gd name="f10" fmla="*/ f3 1 44"/>
                <a:gd name="f11" fmla="*/ f4 1 1"/>
                <a:gd name="f12" fmla="+- f7 0 f5"/>
                <a:gd name="f13" fmla="+- f6 0 f5"/>
                <a:gd name="f14" fmla="*/ f9 f0 1"/>
                <a:gd name="f15" fmla="*/ f13 1 44"/>
                <a:gd name="f16" fmla="*/ 3 f13 1"/>
                <a:gd name="f17" fmla="*/ 1 f12 1"/>
                <a:gd name="f18" fmla="*/ 44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4"/>
                <a:gd name="f25" fmla="*/ f18 1 44"/>
                <a:gd name="f26" fmla="*/ f20 1 44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4" h="1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6" name="Figura a mano libera 97">
              <a:extLst>
                <a:ext uri="{FF2B5EF4-FFF2-40B4-BE49-F238E27FC236}">
                  <a16:creationId xmlns:a16="http://schemas.microsoft.com/office/drawing/2014/main" id="{4653281E-9C2D-47DE-9456-DC8E23FF4DC1}"/>
                </a:ext>
              </a:extLst>
            </p:cNvPr>
            <p:cNvSpPr/>
            <p:nvPr/>
          </p:nvSpPr>
          <p:spPr>
            <a:xfrm>
              <a:off x="5740548" y="4728197"/>
              <a:ext cx="38605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"/>
                <a:gd name="f8" fmla="val 1"/>
                <a:gd name="f9" fmla="val 34"/>
                <a:gd name="f10" fmla="val 7"/>
                <a:gd name="f11" fmla="+- 0 0 -90"/>
                <a:gd name="f12" fmla="*/ f3 1 41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41"/>
                <a:gd name="f19" fmla="*/ 41 f15 1"/>
                <a:gd name="f20" fmla="*/ 1 f14 1"/>
                <a:gd name="f21" fmla="*/ 34 f15 1"/>
                <a:gd name="f22" fmla="*/ 0 f14 1"/>
                <a:gd name="f23" fmla="*/ 0 f15 1"/>
                <a:gd name="f24" fmla="*/ 7 f15 1"/>
                <a:gd name="f25" fmla="*/ 2 f14 1"/>
                <a:gd name="f26" fmla="*/ f16 1 f2"/>
                <a:gd name="f27" fmla="*/ f19 1 41"/>
                <a:gd name="f28" fmla="*/ f20 1 2"/>
                <a:gd name="f29" fmla="*/ f21 1 41"/>
                <a:gd name="f30" fmla="*/ f22 1 2"/>
                <a:gd name="f31" fmla="*/ f23 1 41"/>
                <a:gd name="f32" fmla="*/ f24 1 41"/>
                <a:gd name="f33" fmla="*/ f25 1 2"/>
                <a:gd name="f34" fmla="*/ 0 1 f18"/>
                <a:gd name="f35" fmla="*/ f6 1 f18"/>
                <a:gd name="f36" fmla="*/ 0 1 f17"/>
                <a:gd name="f37" fmla="*/ f7 1 f17"/>
                <a:gd name="f38" fmla="+- f26 0 f1"/>
                <a:gd name="f39" fmla="*/ f27 1 f18"/>
                <a:gd name="f40" fmla="*/ f28 1 f17"/>
                <a:gd name="f41" fmla="*/ f29 1 f18"/>
                <a:gd name="f42" fmla="*/ f30 1 f17"/>
                <a:gd name="f43" fmla="*/ f31 1 f18"/>
                <a:gd name="f44" fmla="*/ f32 1 f18"/>
                <a:gd name="f45" fmla="*/ f33 1 f17"/>
                <a:gd name="f46" fmla="*/ f34 f12 1"/>
                <a:gd name="f47" fmla="*/ f35 f12 1"/>
                <a:gd name="f48" fmla="*/ f37 f13 1"/>
                <a:gd name="f49" fmla="*/ f36 f13 1"/>
                <a:gd name="f50" fmla="*/ f39 f12 1"/>
                <a:gd name="f51" fmla="*/ f40 f13 1"/>
                <a:gd name="f52" fmla="*/ f41 f12 1"/>
                <a:gd name="f53" fmla="*/ f42 f13 1"/>
                <a:gd name="f54" fmla="*/ f43 f12 1"/>
                <a:gd name="f55" fmla="*/ f44 f12 1"/>
                <a:gd name="f56" fmla="*/ f45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0" y="f51"/>
                </a:cxn>
                <a:cxn ang="f38">
                  <a:pos x="f50" y="f51"/>
                </a:cxn>
                <a:cxn ang="f38">
                  <a:pos x="f52" y="f53"/>
                </a:cxn>
                <a:cxn ang="f38">
                  <a:pos x="f54" y="f51"/>
                </a:cxn>
                <a:cxn ang="f38">
                  <a:pos x="f55" y="f56"/>
                </a:cxn>
                <a:cxn ang="f38">
                  <a:pos x="f50" y="f51"/>
                </a:cxn>
              </a:cxnLst>
              <a:rect l="f46" t="f49" r="f47" b="f48"/>
              <a:pathLst>
                <a:path w="41" h="2">
                  <a:moveTo>
                    <a:pt x="f6" y="f8"/>
                  </a:moveTo>
                  <a:lnTo>
                    <a:pt x="f6" y="f8"/>
                  </a:lnTo>
                  <a:lnTo>
                    <a:pt x="f9" y="f5"/>
                  </a:lnTo>
                  <a:lnTo>
                    <a:pt x="f5" y="f8"/>
                  </a:lnTo>
                  <a:lnTo>
                    <a:pt x="f10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7" name="Figura a mano libera 98">
              <a:extLst>
                <a:ext uri="{FF2B5EF4-FFF2-40B4-BE49-F238E27FC236}">
                  <a16:creationId xmlns:a16="http://schemas.microsoft.com/office/drawing/2014/main" id="{D4D614AD-74F2-448A-B6A7-582079EAA488}"/>
                </a:ext>
              </a:extLst>
            </p:cNvPr>
            <p:cNvSpPr/>
            <p:nvPr/>
          </p:nvSpPr>
          <p:spPr>
            <a:xfrm>
              <a:off x="6006821" y="4771933"/>
              <a:ext cx="58293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1"/>
                <a:gd name="f9" fmla="val 2"/>
                <a:gd name="f10" fmla="val 39"/>
                <a:gd name="f11" fmla="val 54"/>
                <a:gd name="f12" fmla="val 13"/>
                <a:gd name="f13" fmla="val 15"/>
                <a:gd name="f14" fmla="val 46"/>
                <a:gd name="f15" fmla="+- 0 0 -90"/>
                <a:gd name="f16" fmla="*/ f3 1 61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61"/>
                <a:gd name="f23" fmla="*/ 11 f19 1"/>
                <a:gd name="f24" fmla="*/ 2 f18 1"/>
                <a:gd name="f25" fmla="*/ 54 f19 1"/>
                <a:gd name="f26" fmla="*/ 0 f18 1"/>
                <a:gd name="f27" fmla="*/ 0 f19 1"/>
                <a:gd name="f28" fmla="*/ 46 f19 1"/>
                <a:gd name="f29" fmla="*/ f20 1 f2"/>
                <a:gd name="f30" fmla="*/ f23 1 61"/>
                <a:gd name="f31" fmla="*/ f24 1 3"/>
                <a:gd name="f32" fmla="*/ f25 1 61"/>
                <a:gd name="f33" fmla="*/ f26 1 3"/>
                <a:gd name="f34" fmla="*/ f27 1 61"/>
                <a:gd name="f35" fmla="*/ f28 1 61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4"/>
                </a:cxn>
                <a:cxn ang="f40">
                  <a:pos x="f56" y="f54"/>
                </a:cxn>
                <a:cxn ang="f40">
                  <a:pos x="f51" y="f52"/>
                </a:cxn>
              </a:cxnLst>
              <a:rect l="f47" t="f50" r="f48" b="f49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6" y="f5"/>
                    <a:pt x="f11" y="f5"/>
                  </a:cubicBezTo>
                  <a:lnTo>
                    <a:pt x="f5" y="f5"/>
                  </a:lnTo>
                  <a:cubicBezTo>
                    <a:pt x="f12" y="f9"/>
                    <a:pt x="f13" y="f5"/>
                    <a:pt x="f14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8" name="Figura a mano libera 99">
              <a:extLst>
                <a:ext uri="{FF2B5EF4-FFF2-40B4-BE49-F238E27FC236}">
                  <a16:creationId xmlns:a16="http://schemas.microsoft.com/office/drawing/2014/main" id="{9C686026-173B-4344-B85E-F000AE92A81E}"/>
                </a:ext>
              </a:extLst>
            </p:cNvPr>
            <p:cNvSpPr/>
            <p:nvPr/>
          </p:nvSpPr>
          <p:spPr>
            <a:xfrm>
              <a:off x="3717474" y="4728837"/>
              <a:ext cx="955602" cy="12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4"/>
                <a:gd name="f7" fmla="val 14"/>
                <a:gd name="f8" fmla="val 746"/>
                <a:gd name="f9" fmla="val 6"/>
                <a:gd name="f10" fmla="val 758"/>
                <a:gd name="f11" fmla="val 5"/>
                <a:gd name="f12" fmla="val 817"/>
                <a:gd name="f13" fmla="val 820"/>
                <a:gd name="f14" fmla="val 7"/>
                <a:gd name="f15" fmla="val 812"/>
                <a:gd name="f16" fmla="val 780"/>
                <a:gd name="f17" fmla="val 8"/>
                <a:gd name="f18" fmla="val 800"/>
                <a:gd name="f19" fmla="val 847"/>
                <a:gd name="f20" fmla="val 909"/>
                <a:gd name="f21" fmla="val 10"/>
                <a:gd name="f22" fmla="val 769"/>
                <a:gd name="f23" fmla="val 11"/>
                <a:gd name="f24" fmla="val 832"/>
                <a:gd name="f25" fmla="val 851"/>
                <a:gd name="f26" fmla="val 9"/>
                <a:gd name="f27" fmla="val 918"/>
                <a:gd name="f28" fmla="val 899"/>
                <a:gd name="f29" fmla="val 886"/>
                <a:gd name="f30" fmla="val 876"/>
                <a:gd name="f31" fmla="val 873"/>
                <a:gd name="f32" fmla="val 936"/>
                <a:gd name="f33" fmla="val 981"/>
                <a:gd name="f34" fmla="val 952"/>
                <a:gd name="f35" fmla="val 4"/>
                <a:gd name="f36" fmla="val 969"/>
                <a:gd name="f37" fmla="val 3"/>
                <a:gd name="f38" fmla="val 989"/>
                <a:gd name="f39" fmla="val 2"/>
                <a:gd name="f40" fmla="val 993"/>
                <a:gd name="f41" fmla="val 996"/>
                <a:gd name="f42" fmla="val 997"/>
                <a:gd name="f43" fmla="val 999"/>
                <a:gd name="f44" fmla="val 1"/>
                <a:gd name="f45" fmla="val 998"/>
                <a:gd name="f46" fmla="val 994"/>
                <a:gd name="f47" fmla="val 957"/>
                <a:gd name="f48" fmla="val 928"/>
                <a:gd name="f49" fmla="val 904"/>
                <a:gd name="f50" fmla="val 822"/>
                <a:gd name="f51" fmla="val 791"/>
                <a:gd name="f52" fmla="val 756"/>
                <a:gd name="f53" fmla="val 743"/>
                <a:gd name="f54" fmla="val 740"/>
                <a:gd name="f55" fmla="val 744"/>
                <a:gd name="f56" fmla="val 764"/>
                <a:gd name="f57" fmla="val 747"/>
                <a:gd name="f58" fmla="val 692"/>
                <a:gd name="f59" fmla="val 697"/>
                <a:gd name="f60" fmla="val 570"/>
                <a:gd name="f61" fmla="val 566"/>
                <a:gd name="f62" fmla="val 562"/>
                <a:gd name="f63" fmla="val 559"/>
                <a:gd name="f64" fmla="val 554"/>
                <a:gd name="f65" fmla="val 79"/>
                <a:gd name="f66" fmla="val 37"/>
                <a:gd name="f67" fmla="val 125"/>
                <a:gd name="f68" fmla="val 113"/>
                <a:gd name="f69" fmla="val 94"/>
                <a:gd name="f70" fmla="val 66"/>
                <a:gd name="f71" fmla="val 49"/>
                <a:gd name="f72" fmla="val 43"/>
                <a:gd name="f73" fmla="val 67"/>
                <a:gd name="f74" fmla="val 64"/>
                <a:gd name="f75" fmla="val 12"/>
                <a:gd name="f76" fmla="val 134"/>
                <a:gd name="f77" fmla="val 13"/>
                <a:gd name="f78" fmla="val 145"/>
                <a:gd name="f79" fmla="val 213"/>
                <a:gd name="f80" fmla="val 210"/>
                <a:gd name="f81" fmla="val 189"/>
                <a:gd name="f82" fmla="val 234"/>
                <a:gd name="f83" fmla="val 223"/>
                <a:gd name="f84" fmla="val 294"/>
                <a:gd name="f85" fmla="val 278"/>
                <a:gd name="f86" fmla="val 324"/>
                <a:gd name="f87" fmla="val 322"/>
                <a:gd name="f88" fmla="val 355"/>
                <a:gd name="f89" fmla="val 418"/>
                <a:gd name="f90" fmla="val 454"/>
                <a:gd name="f91" fmla="val 452"/>
                <a:gd name="f92" fmla="val 551"/>
                <a:gd name="f93" fmla="val 508"/>
                <a:gd name="f94" fmla="val 620"/>
                <a:gd name="f95" fmla="val 568"/>
                <a:gd name="f96" fmla="val 607"/>
                <a:gd name="f97" fmla="val 616"/>
                <a:gd name="f98" fmla="val 643"/>
                <a:gd name="f99" fmla="val 641"/>
                <a:gd name="f100" fmla="val 648"/>
                <a:gd name="f101" fmla="val 622"/>
                <a:gd name="f102" fmla="val 790"/>
                <a:gd name="f103" fmla="val 751"/>
                <a:gd name="f104" fmla="+- 0 0 -90"/>
                <a:gd name="f105" fmla="*/ f3 1 1004"/>
                <a:gd name="f106" fmla="*/ f4 1 14"/>
                <a:gd name="f107" fmla="+- f7 0 f5"/>
                <a:gd name="f108" fmla="+- f6 0 f5"/>
                <a:gd name="f109" fmla="*/ f104 f0 1"/>
                <a:gd name="f110" fmla="*/ f108 1 1004"/>
                <a:gd name="f111" fmla="*/ f107 1 14"/>
                <a:gd name="f112" fmla="*/ 746 f108 1"/>
                <a:gd name="f113" fmla="*/ 6 f107 1"/>
                <a:gd name="f114" fmla="*/ 820 f108 1"/>
                <a:gd name="f115" fmla="*/ 7 f107 1"/>
                <a:gd name="f116" fmla="*/ 800 f108 1"/>
                <a:gd name="f117" fmla="*/ 8 f107 1"/>
                <a:gd name="f118" fmla="*/ 847 f108 1"/>
                <a:gd name="f119" fmla="*/ 5 f107 1"/>
                <a:gd name="f120" fmla="*/ 769 f108 1"/>
                <a:gd name="f121" fmla="*/ 11 f107 1"/>
                <a:gd name="f122" fmla="*/ 918 f108 1"/>
                <a:gd name="f123" fmla="*/ 9 f107 1"/>
                <a:gd name="f124" fmla="*/ 876 f108 1"/>
                <a:gd name="f125" fmla="*/ 981 f108 1"/>
                <a:gd name="f126" fmla="*/ 989 f108 1"/>
                <a:gd name="f127" fmla="*/ 2 f107 1"/>
                <a:gd name="f128" fmla="*/ 997 f108 1"/>
                <a:gd name="f129" fmla="*/ 1004 f108 1"/>
                <a:gd name="f130" fmla="*/ 999 f108 1"/>
                <a:gd name="f131" fmla="*/ 994 f108 1"/>
                <a:gd name="f132" fmla="*/ 1 f107 1"/>
                <a:gd name="f133" fmla="*/ 904 f108 1"/>
                <a:gd name="f134" fmla="*/ 0 f107 1"/>
                <a:gd name="f135" fmla="*/ 791 f108 1"/>
                <a:gd name="f136" fmla="*/ 756 f108 1"/>
                <a:gd name="f137" fmla="*/ 743 f108 1"/>
                <a:gd name="f138" fmla="*/ 764 f108 1"/>
                <a:gd name="f139" fmla="*/ 697 f108 1"/>
                <a:gd name="f140" fmla="*/ 570 f108 1"/>
                <a:gd name="f141" fmla="*/ 3 f107 1"/>
                <a:gd name="f142" fmla="*/ 559 f108 1"/>
                <a:gd name="f143" fmla="*/ 554 f108 1"/>
                <a:gd name="f144" fmla="*/ 0 f108 1"/>
                <a:gd name="f145" fmla="*/ 4 f107 1"/>
                <a:gd name="f146" fmla="*/ 79 f108 1"/>
                <a:gd name="f147" fmla="*/ 113 f108 1"/>
                <a:gd name="f148" fmla="*/ 49 f108 1"/>
                <a:gd name="f149" fmla="*/ 64 f108 1"/>
                <a:gd name="f150" fmla="*/ 12 f107 1"/>
                <a:gd name="f151" fmla="*/ 213 f108 1"/>
                <a:gd name="f152" fmla="*/ 234 f108 1"/>
                <a:gd name="f153" fmla="*/ 223 f108 1"/>
                <a:gd name="f154" fmla="*/ 324 f108 1"/>
                <a:gd name="f155" fmla="*/ 10 f107 1"/>
                <a:gd name="f156" fmla="*/ 322 f108 1"/>
                <a:gd name="f157" fmla="*/ 454 f108 1"/>
                <a:gd name="f158" fmla="*/ 452 f108 1"/>
                <a:gd name="f159" fmla="*/ 620 f108 1"/>
                <a:gd name="f160" fmla="*/ 568 f108 1"/>
                <a:gd name="f161" fmla="*/ 643 f108 1"/>
                <a:gd name="f162" fmla="*/ 622 f108 1"/>
                <a:gd name="f163" fmla="*/ 758 f108 1"/>
                <a:gd name="f164" fmla="*/ f109 1 f2"/>
                <a:gd name="f165" fmla="*/ f112 1 1004"/>
                <a:gd name="f166" fmla="*/ f113 1 14"/>
                <a:gd name="f167" fmla="*/ f114 1 1004"/>
                <a:gd name="f168" fmla="*/ f115 1 14"/>
                <a:gd name="f169" fmla="*/ f116 1 1004"/>
                <a:gd name="f170" fmla="*/ f117 1 14"/>
                <a:gd name="f171" fmla="*/ f118 1 1004"/>
                <a:gd name="f172" fmla="*/ f119 1 14"/>
                <a:gd name="f173" fmla="*/ f120 1 1004"/>
                <a:gd name="f174" fmla="*/ f121 1 14"/>
                <a:gd name="f175" fmla="*/ f122 1 1004"/>
                <a:gd name="f176" fmla="*/ f123 1 14"/>
                <a:gd name="f177" fmla="*/ f124 1 1004"/>
                <a:gd name="f178" fmla="*/ f125 1 1004"/>
                <a:gd name="f179" fmla="*/ f126 1 1004"/>
                <a:gd name="f180" fmla="*/ f127 1 14"/>
                <a:gd name="f181" fmla="*/ f128 1 1004"/>
                <a:gd name="f182" fmla="*/ f129 1 1004"/>
                <a:gd name="f183" fmla="*/ f130 1 1004"/>
                <a:gd name="f184" fmla="*/ f131 1 1004"/>
                <a:gd name="f185" fmla="*/ f132 1 14"/>
                <a:gd name="f186" fmla="*/ f133 1 1004"/>
                <a:gd name="f187" fmla="*/ f134 1 14"/>
                <a:gd name="f188" fmla="*/ f135 1 1004"/>
                <a:gd name="f189" fmla="*/ f136 1 1004"/>
                <a:gd name="f190" fmla="*/ f137 1 1004"/>
                <a:gd name="f191" fmla="*/ f138 1 1004"/>
                <a:gd name="f192" fmla="*/ f139 1 1004"/>
                <a:gd name="f193" fmla="*/ f140 1 1004"/>
                <a:gd name="f194" fmla="*/ f141 1 14"/>
                <a:gd name="f195" fmla="*/ f142 1 1004"/>
                <a:gd name="f196" fmla="*/ f143 1 1004"/>
                <a:gd name="f197" fmla="*/ f144 1 1004"/>
                <a:gd name="f198" fmla="*/ f145 1 14"/>
                <a:gd name="f199" fmla="*/ f146 1 1004"/>
                <a:gd name="f200" fmla="*/ f147 1 1004"/>
                <a:gd name="f201" fmla="*/ f148 1 1004"/>
                <a:gd name="f202" fmla="*/ f149 1 1004"/>
                <a:gd name="f203" fmla="*/ f150 1 14"/>
                <a:gd name="f204" fmla="*/ f151 1 1004"/>
                <a:gd name="f205" fmla="*/ f152 1 1004"/>
                <a:gd name="f206" fmla="*/ f153 1 1004"/>
                <a:gd name="f207" fmla="*/ f154 1 1004"/>
                <a:gd name="f208" fmla="*/ f155 1 14"/>
                <a:gd name="f209" fmla="*/ f156 1 1004"/>
                <a:gd name="f210" fmla="*/ f157 1 1004"/>
                <a:gd name="f211" fmla="*/ f158 1 1004"/>
                <a:gd name="f212" fmla="*/ f159 1 1004"/>
                <a:gd name="f213" fmla="*/ f160 1 1004"/>
                <a:gd name="f214" fmla="*/ f161 1 1004"/>
                <a:gd name="f215" fmla="*/ f162 1 1004"/>
                <a:gd name="f216" fmla="*/ f163 1 1004"/>
                <a:gd name="f217" fmla="*/ 0 1 f110"/>
                <a:gd name="f218" fmla="*/ f6 1 f110"/>
                <a:gd name="f219" fmla="*/ 0 1 f111"/>
                <a:gd name="f220" fmla="*/ f7 1 f111"/>
                <a:gd name="f221" fmla="+- f164 0 f1"/>
                <a:gd name="f222" fmla="*/ f165 1 f110"/>
                <a:gd name="f223" fmla="*/ f166 1 f111"/>
                <a:gd name="f224" fmla="*/ f167 1 f110"/>
                <a:gd name="f225" fmla="*/ f168 1 f111"/>
                <a:gd name="f226" fmla="*/ f169 1 f110"/>
                <a:gd name="f227" fmla="*/ f170 1 f111"/>
                <a:gd name="f228" fmla="*/ f171 1 f110"/>
                <a:gd name="f229" fmla="*/ f172 1 f111"/>
                <a:gd name="f230" fmla="*/ f173 1 f110"/>
                <a:gd name="f231" fmla="*/ f174 1 f111"/>
                <a:gd name="f232" fmla="*/ f175 1 f110"/>
                <a:gd name="f233" fmla="*/ f176 1 f111"/>
                <a:gd name="f234" fmla="*/ f177 1 f110"/>
                <a:gd name="f235" fmla="*/ f178 1 f110"/>
                <a:gd name="f236" fmla="*/ f179 1 f110"/>
                <a:gd name="f237" fmla="*/ f180 1 f111"/>
                <a:gd name="f238" fmla="*/ f181 1 f110"/>
                <a:gd name="f239" fmla="*/ f182 1 f110"/>
                <a:gd name="f240" fmla="*/ f183 1 f110"/>
                <a:gd name="f241" fmla="*/ f184 1 f110"/>
                <a:gd name="f242" fmla="*/ f185 1 f111"/>
                <a:gd name="f243" fmla="*/ f186 1 f110"/>
                <a:gd name="f244" fmla="*/ f187 1 f111"/>
                <a:gd name="f245" fmla="*/ f188 1 f110"/>
                <a:gd name="f246" fmla="*/ f189 1 f110"/>
                <a:gd name="f247" fmla="*/ f190 1 f110"/>
                <a:gd name="f248" fmla="*/ f191 1 f110"/>
                <a:gd name="f249" fmla="*/ f192 1 f110"/>
                <a:gd name="f250" fmla="*/ f193 1 f110"/>
                <a:gd name="f251" fmla="*/ f194 1 f111"/>
                <a:gd name="f252" fmla="*/ f195 1 f110"/>
                <a:gd name="f253" fmla="*/ f196 1 f110"/>
                <a:gd name="f254" fmla="*/ f197 1 f110"/>
                <a:gd name="f255" fmla="*/ f198 1 f111"/>
                <a:gd name="f256" fmla="*/ f199 1 f110"/>
                <a:gd name="f257" fmla="*/ f200 1 f110"/>
                <a:gd name="f258" fmla="*/ f201 1 f110"/>
                <a:gd name="f259" fmla="*/ f202 1 f110"/>
                <a:gd name="f260" fmla="*/ f203 1 f111"/>
                <a:gd name="f261" fmla="*/ f204 1 f110"/>
                <a:gd name="f262" fmla="*/ f205 1 f110"/>
                <a:gd name="f263" fmla="*/ f206 1 f110"/>
                <a:gd name="f264" fmla="*/ f207 1 f110"/>
                <a:gd name="f265" fmla="*/ f208 1 f111"/>
                <a:gd name="f266" fmla="*/ f209 1 f110"/>
                <a:gd name="f267" fmla="*/ f210 1 f110"/>
                <a:gd name="f268" fmla="*/ f211 1 f110"/>
                <a:gd name="f269" fmla="*/ f212 1 f110"/>
                <a:gd name="f270" fmla="*/ f213 1 f110"/>
                <a:gd name="f271" fmla="*/ f214 1 f110"/>
                <a:gd name="f272" fmla="*/ f215 1 f110"/>
                <a:gd name="f273" fmla="*/ f216 1 f110"/>
                <a:gd name="f274" fmla="*/ f217 f105 1"/>
                <a:gd name="f275" fmla="*/ f218 f105 1"/>
                <a:gd name="f276" fmla="*/ f220 f106 1"/>
                <a:gd name="f277" fmla="*/ f219 f106 1"/>
                <a:gd name="f278" fmla="*/ f222 f105 1"/>
                <a:gd name="f279" fmla="*/ f223 f106 1"/>
                <a:gd name="f280" fmla="*/ f224 f105 1"/>
                <a:gd name="f281" fmla="*/ f225 f106 1"/>
                <a:gd name="f282" fmla="*/ f226 f105 1"/>
                <a:gd name="f283" fmla="*/ f227 f106 1"/>
                <a:gd name="f284" fmla="*/ f228 f105 1"/>
                <a:gd name="f285" fmla="*/ f229 f106 1"/>
                <a:gd name="f286" fmla="*/ f230 f105 1"/>
                <a:gd name="f287" fmla="*/ f231 f106 1"/>
                <a:gd name="f288" fmla="*/ f232 f105 1"/>
                <a:gd name="f289" fmla="*/ f233 f106 1"/>
                <a:gd name="f290" fmla="*/ f234 f105 1"/>
                <a:gd name="f291" fmla="*/ f235 f105 1"/>
                <a:gd name="f292" fmla="*/ f236 f105 1"/>
                <a:gd name="f293" fmla="*/ f237 f106 1"/>
                <a:gd name="f294" fmla="*/ f238 f105 1"/>
                <a:gd name="f295" fmla="*/ f239 f105 1"/>
                <a:gd name="f296" fmla="*/ f240 f105 1"/>
                <a:gd name="f297" fmla="*/ f241 f105 1"/>
                <a:gd name="f298" fmla="*/ f242 f106 1"/>
                <a:gd name="f299" fmla="*/ f243 f105 1"/>
                <a:gd name="f300" fmla="*/ f244 f106 1"/>
                <a:gd name="f301" fmla="*/ f245 f105 1"/>
                <a:gd name="f302" fmla="*/ f246 f105 1"/>
                <a:gd name="f303" fmla="*/ f247 f105 1"/>
                <a:gd name="f304" fmla="*/ f248 f105 1"/>
                <a:gd name="f305" fmla="*/ f249 f105 1"/>
                <a:gd name="f306" fmla="*/ f250 f105 1"/>
                <a:gd name="f307" fmla="*/ f251 f106 1"/>
                <a:gd name="f308" fmla="*/ f252 f105 1"/>
                <a:gd name="f309" fmla="*/ f253 f105 1"/>
                <a:gd name="f310" fmla="*/ f254 f105 1"/>
                <a:gd name="f311" fmla="*/ f255 f106 1"/>
                <a:gd name="f312" fmla="*/ f256 f105 1"/>
                <a:gd name="f313" fmla="*/ f257 f105 1"/>
                <a:gd name="f314" fmla="*/ f258 f105 1"/>
                <a:gd name="f315" fmla="*/ f259 f105 1"/>
                <a:gd name="f316" fmla="*/ f260 f106 1"/>
                <a:gd name="f317" fmla="*/ f261 f105 1"/>
                <a:gd name="f318" fmla="*/ f262 f105 1"/>
                <a:gd name="f319" fmla="*/ f263 f105 1"/>
                <a:gd name="f320" fmla="*/ f264 f105 1"/>
                <a:gd name="f321" fmla="*/ f265 f106 1"/>
                <a:gd name="f322" fmla="*/ f266 f105 1"/>
                <a:gd name="f323" fmla="*/ f267 f105 1"/>
                <a:gd name="f324" fmla="*/ f268 f105 1"/>
                <a:gd name="f325" fmla="*/ f269 f105 1"/>
                <a:gd name="f326" fmla="*/ f270 f105 1"/>
                <a:gd name="f327" fmla="*/ f271 f105 1"/>
                <a:gd name="f328" fmla="*/ f272 f105 1"/>
                <a:gd name="f329" fmla="*/ f273 f1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1">
                  <a:pos x="f278" y="f279"/>
                </a:cxn>
                <a:cxn ang="f221">
                  <a:pos x="f278" y="f279"/>
                </a:cxn>
                <a:cxn ang="f221">
                  <a:pos x="f280" y="f281"/>
                </a:cxn>
                <a:cxn ang="f221">
                  <a:pos x="f282" y="f283"/>
                </a:cxn>
                <a:cxn ang="f221">
                  <a:pos x="f284" y="f285"/>
                </a:cxn>
                <a:cxn ang="f221">
                  <a:pos x="f286" y="f287"/>
                </a:cxn>
                <a:cxn ang="f221">
                  <a:pos x="f288" y="f289"/>
                </a:cxn>
                <a:cxn ang="f221">
                  <a:pos x="f290" y="f281"/>
                </a:cxn>
                <a:cxn ang="f221">
                  <a:pos x="f291" y="f285"/>
                </a:cxn>
                <a:cxn ang="f221">
                  <a:pos x="f292" y="f293"/>
                </a:cxn>
                <a:cxn ang="f221">
                  <a:pos x="f294" y="f293"/>
                </a:cxn>
                <a:cxn ang="f221">
                  <a:pos x="f295" y="f293"/>
                </a:cxn>
                <a:cxn ang="f221">
                  <a:pos x="f296" y="f293"/>
                </a:cxn>
                <a:cxn ang="f221">
                  <a:pos x="f297" y="f298"/>
                </a:cxn>
                <a:cxn ang="f221">
                  <a:pos x="f299" y="f300"/>
                </a:cxn>
                <a:cxn ang="f221">
                  <a:pos x="f301" y="f293"/>
                </a:cxn>
                <a:cxn ang="f221">
                  <a:pos x="f302" y="f293"/>
                </a:cxn>
                <a:cxn ang="f221">
                  <a:pos x="f303" y="f293"/>
                </a:cxn>
                <a:cxn ang="f221">
                  <a:pos x="f304" y="f298"/>
                </a:cxn>
                <a:cxn ang="f221">
                  <a:pos x="f305" y="f293"/>
                </a:cxn>
                <a:cxn ang="f221">
                  <a:pos x="f306" y="f307"/>
                </a:cxn>
                <a:cxn ang="f221">
                  <a:pos x="f308" y="f293"/>
                </a:cxn>
                <a:cxn ang="f221">
                  <a:pos x="f309" y="f307"/>
                </a:cxn>
                <a:cxn ang="f221">
                  <a:pos x="f310" y="f311"/>
                </a:cxn>
                <a:cxn ang="f221">
                  <a:pos x="f312" y="f285"/>
                </a:cxn>
                <a:cxn ang="f221">
                  <a:pos x="f313" y="f283"/>
                </a:cxn>
                <a:cxn ang="f221">
                  <a:pos x="f314" y="f283"/>
                </a:cxn>
                <a:cxn ang="f221">
                  <a:pos x="f315" y="f316"/>
                </a:cxn>
                <a:cxn ang="f221">
                  <a:pos x="f317" y="f283"/>
                </a:cxn>
                <a:cxn ang="f221">
                  <a:pos x="f318" y="f287"/>
                </a:cxn>
                <a:cxn ang="f221">
                  <a:pos x="f319" y="f287"/>
                </a:cxn>
                <a:cxn ang="f221">
                  <a:pos x="f320" y="f321"/>
                </a:cxn>
                <a:cxn ang="f221">
                  <a:pos x="f322" y="f316"/>
                </a:cxn>
                <a:cxn ang="f221">
                  <a:pos x="f323" y="f321"/>
                </a:cxn>
                <a:cxn ang="f221">
                  <a:pos x="f324" y="f287"/>
                </a:cxn>
                <a:cxn ang="f221">
                  <a:pos x="f325" y="f289"/>
                </a:cxn>
                <a:cxn ang="f221">
                  <a:pos x="f326" y="f287"/>
                </a:cxn>
                <a:cxn ang="f221">
                  <a:pos x="f327" y="f321"/>
                </a:cxn>
                <a:cxn ang="f221">
                  <a:pos x="f328" y="f316"/>
                </a:cxn>
                <a:cxn ang="f221">
                  <a:pos x="f329" y="f283"/>
                </a:cxn>
                <a:cxn ang="f221">
                  <a:pos x="f278" y="f279"/>
                </a:cxn>
              </a:cxnLst>
              <a:rect l="f274" t="f277" r="f275" b="f276"/>
              <a:pathLst>
                <a:path w="1004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1"/>
                    <a:pt x="f13" y="f14"/>
                  </a:cubicBezTo>
                  <a:cubicBezTo>
                    <a:pt x="f15" y="f14"/>
                    <a:pt x="f16" y="f17"/>
                    <a:pt x="f18" y="f17"/>
                  </a:cubicBezTo>
                  <a:lnTo>
                    <a:pt x="f19" y="f11"/>
                  </a:lnTo>
                  <a:cubicBezTo>
                    <a:pt x="f20" y="f14"/>
                    <a:pt x="f18" y="f21"/>
                    <a:pt x="f22" y="f23"/>
                  </a:cubicBezTo>
                  <a:cubicBezTo>
                    <a:pt x="f24" y="f23"/>
                    <a:pt x="f25" y="f26"/>
                    <a:pt x="f27" y="f26"/>
                  </a:cubicBezTo>
                  <a:cubicBezTo>
                    <a:pt x="f28" y="f26"/>
                    <a:pt x="f29" y="f17"/>
                    <a:pt x="f30" y="f14"/>
                  </a:cubicBezTo>
                  <a:cubicBezTo>
                    <a:pt x="f31" y="f11"/>
                    <a:pt x="f32" y="f9"/>
                    <a:pt x="f33" y="f11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39"/>
                    <a:pt x="f41" y="f39"/>
                    <a:pt x="f42" y="f39"/>
                  </a:cubicBezTo>
                  <a:lnTo>
                    <a:pt x="f6" y="f39"/>
                  </a:lnTo>
                  <a:lnTo>
                    <a:pt x="f43" y="f39"/>
                  </a:lnTo>
                  <a:cubicBezTo>
                    <a:pt x="f43" y="f44"/>
                    <a:pt x="f45" y="f44"/>
                    <a:pt x="f46" y="f44"/>
                  </a:cubicBezTo>
                  <a:cubicBezTo>
                    <a:pt x="f47" y="f44"/>
                    <a:pt x="f48" y="f5"/>
                    <a:pt x="f49" y="f5"/>
                  </a:cubicBezTo>
                  <a:cubicBezTo>
                    <a:pt x="f48" y="f37"/>
                    <a:pt x="f50" y="f44"/>
                    <a:pt x="f51" y="f39"/>
                  </a:cubicBezTo>
                  <a:lnTo>
                    <a:pt x="f52" y="f39"/>
                  </a:lnTo>
                  <a:lnTo>
                    <a:pt x="f53" y="f39"/>
                  </a:lnTo>
                  <a:cubicBezTo>
                    <a:pt x="f54" y="f39"/>
                    <a:pt x="f55" y="f44"/>
                    <a:pt x="f56" y="f44"/>
                  </a:cubicBezTo>
                  <a:cubicBezTo>
                    <a:pt x="f57" y="f44"/>
                    <a:pt x="f58" y="f44"/>
                    <a:pt x="f59" y="f39"/>
                  </a:cubicBezTo>
                  <a:lnTo>
                    <a:pt x="f60" y="f37"/>
                  </a:lnTo>
                  <a:cubicBezTo>
                    <a:pt x="f61" y="f37"/>
                    <a:pt x="f62" y="f39"/>
                    <a:pt x="f63" y="f39"/>
                  </a:cubicBezTo>
                  <a:cubicBezTo>
                    <a:pt x="f64" y="f39"/>
                    <a:pt x="f64" y="f37"/>
                    <a:pt x="f64" y="f37"/>
                  </a:cubicBezTo>
                  <a:lnTo>
                    <a:pt x="f5" y="f35"/>
                  </a:lnTo>
                  <a:lnTo>
                    <a:pt x="f65" y="f11"/>
                  </a:lnTo>
                  <a:cubicBezTo>
                    <a:pt x="f66" y="f17"/>
                    <a:pt x="f67" y="f9"/>
                    <a:pt x="f68" y="f17"/>
                  </a:cubicBezTo>
                  <a:cubicBezTo>
                    <a:pt x="f69" y="f26"/>
                    <a:pt x="f70" y="f26"/>
                    <a:pt x="f71" y="f17"/>
                  </a:cubicBezTo>
                  <a:cubicBezTo>
                    <a:pt x="f72" y="f26"/>
                    <a:pt x="f73" y="f21"/>
                    <a:pt x="f74" y="f75"/>
                  </a:cubicBezTo>
                  <a:cubicBezTo>
                    <a:pt x="f76" y="f77"/>
                    <a:pt x="f78" y="f14"/>
                    <a:pt x="f79" y="f17"/>
                  </a:cubicBezTo>
                  <a:cubicBezTo>
                    <a:pt x="f80" y="f21"/>
                    <a:pt x="f81" y="f23"/>
                    <a:pt x="f82" y="f23"/>
                  </a:cubicBezTo>
                  <a:lnTo>
                    <a:pt x="f83" y="f23"/>
                  </a:lnTo>
                  <a:cubicBezTo>
                    <a:pt x="f84" y="f26"/>
                    <a:pt x="f85" y="f7"/>
                    <a:pt x="f86" y="f21"/>
                  </a:cubicBezTo>
                  <a:lnTo>
                    <a:pt x="f87" y="f75"/>
                  </a:lnTo>
                  <a:cubicBezTo>
                    <a:pt x="f88" y="f23"/>
                    <a:pt x="f89" y="f23"/>
                    <a:pt x="f90" y="f21"/>
                  </a:cubicBezTo>
                  <a:lnTo>
                    <a:pt x="f91" y="f23"/>
                  </a:lnTo>
                  <a:cubicBezTo>
                    <a:pt x="f92" y="f17"/>
                    <a:pt x="f93" y="f21"/>
                    <a:pt x="f94" y="f26"/>
                  </a:cubicBezTo>
                  <a:lnTo>
                    <a:pt x="f95" y="f23"/>
                  </a:lnTo>
                  <a:cubicBezTo>
                    <a:pt x="f96" y="f75"/>
                    <a:pt x="f97" y="f21"/>
                    <a:pt x="f98" y="f21"/>
                  </a:cubicBezTo>
                  <a:cubicBezTo>
                    <a:pt x="f99" y="f21"/>
                    <a:pt x="f100" y="f75"/>
                    <a:pt x="f101" y="f75"/>
                  </a:cubicBezTo>
                  <a:lnTo>
                    <a:pt x="f10" y="f17"/>
                  </a:lnTo>
                  <a:cubicBezTo>
                    <a:pt x="f102" y="f14"/>
                    <a:pt x="f103" y="f14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9" name="Figura a mano libera 100">
              <a:extLst>
                <a:ext uri="{FF2B5EF4-FFF2-40B4-BE49-F238E27FC236}">
                  <a16:creationId xmlns:a16="http://schemas.microsoft.com/office/drawing/2014/main" id="{87226736-3546-41AC-8AC7-96712167528D}"/>
                </a:ext>
              </a:extLst>
            </p:cNvPr>
            <p:cNvSpPr/>
            <p:nvPr/>
          </p:nvSpPr>
          <p:spPr>
            <a:xfrm>
              <a:off x="4591147" y="4737076"/>
              <a:ext cx="2363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3634"/>
                <a:gd name="f8" fmla="+- 0 0 -90"/>
                <a:gd name="f9" fmla="abs f3"/>
                <a:gd name="f10" fmla="abs f4"/>
                <a:gd name="f11" fmla="abs f5"/>
                <a:gd name="f12" fmla="*/ f3 1 23634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23634"/>
                <a:gd name="f20" fmla="*/ f13 1 0"/>
                <a:gd name="f21" fmla="*/ f15 1 f2"/>
                <a:gd name="f22" fmla="*/ f16 1 23634"/>
                <a:gd name="f23" fmla="*/ f17 1 21600"/>
                <a:gd name="f24" fmla="*/ 21600 f17 1"/>
                <a:gd name="f25" fmla="*/ 0 1 f19"/>
                <a:gd name="f26" fmla="*/ 0 1 f20"/>
                <a:gd name="f27" fmla="*/ 23634 1 f19"/>
                <a:gd name="f28" fmla="*/ 1 1 f20"/>
                <a:gd name="f29" fmla="+- f21 0 f1"/>
                <a:gd name="f30" fmla="min f23 f22"/>
                <a:gd name="f31" fmla="*/ f24 1 f18"/>
                <a:gd name="f32" fmla="*/ f25 f12 1"/>
                <a:gd name="f33" fmla="*/ f27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40"/>
                </a:cxn>
                <a:cxn ang="f29">
                  <a:pos x="f32" y="f40"/>
                </a:cxn>
                <a:cxn ang="f29">
                  <a:pos x="f33" y="f40"/>
                </a:cxn>
                <a:cxn ang="f29">
                  <a:pos x="f32" y="f40"/>
                </a:cxn>
              </a:cxnLst>
              <a:rect l="f32" t="f40" r="f33" b="f41"/>
              <a:pathLst>
                <a:path w="23634">
                  <a:moveTo>
                    <a:pt x="f6" y="f35"/>
                  </a:moveTo>
                  <a:lnTo>
                    <a:pt x="f6" y="f35"/>
                  </a:lnTo>
                  <a:lnTo>
                    <a:pt x="f7" y="f35"/>
                  </a:lnTo>
                  <a:lnTo>
                    <a:pt x="f6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0" name="Figura a mano libera 101">
              <a:extLst>
                <a:ext uri="{FF2B5EF4-FFF2-40B4-BE49-F238E27FC236}">
                  <a16:creationId xmlns:a16="http://schemas.microsoft.com/office/drawing/2014/main" id="{E7D35396-D557-49B4-9B59-EC02F9C9C910}"/>
                </a:ext>
              </a:extLst>
            </p:cNvPr>
            <p:cNvSpPr/>
            <p:nvPr/>
          </p:nvSpPr>
          <p:spPr>
            <a:xfrm>
              <a:off x="3680450" y="4732641"/>
              <a:ext cx="3702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7027"/>
                <a:gd name="f8" fmla="val 25634"/>
                <a:gd name="f9" fmla="val 13292"/>
                <a:gd name="f10" fmla="+- 0 0 -90"/>
                <a:gd name="f11" fmla="abs f3"/>
                <a:gd name="f12" fmla="abs f4"/>
                <a:gd name="f13" fmla="abs f5"/>
                <a:gd name="f14" fmla="*/ f3 1 37027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37027"/>
                <a:gd name="f22" fmla="*/ f15 1 0"/>
                <a:gd name="f23" fmla="*/ f17 1 f2"/>
                <a:gd name="f24" fmla="*/ f18 1 37027"/>
                <a:gd name="f25" fmla="*/ f19 1 21600"/>
                <a:gd name="f26" fmla="*/ 21600 f19 1"/>
                <a:gd name="f27" fmla="*/ 0 1 f21"/>
                <a:gd name="f28" fmla="*/ 0 1 f22"/>
                <a:gd name="f29" fmla="*/ 37027 1 f21"/>
                <a:gd name="f30" fmla="*/ 1 1 f22"/>
                <a:gd name="f31" fmla="+- f23 0 f1"/>
                <a:gd name="f32" fmla="min f25 f24"/>
                <a:gd name="f33" fmla="*/ f26 1 f20"/>
                <a:gd name="f34" fmla="*/ f27 f14 1"/>
                <a:gd name="f35" fmla="*/ f29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4" y="f42"/>
                </a:cxn>
                <a:cxn ang="f31">
                  <a:pos x="f34" y="f42"/>
                </a:cxn>
                <a:cxn ang="f31">
                  <a:pos x="f35" y="f42"/>
                </a:cxn>
                <a:cxn ang="f31">
                  <a:pos x="f34" y="f42"/>
                </a:cxn>
              </a:cxnLst>
              <a:rect l="f34" t="f42" r="f35" b="f43"/>
              <a:pathLst>
                <a:path w="37027">
                  <a:moveTo>
                    <a:pt x="f6" y="f37"/>
                  </a:moveTo>
                  <a:lnTo>
                    <a:pt x="f6" y="f37"/>
                  </a:lnTo>
                  <a:lnTo>
                    <a:pt x="f7" y="f37"/>
                  </a:lnTo>
                  <a:cubicBezTo>
                    <a:pt x="f8" y="f37"/>
                    <a:pt x="f9" y="f37"/>
                    <a:pt x="f6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1" name="Figura a mano libera 102">
              <a:extLst>
                <a:ext uri="{FF2B5EF4-FFF2-40B4-BE49-F238E27FC236}">
                  <a16:creationId xmlns:a16="http://schemas.microsoft.com/office/drawing/2014/main" id="{5AA02C1F-337B-45E4-BE15-001BDC6E2EE3}"/>
                </a:ext>
              </a:extLst>
            </p:cNvPr>
            <p:cNvSpPr/>
            <p:nvPr/>
          </p:nvSpPr>
          <p:spPr>
            <a:xfrm>
              <a:off x="4710101" y="4730099"/>
              <a:ext cx="87444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3"/>
                <a:gd name="f8" fmla="val 71"/>
                <a:gd name="f9" fmla="val 47"/>
                <a:gd name="f10" fmla="val 2"/>
                <a:gd name="f11" fmla="val 88"/>
                <a:gd name="f12" fmla="val 1"/>
                <a:gd name="f13" fmla="val 8"/>
                <a:gd name="f14" fmla="+- 0 0 -90"/>
                <a:gd name="f15" fmla="*/ f3 1 92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92"/>
                <a:gd name="f22" fmla="*/ 71 f18 1"/>
                <a:gd name="f23" fmla="*/ 3 f17 1"/>
                <a:gd name="f24" fmla="*/ 92 f18 1"/>
                <a:gd name="f25" fmla="*/ 0 f17 1"/>
                <a:gd name="f26" fmla="*/ 8 f18 1"/>
                <a:gd name="f27" fmla="*/ 1 f17 1"/>
                <a:gd name="f28" fmla="*/ 2 f18 1"/>
                <a:gd name="f29" fmla="*/ f19 1 f2"/>
                <a:gd name="f30" fmla="*/ f22 1 92"/>
                <a:gd name="f31" fmla="*/ f23 1 3"/>
                <a:gd name="f32" fmla="*/ f24 1 92"/>
                <a:gd name="f33" fmla="*/ f25 1 3"/>
                <a:gd name="f34" fmla="*/ f26 1 92"/>
                <a:gd name="f35" fmla="*/ f27 1 3"/>
                <a:gd name="f36" fmla="*/ f28 1 92"/>
                <a:gd name="f37" fmla="*/ 0 1 f21"/>
                <a:gd name="f38" fmla="*/ f6 1 f21"/>
                <a:gd name="f39" fmla="*/ 0 1 f20"/>
                <a:gd name="f40" fmla="*/ f7 1 f20"/>
                <a:gd name="f41" fmla="+- f29 0 f1"/>
                <a:gd name="f42" fmla="*/ f30 1 f21"/>
                <a:gd name="f43" fmla="*/ f31 1 f20"/>
                <a:gd name="f44" fmla="*/ f32 1 f21"/>
                <a:gd name="f45" fmla="*/ f33 1 f20"/>
                <a:gd name="f46" fmla="*/ f34 1 f21"/>
                <a:gd name="f47" fmla="*/ f35 1 f20"/>
                <a:gd name="f48" fmla="*/ f36 1 f21"/>
                <a:gd name="f49" fmla="*/ f37 f15 1"/>
                <a:gd name="f50" fmla="*/ f38 f15 1"/>
                <a:gd name="f51" fmla="*/ f40 f16 1"/>
                <a:gd name="f52" fmla="*/ f39 f16 1"/>
                <a:gd name="f53" fmla="*/ f42 f15 1"/>
                <a:gd name="f54" fmla="*/ f43 f16 1"/>
                <a:gd name="f55" fmla="*/ f44 f15 1"/>
                <a:gd name="f56" fmla="*/ f45 f16 1"/>
                <a:gd name="f57" fmla="*/ f46 f15 1"/>
                <a:gd name="f58" fmla="*/ f47 f16 1"/>
                <a:gd name="f59" fmla="*/ f4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3" y="f54"/>
                </a:cxn>
                <a:cxn ang="f41">
                  <a:pos x="f53" y="f54"/>
                </a:cxn>
                <a:cxn ang="f41">
                  <a:pos x="f55" y="f56"/>
                </a:cxn>
                <a:cxn ang="f41">
                  <a:pos x="f57" y="f58"/>
                </a:cxn>
                <a:cxn ang="f41">
                  <a:pos x="f59" y="f54"/>
                </a:cxn>
                <a:cxn ang="f41">
                  <a:pos x="f53" y="f54"/>
                </a:cxn>
              </a:cxnLst>
              <a:rect l="f49" t="f52" r="f50" b="f51"/>
              <a:pathLst>
                <a:path w="92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6" y="f5"/>
                  </a:cubicBezTo>
                  <a:lnTo>
                    <a:pt x="f13" y="f12"/>
                  </a:lnTo>
                  <a:cubicBezTo>
                    <a:pt x="f13" y="f12"/>
                    <a:pt x="f5" y="f10"/>
                    <a:pt x="f10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2" name="Figura a mano libera 103">
              <a:extLst>
                <a:ext uri="{FF2B5EF4-FFF2-40B4-BE49-F238E27FC236}">
                  <a16:creationId xmlns:a16="http://schemas.microsoft.com/office/drawing/2014/main" id="{7A2B9C7A-1B7C-4680-AA81-23649526B571}"/>
                </a:ext>
              </a:extLst>
            </p:cNvPr>
            <p:cNvSpPr/>
            <p:nvPr/>
          </p:nvSpPr>
          <p:spPr>
            <a:xfrm>
              <a:off x="4673077" y="4728837"/>
              <a:ext cx="44906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22"/>
                <a:gd name="f9" fmla="val 19"/>
                <a:gd name="f10" fmla="val 1"/>
                <a:gd name="f11" fmla="val 11"/>
                <a:gd name="f12" fmla="val 41"/>
                <a:gd name="f13" fmla="+- 0 0 -90"/>
                <a:gd name="f14" fmla="*/ f3 1 47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47"/>
                <a:gd name="f21" fmla="*/ 22 f17 1"/>
                <a:gd name="f22" fmla="*/ 0 f16 1"/>
                <a:gd name="f23" fmla="*/ 0 f17 1"/>
                <a:gd name="f24" fmla="*/ 2 f16 1"/>
                <a:gd name="f25" fmla="*/ 47 f17 1"/>
                <a:gd name="f26" fmla="*/ f18 1 f2"/>
                <a:gd name="f27" fmla="*/ f21 1 47"/>
                <a:gd name="f28" fmla="*/ f22 1 2"/>
                <a:gd name="f29" fmla="*/ f23 1 47"/>
                <a:gd name="f30" fmla="*/ f24 1 2"/>
                <a:gd name="f31" fmla="*/ f25 1 47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9"/>
                </a:cxn>
                <a:cxn ang="f36">
                  <a:pos x="f46" y="f47"/>
                </a:cxn>
              </a:cxnLst>
              <a:rect l="f42" t="f45" r="f43" b="f44"/>
              <a:pathLst>
                <a:path w="47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7"/>
                  </a:cubicBezTo>
                  <a:lnTo>
                    <a:pt x="f6" y="f7"/>
                  </a:lnTo>
                  <a:cubicBezTo>
                    <a:pt x="f6" y="f10"/>
                    <a:pt x="f12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3" name="Figura a mano libera 104">
              <a:extLst>
                <a:ext uri="{FF2B5EF4-FFF2-40B4-BE49-F238E27FC236}">
                  <a16:creationId xmlns:a16="http://schemas.microsoft.com/office/drawing/2014/main" id="{E65463F1-1DBA-48DE-9C6E-4E02A2356B1F}"/>
                </a:ext>
              </a:extLst>
            </p:cNvPr>
            <p:cNvSpPr/>
            <p:nvPr/>
          </p:nvSpPr>
          <p:spPr>
            <a:xfrm>
              <a:off x="4667563" y="4767498"/>
              <a:ext cx="354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1"/>
                <a:gd name="f8" fmla="val 22"/>
                <a:gd name="f9" fmla="+- 0 0 -90"/>
                <a:gd name="f10" fmla="*/ f3 1 37"/>
                <a:gd name="f11" fmla="*/ f4 1 1"/>
                <a:gd name="f12" fmla="+- f7 0 f5"/>
                <a:gd name="f13" fmla="+- f6 0 f5"/>
                <a:gd name="f14" fmla="*/ f9 f0 1"/>
                <a:gd name="f15" fmla="*/ f13 1 37"/>
                <a:gd name="f16" fmla="*/ 37 f13 1"/>
                <a:gd name="f17" fmla="*/ 0 f12 1"/>
                <a:gd name="f18" fmla="*/ 22 f13 1"/>
                <a:gd name="f19" fmla="*/ 1 f12 1"/>
                <a:gd name="f20" fmla="*/ 0 f13 1"/>
                <a:gd name="f21" fmla="*/ 0 1 f12"/>
                <a:gd name="f22" fmla="*/ f7 1 f12"/>
                <a:gd name="f23" fmla="*/ f14 1 f2"/>
                <a:gd name="f24" fmla="*/ f16 1 37"/>
                <a:gd name="f25" fmla="*/ f18 1 37"/>
                <a:gd name="f26" fmla="*/ f20 1 3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7" h="1">
                  <a:moveTo>
                    <a:pt x="f6" y="f5"/>
                  </a:moveTo>
                  <a:lnTo>
                    <a:pt x="f6" y="f5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4" name="Figura a mano libera 105">
              <a:extLst>
                <a:ext uri="{FF2B5EF4-FFF2-40B4-BE49-F238E27FC236}">
                  <a16:creationId xmlns:a16="http://schemas.microsoft.com/office/drawing/2014/main" id="{754620ED-C7B8-41B1-B1DE-E4B5174CB31D}"/>
                </a:ext>
              </a:extLst>
            </p:cNvPr>
            <p:cNvSpPr/>
            <p:nvPr/>
          </p:nvSpPr>
          <p:spPr>
            <a:xfrm>
              <a:off x="4480066" y="4764956"/>
              <a:ext cx="59874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2"/>
                <a:gd name="f8" fmla="val 18"/>
                <a:gd name="f9" fmla="val 52"/>
                <a:gd name="f10" fmla="val 1"/>
                <a:gd name="f11" fmla="val 24"/>
                <a:gd name="f12" fmla="val 41"/>
                <a:gd name="f13" fmla="+- 0 0 -90"/>
                <a:gd name="f14" fmla="*/ f3 1 63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63"/>
                <a:gd name="f21" fmla="*/ 0 f17 1"/>
                <a:gd name="f22" fmla="*/ 0 f16 1"/>
                <a:gd name="f23" fmla="*/ 63 f17 1"/>
                <a:gd name="f24" fmla="*/ f18 1 f2"/>
                <a:gd name="f25" fmla="*/ f21 1 63"/>
                <a:gd name="f26" fmla="*/ f22 1 2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2">
                  <a:moveTo>
                    <a:pt x="f5" y="f5"/>
                  </a:moveTo>
                  <a:lnTo>
                    <a:pt x="f5" y="f5"/>
                  </a:lnTo>
                  <a:cubicBezTo>
                    <a:pt x="f8" y="f7"/>
                    <a:pt x="f9" y="f10"/>
                    <a:pt x="f6" y="f5"/>
                  </a:cubicBezTo>
                  <a:cubicBezTo>
                    <a:pt x="f11" y="f5"/>
                    <a:pt x="f12" y="f5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5" name="Figura a mano libera 106">
              <a:extLst>
                <a:ext uri="{FF2B5EF4-FFF2-40B4-BE49-F238E27FC236}">
                  <a16:creationId xmlns:a16="http://schemas.microsoft.com/office/drawing/2014/main" id="{E943532D-2311-47DF-A0E6-34E130FAF563}"/>
                </a:ext>
              </a:extLst>
            </p:cNvPr>
            <p:cNvSpPr/>
            <p:nvPr/>
          </p:nvSpPr>
          <p:spPr>
            <a:xfrm>
              <a:off x="4490307" y="4776368"/>
              <a:ext cx="3623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3"/>
                <a:gd name="f9" fmla="+- 0 0 -90"/>
                <a:gd name="f10" fmla="*/ f3 1 38"/>
                <a:gd name="f11" fmla="*/ f4 1 1"/>
                <a:gd name="f12" fmla="+- f7 0 f5"/>
                <a:gd name="f13" fmla="+- f6 0 f5"/>
                <a:gd name="f14" fmla="*/ f9 f0 1"/>
                <a:gd name="f15" fmla="*/ f13 1 38"/>
                <a:gd name="f16" fmla="*/ 38 f13 1"/>
                <a:gd name="f17" fmla="*/ 0 f12 1"/>
                <a:gd name="f18" fmla="*/ 0 f13 1"/>
                <a:gd name="f19" fmla="*/ 1 f12 1"/>
                <a:gd name="f20" fmla="*/ 3 f13 1"/>
                <a:gd name="f21" fmla="*/ 0 1 f12"/>
                <a:gd name="f22" fmla="*/ f7 1 f12"/>
                <a:gd name="f23" fmla="*/ f14 1 f2"/>
                <a:gd name="f24" fmla="*/ f16 1 38"/>
                <a:gd name="f25" fmla="*/ f18 1 38"/>
                <a:gd name="f26" fmla="*/ f20 1 38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8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6" name="Figura a mano libera 107">
              <a:extLst>
                <a:ext uri="{FF2B5EF4-FFF2-40B4-BE49-F238E27FC236}">
                  <a16:creationId xmlns:a16="http://schemas.microsoft.com/office/drawing/2014/main" id="{3D1928FB-A520-48B9-829F-40E73E68C95B}"/>
                </a:ext>
              </a:extLst>
            </p:cNvPr>
            <p:cNvSpPr/>
            <p:nvPr/>
          </p:nvSpPr>
          <p:spPr>
            <a:xfrm>
              <a:off x="3388958" y="4739609"/>
              <a:ext cx="173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7332"/>
                <a:gd name="f8" fmla="+- 0 0 -90"/>
                <a:gd name="f9" fmla="abs f3"/>
                <a:gd name="f10" fmla="abs f4"/>
                <a:gd name="f11" fmla="abs f5"/>
                <a:gd name="f12" fmla="*/ f3 1 17332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17332"/>
                <a:gd name="f20" fmla="*/ f13 1 0"/>
                <a:gd name="f21" fmla="*/ f15 1 f2"/>
                <a:gd name="f22" fmla="*/ f16 1 17332"/>
                <a:gd name="f23" fmla="*/ f17 1 21600"/>
                <a:gd name="f24" fmla="*/ 21600 f17 1"/>
                <a:gd name="f25" fmla="*/ 17332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17332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7" name="Figura a mano libera 108">
              <a:extLst>
                <a:ext uri="{FF2B5EF4-FFF2-40B4-BE49-F238E27FC236}">
                  <a16:creationId xmlns:a16="http://schemas.microsoft.com/office/drawing/2014/main" id="{5A2FAC6D-0FB3-4954-A852-DB0A91BF8259}"/>
                </a:ext>
              </a:extLst>
            </p:cNvPr>
            <p:cNvSpPr/>
            <p:nvPr/>
          </p:nvSpPr>
          <p:spPr>
            <a:xfrm>
              <a:off x="3154195" y="4733272"/>
              <a:ext cx="615272" cy="76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7"/>
                <a:gd name="f7" fmla="val 8"/>
                <a:gd name="f8" fmla="val 588"/>
                <a:gd name="f9" fmla="val 5"/>
                <a:gd name="f10" fmla="val 499"/>
                <a:gd name="f11" fmla="val 3"/>
                <a:gd name="f12" fmla="val 619"/>
                <a:gd name="f13" fmla="val 570"/>
                <a:gd name="f14" fmla="val 1"/>
                <a:gd name="f15" fmla="val 574"/>
                <a:gd name="f16" fmla="val 515"/>
                <a:gd name="f17" fmla="val 527"/>
                <a:gd name="f18" fmla="val 2"/>
                <a:gd name="f19" fmla="val 536"/>
                <a:gd name="f20" fmla="val 533"/>
                <a:gd name="f21" fmla="val 454"/>
                <a:gd name="f22" fmla="val 508"/>
                <a:gd name="f23" fmla="val 450"/>
                <a:gd name="f24" fmla="val 361"/>
                <a:gd name="f25" fmla="val 368"/>
                <a:gd name="f26" fmla="val 357"/>
                <a:gd name="f27" fmla="val 355"/>
                <a:gd name="f28" fmla="val 55"/>
                <a:gd name="f29" fmla="val 85"/>
                <a:gd name="f30" fmla="val 4"/>
                <a:gd name="f31" fmla="val 45"/>
                <a:gd name="f32" fmla="val 6"/>
                <a:gd name="f33" fmla="val 108"/>
                <a:gd name="f34" fmla="val 202"/>
                <a:gd name="f35" fmla="val 207"/>
                <a:gd name="f36" fmla="val 205"/>
                <a:gd name="f37" fmla="val 201"/>
                <a:gd name="f38" fmla="val 214"/>
                <a:gd name="f39" fmla="val 250"/>
                <a:gd name="f40" fmla="val 216"/>
                <a:gd name="f41" fmla="val 252"/>
                <a:gd name="f42" fmla="val 371"/>
                <a:gd name="f43" fmla="val 393"/>
                <a:gd name="f44" fmla="val 325"/>
                <a:gd name="f45" fmla="val 359"/>
                <a:gd name="f46" fmla="val 265"/>
                <a:gd name="f47" fmla="val 269"/>
                <a:gd name="f48" fmla="val 286"/>
                <a:gd name="f49" fmla="val 7"/>
                <a:gd name="f50" fmla="val 375"/>
                <a:gd name="f51" fmla="val 474"/>
                <a:gd name="f52" fmla="+- 0 0 -90"/>
                <a:gd name="f53" fmla="*/ f3 1 647"/>
                <a:gd name="f54" fmla="*/ f4 1 8"/>
                <a:gd name="f55" fmla="+- f7 0 f5"/>
                <a:gd name="f56" fmla="+- f6 0 f5"/>
                <a:gd name="f57" fmla="*/ f52 f0 1"/>
                <a:gd name="f58" fmla="*/ f55 1 8"/>
                <a:gd name="f59" fmla="*/ f56 1 647"/>
                <a:gd name="f60" fmla="*/ 588 f56 1"/>
                <a:gd name="f61" fmla="*/ 5 f55 1"/>
                <a:gd name="f62" fmla="*/ 619 f56 1"/>
                <a:gd name="f63" fmla="*/ 0 f55 1"/>
                <a:gd name="f64" fmla="*/ 570 f56 1"/>
                <a:gd name="f65" fmla="*/ 1 f55 1"/>
                <a:gd name="f66" fmla="*/ 574 f56 1"/>
                <a:gd name="f67" fmla="*/ 515 f56 1"/>
                <a:gd name="f68" fmla="*/ 533 f56 1"/>
                <a:gd name="f69" fmla="*/ 3 f55 1"/>
                <a:gd name="f70" fmla="*/ 450 f56 1"/>
                <a:gd name="f71" fmla="*/ 361 f56 1"/>
                <a:gd name="f72" fmla="*/ 368 f56 1"/>
                <a:gd name="f73" fmla="*/ 355 f56 1"/>
                <a:gd name="f74" fmla="*/ 55 f56 1"/>
                <a:gd name="f75" fmla="*/ 45 f56 1"/>
                <a:gd name="f76" fmla="*/ 6 f55 1"/>
                <a:gd name="f77" fmla="*/ 207 f56 1"/>
                <a:gd name="f78" fmla="*/ 214 f56 1"/>
                <a:gd name="f79" fmla="*/ 250 f56 1"/>
                <a:gd name="f80" fmla="*/ 4 f55 1"/>
                <a:gd name="f81" fmla="*/ 216 f56 1"/>
                <a:gd name="f82" fmla="*/ 393 f56 1"/>
                <a:gd name="f83" fmla="*/ 265 f56 1"/>
                <a:gd name="f84" fmla="*/ 7 f55 1"/>
                <a:gd name="f85" fmla="*/ f57 1 f2"/>
                <a:gd name="f86" fmla="*/ f60 1 647"/>
                <a:gd name="f87" fmla="*/ f61 1 8"/>
                <a:gd name="f88" fmla="*/ f62 1 647"/>
                <a:gd name="f89" fmla="*/ f63 1 8"/>
                <a:gd name="f90" fmla="*/ f64 1 647"/>
                <a:gd name="f91" fmla="*/ f65 1 8"/>
                <a:gd name="f92" fmla="*/ f66 1 647"/>
                <a:gd name="f93" fmla="*/ f67 1 647"/>
                <a:gd name="f94" fmla="*/ f68 1 647"/>
                <a:gd name="f95" fmla="*/ f69 1 8"/>
                <a:gd name="f96" fmla="*/ f70 1 647"/>
                <a:gd name="f97" fmla="*/ f71 1 647"/>
                <a:gd name="f98" fmla="*/ f72 1 647"/>
                <a:gd name="f99" fmla="*/ f73 1 647"/>
                <a:gd name="f100" fmla="*/ f74 1 647"/>
                <a:gd name="f101" fmla="*/ f75 1 647"/>
                <a:gd name="f102" fmla="*/ f76 1 8"/>
                <a:gd name="f103" fmla="*/ f77 1 647"/>
                <a:gd name="f104" fmla="*/ f78 1 647"/>
                <a:gd name="f105" fmla="*/ f79 1 647"/>
                <a:gd name="f106" fmla="*/ f80 1 8"/>
                <a:gd name="f107" fmla="*/ f81 1 647"/>
                <a:gd name="f108" fmla="*/ f82 1 647"/>
                <a:gd name="f109" fmla="*/ f83 1 647"/>
                <a:gd name="f110" fmla="*/ f84 1 8"/>
                <a:gd name="f111" fmla="*/ 0 1 f59"/>
                <a:gd name="f112" fmla="*/ f6 1 f59"/>
                <a:gd name="f113" fmla="*/ 0 1 f58"/>
                <a:gd name="f114" fmla="*/ f7 1 f58"/>
                <a:gd name="f115" fmla="+- f85 0 f1"/>
                <a:gd name="f116" fmla="*/ f86 1 f59"/>
                <a:gd name="f117" fmla="*/ f87 1 f58"/>
                <a:gd name="f118" fmla="*/ f88 1 f59"/>
                <a:gd name="f119" fmla="*/ f89 1 f58"/>
                <a:gd name="f120" fmla="*/ f90 1 f59"/>
                <a:gd name="f121" fmla="*/ f91 1 f58"/>
                <a:gd name="f122" fmla="*/ f92 1 f59"/>
                <a:gd name="f123" fmla="*/ f93 1 f59"/>
                <a:gd name="f124" fmla="*/ f94 1 f59"/>
                <a:gd name="f125" fmla="*/ f95 1 f58"/>
                <a:gd name="f126" fmla="*/ f96 1 f59"/>
                <a:gd name="f127" fmla="*/ f97 1 f59"/>
                <a:gd name="f128" fmla="*/ f98 1 f59"/>
                <a:gd name="f129" fmla="*/ f99 1 f59"/>
                <a:gd name="f130" fmla="*/ f100 1 f59"/>
                <a:gd name="f131" fmla="*/ f101 1 f59"/>
                <a:gd name="f132" fmla="*/ f102 1 f58"/>
                <a:gd name="f133" fmla="*/ f103 1 f59"/>
                <a:gd name="f134" fmla="*/ f104 1 f59"/>
                <a:gd name="f135" fmla="*/ f105 1 f59"/>
                <a:gd name="f136" fmla="*/ f106 1 f58"/>
                <a:gd name="f137" fmla="*/ f107 1 f59"/>
                <a:gd name="f138" fmla="*/ f108 1 f59"/>
                <a:gd name="f139" fmla="*/ f109 1 f59"/>
                <a:gd name="f140" fmla="*/ f110 1 f58"/>
                <a:gd name="f141" fmla="*/ f111 f53 1"/>
                <a:gd name="f142" fmla="*/ f112 f53 1"/>
                <a:gd name="f143" fmla="*/ f114 f54 1"/>
                <a:gd name="f144" fmla="*/ f113 f54 1"/>
                <a:gd name="f145" fmla="*/ f116 f53 1"/>
                <a:gd name="f146" fmla="*/ f117 f54 1"/>
                <a:gd name="f147" fmla="*/ f118 f53 1"/>
                <a:gd name="f148" fmla="*/ f119 f54 1"/>
                <a:gd name="f149" fmla="*/ f120 f53 1"/>
                <a:gd name="f150" fmla="*/ f121 f54 1"/>
                <a:gd name="f151" fmla="*/ f122 f53 1"/>
                <a:gd name="f152" fmla="*/ f123 f53 1"/>
                <a:gd name="f153" fmla="*/ f124 f53 1"/>
                <a:gd name="f154" fmla="*/ f125 f54 1"/>
                <a:gd name="f155" fmla="*/ f126 f53 1"/>
                <a:gd name="f156" fmla="*/ f127 f53 1"/>
                <a:gd name="f157" fmla="*/ f128 f53 1"/>
                <a:gd name="f158" fmla="*/ f129 f53 1"/>
                <a:gd name="f159" fmla="*/ f130 f53 1"/>
                <a:gd name="f160" fmla="*/ f131 f53 1"/>
                <a:gd name="f161" fmla="*/ f132 f54 1"/>
                <a:gd name="f162" fmla="*/ f133 f53 1"/>
                <a:gd name="f163" fmla="*/ f134 f53 1"/>
                <a:gd name="f164" fmla="*/ f135 f53 1"/>
                <a:gd name="f165" fmla="*/ f136 f54 1"/>
                <a:gd name="f166" fmla="*/ f137 f53 1"/>
                <a:gd name="f167" fmla="*/ f138 f53 1"/>
                <a:gd name="f168" fmla="*/ f139 f53 1"/>
                <a:gd name="f169" fmla="*/ f140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45" y="f146"/>
                </a:cxn>
                <a:cxn ang="f115">
                  <a:pos x="f145" y="f146"/>
                </a:cxn>
                <a:cxn ang="f115">
                  <a:pos x="f147" y="f148"/>
                </a:cxn>
                <a:cxn ang="f115">
                  <a:pos x="f149" y="f150"/>
                </a:cxn>
                <a:cxn ang="f115">
                  <a:pos x="f151" y="f148"/>
                </a:cxn>
                <a:cxn ang="f115">
                  <a:pos x="f152" y="f150"/>
                </a:cxn>
                <a:cxn ang="f115">
                  <a:pos x="f153" y="f154"/>
                </a:cxn>
                <a:cxn ang="f115">
                  <a:pos x="f155" y="f148"/>
                </a:cxn>
                <a:cxn ang="f115">
                  <a:pos x="f156" y="f148"/>
                </a:cxn>
                <a:cxn ang="f115">
                  <a:pos x="f157" y="f148"/>
                </a:cxn>
                <a:cxn ang="f115">
                  <a:pos x="f158" y="f148"/>
                </a:cxn>
                <a:cxn ang="f115">
                  <a:pos x="f159" y="f150"/>
                </a:cxn>
                <a:cxn ang="f115">
                  <a:pos x="f160" y="f161"/>
                </a:cxn>
                <a:cxn ang="f115">
                  <a:pos x="f162" y="f146"/>
                </a:cxn>
                <a:cxn ang="f115">
                  <a:pos x="f163" y="f161"/>
                </a:cxn>
                <a:cxn ang="f115">
                  <a:pos x="f164" y="f165"/>
                </a:cxn>
                <a:cxn ang="f115">
                  <a:pos x="f166" y="f154"/>
                </a:cxn>
                <a:cxn ang="f115">
                  <a:pos x="f167" y="f154"/>
                </a:cxn>
                <a:cxn ang="f115">
                  <a:pos x="f168" y="f146"/>
                </a:cxn>
                <a:cxn ang="f115">
                  <a:pos x="f168" y="f169"/>
                </a:cxn>
                <a:cxn ang="f115">
                  <a:pos x="f145" y="f146"/>
                </a:cxn>
              </a:cxnLst>
              <a:rect l="f141" t="f144" r="f142" b="f143"/>
              <a:pathLst>
                <a:path w="647" h="8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6" y="f11"/>
                    <a:pt x="f12" y="f5"/>
                  </a:cubicBezTo>
                  <a:lnTo>
                    <a:pt x="f13" y="f14"/>
                  </a:lnTo>
                  <a:lnTo>
                    <a:pt x="f15" y="f5"/>
                  </a:lnTo>
                  <a:lnTo>
                    <a:pt x="f16" y="f14"/>
                  </a:lnTo>
                  <a:cubicBezTo>
                    <a:pt x="f17" y="f18"/>
                    <a:pt x="f19" y="f18"/>
                    <a:pt x="f20" y="f11"/>
                  </a:cubicBezTo>
                  <a:cubicBezTo>
                    <a:pt x="f21" y="f11"/>
                    <a:pt x="f22" y="f18"/>
                    <a:pt x="f23" y="f5"/>
                  </a:cubicBezTo>
                  <a:lnTo>
                    <a:pt x="f24" y="f5"/>
                  </a:lnTo>
                  <a:lnTo>
                    <a:pt x="f25" y="f5"/>
                  </a:lnTo>
                  <a:cubicBezTo>
                    <a:pt x="f24" y="f5"/>
                    <a:pt x="f26" y="f5"/>
                    <a:pt x="f27" y="f5"/>
                  </a:cubicBezTo>
                  <a:lnTo>
                    <a:pt x="f28" y="f14"/>
                  </a:lnTo>
                  <a:cubicBezTo>
                    <a:pt x="f5" y="f11"/>
                    <a:pt x="f29" y="f30"/>
                    <a:pt x="f31" y="f32"/>
                  </a:cubicBezTo>
                  <a:cubicBezTo>
                    <a:pt x="f33" y="f32"/>
                    <a:pt x="f34" y="f7"/>
                    <a:pt x="f35" y="f9"/>
                  </a:cubicBezTo>
                  <a:cubicBezTo>
                    <a:pt x="f36" y="f9"/>
                    <a:pt x="f37" y="f32"/>
                    <a:pt x="f38" y="f32"/>
                  </a:cubicBezTo>
                  <a:lnTo>
                    <a:pt x="f39" y="f30"/>
                  </a:lnTo>
                  <a:lnTo>
                    <a:pt x="f40" y="f11"/>
                  </a:lnTo>
                  <a:cubicBezTo>
                    <a:pt x="f41" y="f14"/>
                    <a:pt x="f42" y="f14"/>
                    <a:pt x="f43" y="f11"/>
                  </a:cubicBezTo>
                  <a:cubicBezTo>
                    <a:pt x="f44" y="f30"/>
                    <a:pt x="f45" y="f32"/>
                    <a:pt x="f46" y="f9"/>
                  </a:cubicBezTo>
                  <a:cubicBezTo>
                    <a:pt x="f47" y="f32"/>
                    <a:pt x="f48" y="f49"/>
                    <a:pt x="f46" y="f49"/>
                  </a:cubicBezTo>
                  <a:cubicBezTo>
                    <a:pt x="f50" y="f32"/>
                    <a:pt x="f51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8" name="Figura a mano libera 109">
              <a:extLst>
                <a:ext uri="{FF2B5EF4-FFF2-40B4-BE49-F238E27FC236}">
                  <a16:creationId xmlns:a16="http://schemas.microsoft.com/office/drawing/2014/main" id="{7F240F1F-92EE-4A2B-88F1-257ECE33F9FC}"/>
                </a:ext>
              </a:extLst>
            </p:cNvPr>
            <p:cNvSpPr/>
            <p:nvPr/>
          </p:nvSpPr>
          <p:spPr>
            <a:xfrm>
              <a:off x="2659459" y="4739609"/>
              <a:ext cx="23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364"/>
                <a:gd name="f8" fmla="val 1182"/>
                <a:gd name="f9" fmla="+- 0 0 -90"/>
                <a:gd name="f10" fmla="abs f3"/>
                <a:gd name="f11" fmla="abs f4"/>
                <a:gd name="f12" fmla="abs f5"/>
                <a:gd name="f13" fmla="*/ f3 1 2364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2364"/>
                <a:gd name="f21" fmla="*/ f14 1 0"/>
                <a:gd name="f22" fmla="*/ f16 1 f2"/>
                <a:gd name="f23" fmla="*/ f17 1 2364"/>
                <a:gd name="f24" fmla="*/ f18 1 21600"/>
                <a:gd name="f25" fmla="*/ 21600 f18 1"/>
                <a:gd name="f26" fmla="*/ 1182 1 f20"/>
                <a:gd name="f27" fmla="*/ 0 1 f21"/>
                <a:gd name="f28" fmla="*/ 2364 1 f20"/>
                <a:gd name="f29" fmla="*/ 0 1 f20"/>
                <a:gd name="f30" fmla="*/ 1 1 f21"/>
                <a:gd name="f31" fmla="+- f22 0 f1"/>
                <a:gd name="f32" fmla="min f24 f23"/>
                <a:gd name="f33" fmla="*/ f25 1 f19"/>
                <a:gd name="f34" fmla="*/ f29 f13 1"/>
                <a:gd name="f35" fmla="*/ f28 f13 1"/>
                <a:gd name="f36" fmla="*/ f26 f13 1"/>
                <a:gd name="f37" fmla="val f33"/>
                <a:gd name="f38" fmla="*/ f6 f32 1"/>
                <a:gd name="f39" fmla="+- f37 0 f6"/>
                <a:gd name="f40" fmla="*/ f39 1 0"/>
                <a:gd name="f41" fmla="*/ f30 f40 1"/>
                <a:gd name="f42" fmla="*/ f27 f40 1"/>
                <a:gd name="f43" fmla="*/ f42 f32 1"/>
                <a:gd name="f44" fmla="*/ f4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6" y="f43"/>
                </a:cxn>
                <a:cxn ang="f31">
                  <a:pos x="f36" y="f43"/>
                </a:cxn>
                <a:cxn ang="f31">
                  <a:pos x="f35" y="f43"/>
                </a:cxn>
                <a:cxn ang="f31">
                  <a:pos x="f36" y="f43"/>
                </a:cxn>
              </a:cxnLst>
              <a:rect l="f34" t="f43" r="f35" b="f44"/>
              <a:pathLst>
                <a:path w="2364">
                  <a:moveTo>
                    <a:pt x="f8" y="f38"/>
                  </a:moveTo>
                  <a:lnTo>
                    <a:pt x="f8" y="f38"/>
                  </a:lnTo>
                  <a:lnTo>
                    <a:pt x="f7" y="f38"/>
                  </a:lnTo>
                  <a:cubicBezTo>
                    <a:pt x="f6" y="f38"/>
                    <a:pt x="f6" y="f38"/>
                    <a:pt x="f8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9" name="Figura a mano libera 110">
              <a:extLst>
                <a:ext uri="{FF2B5EF4-FFF2-40B4-BE49-F238E27FC236}">
                  <a16:creationId xmlns:a16="http://schemas.microsoft.com/office/drawing/2014/main" id="{9AE71CC1-9642-44BD-9BAF-222B053CB7E0}"/>
                </a:ext>
              </a:extLst>
            </p:cNvPr>
            <p:cNvSpPr/>
            <p:nvPr/>
          </p:nvSpPr>
          <p:spPr>
            <a:xfrm>
              <a:off x="2661818" y="4737076"/>
              <a:ext cx="85871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3"/>
                <a:gd name="f8" fmla="val 36"/>
                <a:gd name="f9" fmla="val 6"/>
                <a:gd name="f10" fmla="val 1"/>
                <a:gd name="f11" fmla="val 8"/>
                <a:gd name="f12" fmla="val 2"/>
                <a:gd name="f13" fmla="val 37"/>
                <a:gd name="f14" fmla="val 48"/>
                <a:gd name="f15" fmla="+- 0 0 -90"/>
                <a:gd name="f16" fmla="*/ f3 1 90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90"/>
                <a:gd name="f23" fmla="*/ 36 f19 1"/>
                <a:gd name="f24" fmla="*/ 3 f18 1"/>
                <a:gd name="f25" fmla="*/ 90 f19 1"/>
                <a:gd name="f26" fmla="*/ 0 f18 1"/>
                <a:gd name="f27" fmla="*/ 6 f19 1"/>
                <a:gd name="f28" fmla="*/ 1 f18 1"/>
                <a:gd name="f29" fmla="*/ 0 f19 1"/>
                <a:gd name="f30" fmla="*/ 48 f19 1"/>
                <a:gd name="f31" fmla="*/ 2 f18 1"/>
                <a:gd name="f32" fmla="*/ f20 1 f2"/>
                <a:gd name="f33" fmla="*/ f23 1 90"/>
                <a:gd name="f34" fmla="*/ f24 1 3"/>
                <a:gd name="f35" fmla="*/ f25 1 90"/>
                <a:gd name="f36" fmla="*/ f26 1 3"/>
                <a:gd name="f37" fmla="*/ f27 1 90"/>
                <a:gd name="f38" fmla="*/ f28 1 3"/>
                <a:gd name="f39" fmla="*/ f29 1 90"/>
                <a:gd name="f40" fmla="*/ f30 1 90"/>
                <a:gd name="f41" fmla="*/ f31 1 3"/>
                <a:gd name="f42" fmla="*/ 0 1 f22"/>
                <a:gd name="f43" fmla="*/ f6 1 f22"/>
                <a:gd name="f44" fmla="*/ 0 1 f21"/>
                <a:gd name="f45" fmla="*/ f7 1 f21"/>
                <a:gd name="f46" fmla="+- f32 0 f1"/>
                <a:gd name="f47" fmla="*/ f33 1 f22"/>
                <a:gd name="f48" fmla="*/ f34 1 f21"/>
                <a:gd name="f49" fmla="*/ f35 1 f22"/>
                <a:gd name="f50" fmla="*/ f36 1 f21"/>
                <a:gd name="f51" fmla="*/ f37 1 f22"/>
                <a:gd name="f52" fmla="*/ f38 1 f21"/>
                <a:gd name="f53" fmla="*/ f39 1 f22"/>
                <a:gd name="f54" fmla="*/ f40 1 f22"/>
                <a:gd name="f55" fmla="*/ f41 1 f21"/>
                <a:gd name="f56" fmla="*/ f42 f16 1"/>
                <a:gd name="f57" fmla="*/ f43 f16 1"/>
                <a:gd name="f58" fmla="*/ f45 f17 1"/>
                <a:gd name="f59" fmla="*/ f44 f17 1"/>
                <a:gd name="f60" fmla="*/ f47 f16 1"/>
                <a:gd name="f61" fmla="*/ f48 f17 1"/>
                <a:gd name="f62" fmla="*/ f49 f16 1"/>
                <a:gd name="f63" fmla="*/ f50 f17 1"/>
                <a:gd name="f64" fmla="*/ f51 f16 1"/>
                <a:gd name="f65" fmla="*/ f52 f17 1"/>
                <a:gd name="f66" fmla="*/ f53 f16 1"/>
                <a:gd name="f67" fmla="*/ f54 f16 1"/>
                <a:gd name="f68" fmla="*/ f5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60" y="f61"/>
                </a:cxn>
                <a:cxn ang="f46">
                  <a:pos x="f60" y="f61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1"/>
                </a:cxn>
                <a:cxn ang="f46">
                  <a:pos x="f67" y="f68"/>
                </a:cxn>
                <a:cxn ang="f46">
                  <a:pos x="f60" y="f61"/>
                </a:cxn>
              </a:cxnLst>
              <a:rect l="f56" t="f59" r="f57" b="f58"/>
              <a:pathLst>
                <a:path w="90" h="3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9" y="f10"/>
                  </a:lnTo>
                  <a:lnTo>
                    <a:pt x="f5" y="f7"/>
                  </a:lnTo>
                  <a:cubicBezTo>
                    <a:pt x="f11" y="f12"/>
                    <a:pt x="f13" y="f10"/>
                    <a:pt x="f14" y="f12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0" name="Figura a mano libera 111">
              <a:extLst>
                <a:ext uri="{FF2B5EF4-FFF2-40B4-BE49-F238E27FC236}">
                  <a16:creationId xmlns:a16="http://schemas.microsoft.com/office/drawing/2014/main" id="{BAA7F564-C0BF-4F3F-8E45-8D9BA932F5FD}"/>
                </a:ext>
              </a:extLst>
            </p:cNvPr>
            <p:cNvSpPr/>
            <p:nvPr/>
          </p:nvSpPr>
          <p:spPr>
            <a:xfrm>
              <a:off x="2744535" y="4736436"/>
              <a:ext cx="61447" cy="5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22"/>
                <a:gd name="f9" fmla="val 1"/>
                <a:gd name="f10" fmla="val 25"/>
                <a:gd name="f11" fmla="val 3"/>
                <a:gd name="f12" fmla="val 48"/>
                <a:gd name="f13" fmla="val 4"/>
                <a:gd name="f14" fmla="val 8"/>
                <a:gd name="f15" fmla="val 5"/>
                <a:gd name="f16" fmla="val 27"/>
                <a:gd name="f17" fmla="val 50"/>
                <a:gd name="f18" fmla="val 61"/>
                <a:gd name="f19" fmla="+- 0 0 -90"/>
                <a:gd name="f20" fmla="*/ f3 1 65"/>
                <a:gd name="f21" fmla="*/ f4 1 6"/>
                <a:gd name="f22" fmla="+- f7 0 f5"/>
                <a:gd name="f23" fmla="+- f6 0 f5"/>
                <a:gd name="f24" fmla="*/ f19 f0 1"/>
                <a:gd name="f25" fmla="*/ f22 1 6"/>
                <a:gd name="f26" fmla="*/ f23 1 65"/>
                <a:gd name="f27" fmla="*/ 65 f23 1"/>
                <a:gd name="f28" fmla="*/ 0 f22 1"/>
                <a:gd name="f29" fmla="*/ 48 f23 1"/>
                <a:gd name="f30" fmla="*/ 4 f22 1"/>
                <a:gd name="f31" fmla="*/ 0 f23 1"/>
                <a:gd name="f32" fmla="*/ 61 f23 1"/>
                <a:gd name="f33" fmla="*/ f24 1 f2"/>
                <a:gd name="f34" fmla="*/ f27 1 65"/>
                <a:gd name="f35" fmla="*/ f28 1 6"/>
                <a:gd name="f36" fmla="*/ f29 1 65"/>
                <a:gd name="f37" fmla="*/ f30 1 6"/>
                <a:gd name="f38" fmla="*/ f31 1 65"/>
                <a:gd name="f39" fmla="*/ f32 1 65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6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58"/>
                </a:cxn>
                <a:cxn ang="f44">
                  <a:pos x="f60" y="f58"/>
                </a:cxn>
                <a:cxn ang="f44">
                  <a:pos x="f55" y="f56"/>
                </a:cxn>
              </a:cxnLst>
              <a:rect l="f51" t="f54" r="f52" b="f53"/>
              <a:pathLst>
                <a:path w="65" h="6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9"/>
                    <a:pt x="f5" y="f13"/>
                  </a:cubicBezTo>
                  <a:cubicBezTo>
                    <a:pt x="f9" y="f7"/>
                    <a:pt x="f17" y="f15"/>
                    <a:pt x="f18" y="f13"/>
                  </a:cubicBez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1" name="Figura a mano libera 112">
              <a:extLst>
                <a:ext uri="{FF2B5EF4-FFF2-40B4-BE49-F238E27FC236}">
                  <a16:creationId xmlns:a16="http://schemas.microsoft.com/office/drawing/2014/main" id="{9675D171-21E7-48B7-8290-1C59C3097B74}"/>
                </a:ext>
              </a:extLst>
            </p:cNvPr>
            <p:cNvSpPr/>
            <p:nvPr/>
          </p:nvSpPr>
          <p:spPr>
            <a:xfrm>
              <a:off x="3099834" y="4737076"/>
              <a:ext cx="28364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"/>
                <a:gd name="f8" fmla="val 12"/>
                <a:gd name="f9" fmla="+- 0 0 -90"/>
                <a:gd name="f10" fmla="*/ f3 1 30"/>
                <a:gd name="f11" fmla="*/ f4 1 1"/>
                <a:gd name="f12" fmla="+- f7 0 f5"/>
                <a:gd name="f13" fmla="+- f6 0 f5"/>
                <a:gd name="f14" fmla="*/ f9 f0 1"/>
                <a:gd name="f15" fmla="*/ f13 1 30"/>
                <a:gd name="f16" fmla="*/ 12 f13 1"/>
                <a:gd name="f17" fmla="*/ 0 f12 1"/>
                <a:gd name="f18" fmla="*/ 0 f13 1"/>
                <a:gd name="f19" fmla="*/ 1 f12 1"/>
                <a:gd name="f20" fmla="*/ 30 f13 1"/>
                <a:gd name="f21" fmla="*/ 0 1 f12"/>
                <a:gd name="f22" fmla="*/ f7 1 f12"/>
                <a:gd name="f23" fmla="*/ f14 1 f2"/>
                <a:gd name="f24" fmla="*/ f16 1 30"/>
                <a:gd name="f25" fmla="*/ f18 1 30"/>
                <a:gd name="f26" fmla="*/ f20 1 30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0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2" name="Figura a mano libera 113">
              <a:extLst>
                <a:ext uri="{FF2B5EF4-FFF2-40B4-BE49-F238E27FC236}">
                  <a16:creationId xmlns:a16="http://schemas.microsoft.com/office/drawing/2014/main" id="{0F2B9606-DE24-4C6C-8865-6C081DC300B9}"/>
                </a:ext>
              </a:extLst>
            </p:cNvPr>
            <p:cNvSpPr/>
            <p:nvPr/>
          </p:nvSpPr>
          <p:spPr>
            <a:xfrm>
              <a:off x="3070692" y="4738338"/>
              <a:ext cx="291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"/>
                <a:gd name="f8" fmla="val 4"/>
                <a:gd name="f9" fmla="val 1"/>
                <a:gd name="f10" fmla="val 9"/>
                <a:gd name="f11" fmla="+- 0 0 -90"/>
                <a:gd name="f12" fmla="*/ f3 1 3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30"/>
                <a:gd name="f19" fmla="*/ 30 f15 1"/>
                <a:gd name="f20" fmla="*/ 0 f14 1"/>
                <a:gd name="f21" fmla="*/ 0 f15 1"/>
                <a:gd name="f22" fmla="*/ 9 f15 1"/>
                <a:gd name="f23" fmla="*/ 2 f14 1"/>
                <a:gd name="f24" fmla="*/ f16 1 f2"/>
                <a:gd name="f25" fmla="*/ f19 1 30"/>
                <a:gd name="f26" fmla="*/ f20 1 2"/>
                <a:gd name="f27" fmla="*/ f21 1 30"/>
                <a:gd name="f28" fmla="*/ f22 1 30"/>
                <a:gd name="f29" fmla="*/ f23 1 2"/>
                <a:gd name="f30" fmla="*/ 0 1 f18"/>
                <a:gd name="f31" fmla="*/ f6 1 f18"/>
                <a:gd name="f32" fmla="*/ 0 1 f17"/>
                <a:gd name="f33" fmla="*/ f7 1 f17"/>
                <a:gd name="f34" fmla="+- f24 0 f1"/>
                <a:gd name="f35" fmla="*/ f25 1 f18"/>
                <a:gd name="f36" fmla="*/ f26 1 f17"/>
                <a:gd name="f37" fmla="*/ f27 1 f18"/>
                <a:gd name="f38" fmla="*/ f28 1 f18"/>
                <a:gd name="f39" fmla="*/ f29 1 f17"/>
                <a:gd name="f40" fmla="*/ f30 f12 1"/>
                <a:gd name="f41" fmla="*/ f31 f12 1"/>
                <a:gd name="f42" fmla="*/ f33 f13 1"/>
                <a:gd name="f43" fmla="*/ f32 f13 1"/>
                <a:gd name="f44" fmla="*/ f35 f12 1"/>
                <a:gd name="f45" fmla="*/ f36 f13 1"/>
                <a:gd name="f46" fmla="*/ f37 f12 1"/>
                <a:gd name="f47" fmla="*/ f38 f12 1"/>
                <a:gd name="f48" fmla="*/ f3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5"/>
                </a:cxn>
                <a:cxn ang="f34">
                  <a:pos x="f44" y="f45"/>
                </a:cxn>
                <a:cxn ang="f34">
                  <a:pos x="f46" y="f45"/>
                </a:cxn>
                <a:cxn ang="f34">
                  <a:pos x="f47" y="f48"/>
                </a:cxn>
                <a:cxn ang="f34">
                  <a:pos x="f44" y="f45"/>
                </a:cxn>
              </a:cxnLst>
              <a:rect l="f40" t="f43" r="f41" b="f42"/>
              <a:pathLst>
                <a:path w="30" h="2">
                  <a:moveTo>
                    <a:pt x="f6" y="f5"/>
                  </a:moveTo>
                  <a:lnTo>
                    <a:pt x="f6" y="f5"/>
                  </a:lnTo>
                  <a:lnTo>
                    <a:pt x="f5" y="f5"/>
                  </a:lnTo>
                  <a:cubicBezTo>
                    <a:pt x="f7" y="f5"/>
                    <a:pt x="f8" y="f9"/>
                    <a:pt x="f10" y="f7"/>
                  </a:cubicBez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3" name="Figura a mano libera 114">
              <a:extLst>
                <a:ext uri="{FF2B5EF4-FFF2-40B4-BE49-F238E27FC236}">
                  <a16:creationId xmlns:a16="http://schemas.microsoft.com/office/drawing/2014/main" id="{AA6CECC5-08EF-4AE1-992E-3EE073C2C582}"/>
                </a:ext>
              </a:extLst>
            </p:cNvPr>
            <p:cNvSpPr/>
            <p:nvPr/>
          </p:nvSpPr>
          <p:spPr>
            <a:xfrm>
              <a:off x="2954883" y="4737076"/>
              <a:ext cx="4175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1754"/>
                <a:gd name="f8" fmla="+- 0 0 -90"/>
                <a:gd name="f9" fmla="abs f3"/>
                <a:gd name="f10" fmla="abs f4"/>
                <a:gd name="f11" fmla="abs f5"/>
                <a:gd name="f12" fmla="*/ f3 1 41754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41754"/>
                <a:gd name="f20" fmla="*/ f13 1 0"/>
                <a:gd name="f21" fmla="*/ f15 1 f2"/>
                <a:gd name="f22" fmla="*/ f16 1 41754"/>
                <a:gd name="f23" fmla="*/ f17 1 21600"/>
                <a:gd name="f24" fmla="*/ 21600 f17 1"/>
                <a:gd name="f25" fmla="*/ 41754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41754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4" name="Figura a mano libera 115">
              <a:extLst>
                <a:ext uri="{FF2B5EF4-FFF2-40B4-BE49-F238E27FC236}">
                  <a16:creationId xmlns:a16="http://schemas.microsoft.com/office/drawing/2014/main" id="{E59D8D84-EFEA-40E4-992B-B7224DBBCF99}"/>
                </a:ext>
              </a:extLst>
            </p:cNvPr>
            <p:cNvSpPr/>
            <p:nvPr/>
          </p:nvSpPr>
          <p:spPr>
            <a:xfrm>
              <a:off x="2996635" y="4737076"/>
              <a:ext cx="322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1"/>
                <a:gd name="f8" fmla="val 33"/>
                <a:gd name="f9" fmla="+- 0 0 -90"/>
                <a:gd name="f10" fmla="*/ f3 1 34"/>
                <a:gd name="f11" fmla="*/ f4 1 1"/>
                <a:gd name="f12" fmla="+- f7 0 f5"/>
                <a:gd name="f13" fmla="+- f6 0 f5"/>
                <a:gd name="f14" fmla="*/ f9 f0 1"/>
                <a:gd name="f15" fmla="*/ f13 1 34"/>
                <a:gd name="f16" fmla="*/ 34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34"/>
                <a:gd name="f25" fmla="*/ f18 1 34"/>
                <a:gd name="f26" fmla="*/ f20 1 34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4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5" name="Figura a mano libera 116">
              <a:extLst>
                <a:ext uri="{FF2B5EF4-FFF2-40B4-BE49-F238E27FC236}">
                  <a16:creationId xmlns:a16="http://schemas.microsoft.com/office/drawing/2014/main" id="{313C4015-542A-4B1B-AD99-9212DFEB1848}"/>
                </a:ext>
              </a:extLst>
            </p:cNvPr>
            <p:cNvSpPr/>
            <p:nvPr/>
          </p:nvSpPr>
          <p:spPr>
            <a:xfrm>
              <a:off x="3019485" y="4734543"/>
              <a:ext cx="51206" cy="38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4"/>
                <a:gd name="f8" fmla="val 49"/>
                <a:gd name="f9" fmla="val 2"/>
                <a:gd name="f10" fmla="val 43"/>
                <a:gd name="f11" fmla="val 1"/>
                <a:gd name="f12" fmla="val 9"/>
                <a:gd name="f13" fmla="val 3"/>
                <a:gd name="f14" fmla="+- 0 0 -90"/>
                <a:gd name="f15" fmla="*/ f3 1 54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54"/>
                <a:gd name="f22" fmla="*/ 54 f18 1"/>
                <a:gd name="f23" fmla="*/ 4 f17 1"/>
                <a:gd name="f24" fmla="*/ 0 f18 1"/>
                <a:gd name="f25" fmla="*/ 1 f17 1"/>
                <a:gd name="f26" fmla="*/ 9 f18 1"/>
                <a:gd name="f27" fmla="*/ 3 f17 1"/>
                <a:gd name="f28" fmla="*/ f19 1 f2"/>
                <a:gd name="f29" fmla="*/ f22 1 54"/>
                <a:gd name="f30" fmla="*/ f23 1 4"/>
                <a:gd name="f31" fmla="*/ f24 1 54"/>
                <a:gd name="f32" fmla="*/ f25 1 4"/>
                <a:gd name="f33" fmla="*/ f26 1 54"/>
                <a:gd name="f34" fmla="*/ f27 1 4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54" h="4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5"/>
                    <a:pt x="f5" y="f11"/>
                  </a:cubicBezTo>
                  <a:lnTo>
                    <a:pt x="f12" y="f13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6" name="Figura a mano libera 117">
              <a:extLst>
                <a:ext uri="{FF2B5EF4-FFF2-40B4-BE49-F238E27FC236}">
                  <a16:creationId xmlns:a16="http://schemas.microsoft.com/office/drawing/2014/main" id="{EAC95A5E-3744-49D9-B5D6-743A7C4E7AF3}"/>
                </a:ext>
              </a:extLst>
            </p:cNvPr>
            <p:cNvSpPr/>
            <p:nvPr/>
          </p:nvSpPr>
          <p:spPr>
            <a:xfrm>
              <a:off x="4232693" y="4775097"/>
              <a:ext cx="3623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"/>
                <a:gd name="f8" fmla="val 34"/>
                <a:gd name="f9" fmla="val 1"/>
                <a:gd name="f10" fmla="val 4"/>
                <a:gd name="f11" fmla="+- 0 0 -90"/>
                <a:gd name="f12" fmla="*/ f3 1 38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38"/>
                <a:gd name="f19" fmla="*/ 34 f15 1"/>
                <a:gd name="f20" fmla="*/ 0 f14 1"/>
                <a:gd name="f21" fmla="*/ 0 f15 1"/>
                <a:gd name="f22" fmla="*/ 1 f14 1"/>
                <a:gd name="f23" fmla="*/ 4 f15 1"/>
                <a:gd name="f24" fmla="*/ 2 f14 1"/>
                <a:gd name="f25" fmla="*/ 38 f15 1"/>
                <a:gd name="f26" fmla="*/ f16 1 f2"/>
                <a:gd name="f27" fmla="*/ f19 1 38"/>
                <a:gd name="f28" fmla="*/ f20 1 2"/>
                <a:gd name="f29" fmla="*/ f21 1 38"/>
                <a:gd name="f30" fmla="*/ f22 1 2"/>
                <a:gd name="f31" fmla="*/ f23 1 38"/>
                <a:gd name="f32" fmla="*/ f24 1 2"/>
                <a:gd name="f33" fmla="*/ f25 1 38"/>
                <a:gd name="f34" fmla="*/ 0 1 f18"/>
                <a:gd name="f35" fmla="*/ f6 1 f18"/>
                <a:gd name="f36" fmla="*/ 0 1 f17"/>
                <a:gd name="f37" fmla="*/ f7 1 f17"/>
                <a:gd name="f38" fmla="+- f26 0 f1"/>
                <a:gd name="f39" fmla="*/ f27 1 f18"/>
                <a:gd name="f40" fmla="*/ f28 1 f17"/>
                <a:gd name="f41" fmla="*/ f29 1 f18"/>
                <a:gd name="f42" fmla="*/ f30 1 f17"/>
                <a:gd name="f43" fmla="*/ f31 1 f18"/>
                <a:gd name="f44" fmla="*/ f32 1 f17"/>
                <a:gd name="f45" fmla="*/ f33 1 f18"/>
                <a:gd name="f46" fmla="*/ f34 f12 1"/>
                <a:gd name="f47" fmla="*/ f35 f12 1"/>
                <a:gd name="f48" fmla="*/ f37 f13 1"/>
                <a:gd name="f49" fmla="*/ f36 f13 1"/>
                <a:gd name="f50" fmla="*/ f39 f12 1"/>
                <a:gd name="f51" fmla="*/ f40 f13 1"/>
                <a:gd name="f52" fmla="*/ f41 f12 1"/>
                <a:gd name="f53" fmla="*/ f42 f13 1"/>
                <a:gd name="f54" fmla="*/ f43 f12 1"/>
                <a:gd name="f55" fmla="*/ f44 f13 1"/>
                <a:gd name="f56" fmla="*/ f4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0" y="f51"/>
                </a:cxn>
                <a:cxn ang="f38">
                  <a:pos x="f50" y="f51"/>
                </a:cxn>
                <a:cxn ang="f38">
                  <a:pos x="f52" y="f53"/>
                </a:cxn>
                <a:cxn ang="f38">
                  <a:pos x="f54" y="f55"/>
                </a:cxn>
                <a:cxn ang="f38">
                  <a:pos x="f56" y="f53"/>
                </a:cxn>
                <a:cxn ang="f38">
                  <a:pos x="f50" y="f51"/>
                </a:cxn>
              </a:cxnLst>
              <a:rect l="f46" t="f49" r="f47" b="f48"/>
              <a:pathLst>
                <a:path w="38" h="2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6" y="f9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7" name="Figura a mano libera 118">
              <a:extLst>
                <a:ext uri="{FF2B5EF4-FFF2-40B4-BE49-F238E27FC236}">
                  <a16:creationId xmlns:a16="http://schemas.microsoft.com/office/drawing/2014/main" id="{6BCA43E5-FF58-4B83-8027-6D3C89A72B20}"/>
                </a:ext>
              </a:extLst>
            </p:cNvPr>
            <p:cNvSpPr/>
            <p:nvPr/>
          </p:nvSpPr>
          <p:spPr>
            <a:xfrm>
              <a:off x="4058591" y="4773835"/>
              <a:ext cx="196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9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8" name="Figura a mano libera 119">
              <a:extLst>
                <a:ext uri="{FF2B5EF4-FFF2-40B4-BE49-F238E27FC236}">
                  <a16:creationId xmlns:a16="http://schemas.microsoft.com/office/drawing/2014/main" id="{4B715404-5A0E-43BC-B14C-E92A3DAEB42F}"/>
                </a:ext>
              </a:extLst>
            </p:cNvPr>
            <p:cNvSpPr/>
            <p:nvPr/>
          </p:nvSpPr>
          <p:spPr>
            <a:xfrm>
              <a:off x="3831701" y="4773835"/>
              <a:ext cx="226890" cy="12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8"/>
                <a:gd name="f7" fmla="val 14"/>
                <a:gd name="f8" fmla="val 113"/>
                <a:gd name="f9" fmla="val 12"/>
                <a:gd name="f10" fmla="val 73"/>
                <a:gd name="f11" fmla="val 10"/>
                <a:gd name="f12" fmla="val 168"/>
                <a:gd name="f13" fmla="val 9"/>
                <a:gd name="f14" fmla="val 94"/>
                <a:gd name="f15" fmla="val 88"/>
                <a:gd name="f16" fmla="val 7"/>
                <a:gd name="f17" fmla="val 122"/>
                <a:gd name="f18" fmla="val 5"/>
                <a:gd name="f19" fmla="val 157"/>
                <a:gd name="f20" fmla="val 6"/>
                <a:gd name="f21" fmla="val 155"/>
                <a:gd name="f22" fmla="val 123"/>
                <a:gd name="f23" fmla="val 145"/>
                <a:gd name="f24" fmla="val 8"/>
                <a:gd name="f25" fmla="val 177"/>
                <a:gd name="f26" fmla="val 169"/>
                <a:gd name="f27" fmla="val 208"/>
                <a:gd name="f28" fmla="val 4"/>
                <a:gd name="f29" fmla="val 212"/>
                <a:gd name="f30" fmla="val 3"/>
                <a:gd name="f31" fmla="val 1"/>
                <a:gd name="f32" fmla="val 191"/>
                <a:gd name="f33" fmla="val 2"/>
                <a:gd name="f34" fmla="val 92"/>
                <a:gd name="f35" fmla="val 32"/>
                <a:gd name="f36" fmla="val 20"/>
                <a:gd name="f37" fmla="val 19"/>
                <a:gd name="f38" fmla="val 13"/>
                <a:gd name="f39" fmla="val 24"/>
                <a:gd name="f40" fmla="val 110"/>
                <a:gd name="f41" fmla="+- 0 0 -90"/>
                <a:gd name="f42" fmla="*/ f3 1 238"/>
                <a:gd name="f43" fmla="*/ f4 1 14"/>
                <a:gd name="f44" fmla="+- f7 0 f5"/>
                <a:gd name="f45" fmla="+- f6 0 f5"/>
                <a:gd name="f46" fmla="*/ f41 f0 1"/>
                <a:gd name="f47" fmla="*/ f45 1 238"/>
                <a:gd name="f48" fmla="*/ f44 1 14"/>
                <a:gd name="f49" fmla="*/ 113 f45 1"/>
                <a:gd name="f50" fmla="*/ 12 f44 1"/>
                <a:gd name="f51" fmla="*/ 94 f45 1"/>
                <a:gd name="f52" fmla="*/ 9 f44 1"/>
                <a:gd name="f53" fmla="*/ 157 f45 1"/>
                <a:gd name="f54" fmla="*/ 6 f44 1"/>
                <a:gd name="f55" fmla="*/ 145 f45 1"/>
                <a:gd name="f56" fmla="*/ 8 f44 1"/>
                <a:gd name="f57" fmla="*/ 169 f45 1"/>
                <a:gd name="f58" fmla="*/ 238 f45 1"/>
                <a:gd name="f59" fmla="*/ 1 f44 1"/>
                <a:gd name="f60" fmla="*/ 32 f45 1"/>
                <a:gd name="f61" fmla="*/ 3 f44 1"/>
                <a:gd name="f62" fmla="*/ 19 f45 1"/>
                <a:gd name="f63" fmla="*/ 13 f44 1"/>
                <a:gd name="f64" fmla="*/ f46 1 f2"/>
                <a:gd name="f65" fmla="*/ f49 1 238"/>
                <a:gd name="f66" fmla="*/ f50 1 14"/>
                <a:gd name="f67" fmla="*/ f51 1 238"/>
                <a:gd name="f68" fmla="*/ f52 1 14"/>
                <a:gd name="f69" fmla="*/ f53 1 238"/>
                <a:gd name="f70" fmla="*/ f54 1 14"/>
                <a:gd name="f71" fmla="*/ f55 1 238"/>
                <a:gd name="f72" fmla="*/ f56 1 14"/>
                <a:gd name="f73" fmla="*/ f57 1 238"/>
                <a:gd name="f74" fmla="*/ f58 1 238"/>
                <a:gd name="f75" fmla="*/ f59 1 14"/>
                <a:gd name="f76" fmla="*/ f60 1 238"/>
                <a:gd name="f77" fmla="*/ f61 1 14"/>
                <a:gd name="f78" fmla="*/ f62 1 238"/>
                <a:gd name="f79" fmla="*/ f63 1 14"/>
                <a:gd name="f80" fmla="*/ 0 1 f47"/>
                <a:gd name="f81" fmla="*/ f6 1 f47"/>
                <a:gd name="f82" fmla="*/ 0 1 f48"/>
                <a:gd name="f83" fmla="*/ f7 1 f48"/>
                <a:gd name="f84" fmla="+- f64 0 f1"/>
                <a:gd name="f85" fmla="*/ f65 1 f47"/>
                <a:gd name="f86" fmla="*/ f66 1 f48"/>
                <a:gd name="f87" fmla="*/ f67 1 f47"/>
                <a:gd name="f88" fmla="*/ f68 1 f48"/>
                <a:gd name="f89" fmla="*/ f69 1 f47"/>
                <a:gd name="f90" fmla="*/ f70 1 f48"/>
                <a:gd name="f91" fmla="*/ f71 1 f47"/>
                <a:gd name="f92" fmla="*/ f72 1 f48"/>
                <a:gd name="f93" fmla="*/ f73 1 f47"/>
                <a:gd name="f94" fmla="*/ f74 1 f47"/>
                <a:gd name="f95" fmla="*/ f75 1 f48"/>
                <a:gd name="f96" fmla="*/ f76 1 f47"/>
                <a:gd name="f97" fmla="*/ f77 1 f48"/>
                <a:gd name="f98" fmla="*/ f78 1 f47"/>
                <a:gd name="f99" fmla="*/ f79 1 f48"/>
                <a:gd name="f100" fmla="*/ f80 f42 1"/>
                <a:gd name="f101" fmla="*/ f81 f42 1"/>
                <a:gd name="f102" fmla="*/ f83 f43 1"/>
                <a:gd name="f103" fmla="*/ f82 f43 1"/>
                <a:gd name="f104" fmla="*/ f85 f42 1"/>
                <a:gd name="f105" fmla="*/ f86 f43 1"/>
                <a:gd name="f106" fmla="*/ f87 f42 1"/>
                <a:gd name="f107" fmla="*/ f88 f43 1"/>
                <a:gd name="f108" fmla="*/ f89 f42 1"/>
                <a:gd name="f109" fmla="*/ f90 f43 1"/>
                <a:gd name="f110" fmla="*/ f91 f42 1"/>
                <a:gd name="f111" fmla="*/ f92 f43 1"/>
                <a:gd name="f112" fmla="*/ f93 f42 1"/>
                <a:gd name="f113" fmla="*/ f94 f42 1"/>
                <a:gd name="f114" fmla="*/ f95 f43 1"/>
                <a:gd name="f115" fmla="*/ f96 f42 1"/>
                <a:gd name="f116" fmla="*/ f97 f43 1"/>
                <a:gd name="f117" fmla="*/ f98 f42 1"/>
                <a:gd name="f118" fmla="*/ f99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4" y="f105"/>
                </a:cxn>
                <a:cxn ang="f84">
                  <a:pos x="f104" y="f105"/>
                </a:cxn>
                <a:cxn ang="f84">
                  <a:pos x="f106" y="f107"/>
                </a:cxn>
                <a:cxn ang="f84">
                  <a:pos x="f108" y="f109"/>
                </a:cxn>
                <a:cxn ang="f84">
                  <a:pos x="f110" y="f111"/>
                </a:cxn>
                <a:cxn ang="f84">
                  <a:pos x="f112" y="f109"/>
                </a:cxn>
                <a:cxn ang="f84">
                  <a:pos x="f113" y="f114"/>
                </a:cxn>
                <a:cxn ang="f84">
                  <a:pos x="f115" y="f116"/>
                </a:cxn>
                <a:cxn ang="f84">
                  <a:pos x="f117" y="f118"/>
                </a:cxn>
                <a:cxn ang="f84">
                  <a:pos x="f104" y="f105"/>
                </a:cxn>
              </a:cxnLst>
              <a:rect l="f100" t="f103" r="f101" b="f102"/>
              <a:pathLst>
                <a:path w="238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16"/>
                    <a:pt x="f22" y="f16"/>
                    <a:pt x="f23" y="f24"/>
                  </a:cubicBezTo>
                  <a:cubicBezTo>
                    <a:pt x="f12" y="f16"/>
                    <a:pt x="f25" y="f24"/>
                    <a:pt x="f26" y="f20"/>
                  </a:cubicBezTo>
                  <a:cubicBezTo>
                    <a:pt x="f27" y="f28"/>
                    <a:pt x="f29" y="f30"/>
                    <a:pt x="f6" y="f31"/>
                  </a:cubicBezTo>
                  <a:cubicBezTo>
                    <a:pt x="f32" y="f33"/>
                    <a:pt x="f34" y="f5"/>
                    <a:pt x="f35" y="f30"/>
                  </a:cubicBezTo>
                  <a:cubicBezTo>
                    <a:pt x="f5" y="f20"/>
                    <a:pt x="f36" y="f13"/>
                    <a:pt x="f37" y="f38"/>
                  </a:cubicBezTo>
                  <a:cubicBezTo>
                    <a:pt x="f39" y="f7"/>
                    <a:pt x="f40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9" name="Figura a mano libera 120">
              <a:extLst>
                <a:ext uri="{FF2B5EF4-FFF2-40B4-BE49-F238E27FC236}">
                  <a16:creationId xmlns:a16="http://schemas.microsoft.com/office/drawing/2014/main" id="{0220E440-B8D5-42A0-A88B-775A67A0E4DD}"/>
                </a:ext>
              </a:extLst>
            </p:cNvPr>
            <p:cNvSpPr/>
            <p:nvPr/>
          </p:nvSpPr>
          <p:spPr>
            <a:xfrm>
              <a:off x="3999503" y="4786509"/>
              <a:ext cx="33878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"/>
                <a:gd name="f8" fmla="val 1"/>
                <a:gd name="f9" fmla="val 19"/>
                <a:gd name="f10" fmla="val 24"/>
                <a:gd name="f11" fmla="val 33"/>
                <a:gd name="f12" fmla="val 15"/>
                <a:gd name="f13" fmla="+- 0 0 -90"/>
                <a:gd name="f14" fmla="*/ f3 1 36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36"/>
                <a:gd name="f21" fmla="*/ 0 f17 1"/>
                <a:gd name="f22" fmla="*/ 1 f16 1"/>
                <a:gd name="f23" fmla="*/ 36 f17 1"/>
                <a:gd name="f24" fmla="*/ f18 1 f2"/>
                <a:gd name="f25" fmla="*/ f21 1 36"/>
                <a:gd name="f26" fmla="*/ f22 1 2"/>
                <a:gd name="f27" fmla="*/ f23 1 36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36" h="2">
                  <a:moveTo>
                    <a:pt x="f5" y="f8"/>
                  </a:moveTo>
                  <a:lnTo>
                    <a:pt x="f5" y="f8"/>
                  </a:lnTo>
                  <a:cubicBezTo>
                    <a:pt x="f9" y="f7"/>
                    <a:pt x="f10" y="f8"/>
                    <a:pt x="f6" y="f8"/>
                  </a:cubicBezTo>
                  <a:cubicBezTo>
                    <a:pt x="f11" y="f5"/>
                    <a:pt x="f12" y="f8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0" name="Figura a mano libera 121">
              <a:extLst>
                <a:ext uri="{FF2B5EF4-FFF2-40B4-BE49-F238E27FC236}">
                  <a16:creationId xmlns:a16="http://schemas.microsoft.com/office/drawing/2014/main" id="{CC3FE4D1-4FC2-4D91-99EF-6CB95AA486F6}"/>
                </a:ext>
              </a:extLst>
            </p:cNvPr>
            <p:cNvSpPr/>
            <p:nvPr/>
          </p:nvSpPr>
          <p:spPr>
            <a:xfrm>
              <a:off x="3558341" y="4762423"/>
              <a:ext cx="55147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2"/>
                <a:gd name="f8" fmla="val 37"/>
                <a:gd name="f9" fmla="val 34"/>
                <a:gd name="f10" fmla="val 1"/>
                <a:gd name="f11" fmla="val 7"/>
                <a:gd name="f12" fmla="val 46"/>
                <a:gd name="f13" fmla="val 42"/>
                <a:gd name="f14" fmla="+- 0 0 -90"/>
                <a:gd name="f15" fmla="*/ f3 1 58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58"/>
                <a:gd name="f22" fmla="*/ 37 f18 1"/>
                <a:gd name="f23" fmla="*/ 0 f17 1"/>
                <a:gd name="f24" fmla="*/ 7 f18 1"/>
                <a:gd name="f25" fmla="*/ 2 f17 1"/>
                <a:gd name="f26" fmla="*/ 58 f18 1"/>
                <a:gd name="f27" fmla="*/ f19 1 f2"/>
                <a:gd name="f28" fmla="*/ f22 1 58"/>
                <a:gd name="f29" fmla="*/ f23 1 2"/>
                <a:gd name="f30" fmla="*/ f24 1 58"/>
                <a:gd name="f31" fmla="*/ f25 1 2"/>
                <a:gd name="f32" fmla="*/ f26 1 58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47" y="f48"/>
                </a:cxn>
              </a:cxnLst>
              <a:rect l="f43" t="f46" r="f44" b="f45"/>
              <a:pathLst>
                <a:path w="58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10"/>
                    <a:pt x="f11" y="f7"/>
                  </a:cubicBezTo>
                  <a:lnTo>
                    <a:pt x="f6" y="f7"/>
                  </a:lnTo>
                  <a:cubicBezTo>
                    <a:pt x="f12" y="f7"/>
                    <a:pt x="f13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1" name="Figura a mano libera 122">
              <a:extLst>
                <a:ext uri="{FF2B5EF4-FFF2-40B4-BE49-F238E27FC236}">
                  <a16:creationId xmlns:a16="http://schemas.microsoft.com/office/drawing/2014/main" id="{AD64AE8A-1159-4CF7-BEFF-9A909F0CE840}"/>
                </a:ext>
              </a:extLst>
            </p:cNvPr>
            <p:cNvSpPr/>
            <p:nvPr/>
          </p:nvSpPr>
          <p:spPr>
            <a:xfrm>
              <a:off x="3613480" y="4763054"/>
              <a:ext cx="22055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1"/>
                <a:gd name="f8" fmla="val 6"/>
                <a:gd name="f9" fmla="val 13"/>
                <a:gd name="f10" fmla="+- 0 0 -90"/>
                <a:gd name="f11" fmla="*/ f3 1 23"/>
                <a:gd name="f12" fmla="*/ f4 1 1"/>
                <a:gd name="f13" fmla="+- f7 0 f5"/>
                <a:gd name="f14" fmla="+- f6 0 f5"/>
                <a:gd name="f15" fmla="*/ f10 f0 1"/>
                <a:gd name="f16" fmla="*/ f14 1 23"/>
                <a:gd name="f17" fmla="*/ 23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3"/>
                <a:gd name="f25" fmla="*/ f19 1 23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3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2" name="Figura a mano libera 123">
              <a:extLst>
                <a:ext uri="{FF2B5EF4-FFF2-40B4-BE49-F238E27FC236}">
                  <a16:creationId xmlns:a16="http://schemas.microsoft.com/office/drawing/2014/main" id="{E3FBBB7F-2131-448D-A32C-824013D3465E}"/>
                </a:ext>
              </a:extLst>
            </p:cNvPr>
            <p:cNvSpPr/>
            <p:nvPr/>
          </p:nvSpPr>
          <p:spPr>
            <a:xfrm>
              <a:off x="3591424" y="4762423"/>
              <a:ext cx="315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151"/>
                <a:gd name="f8" fmla="val 2101"/>
                <a:gd name="f9" fmla="+- 0 0 -90"/>
                <a:gd name="f10" fmla="abs f3"/>
                <a:gd name="f11" fmla="abs f4"/>
                <a:gd name="f12" fmla="abs f5"/>
                <a:gd name="f13" fmla="*/ f3 1 3151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3151"/>
                <a:gd name="f21" fmla="*/ f14 1 0"/>
                <a:gd name="f22" fmla="*/ f16 1 f2"/>
                <a:gd name="f23" fmla="*/ f17 1 3151"/>
                <a:gd name="f24" fmla="*/ f18 1 21600"/>
                <a:gd name="f25" fmla="*/ 21600 f18 1"/>
                <a:gd name="f26" fmla="*/ 0 1 f20"/>
                <a:gd name="f27" fmla="*/ 0 1 f21"/>
                <a:gd name="f28" fmla="*/ 2101 1 f20"/>
                <a:gd name="f29" fmla="*/ 3151 1 f20"/>
                <a:gd name="f30" fmla="*/ 1 1 f21"/>
                <a:gd name="f31" fmla="+- f22 0 f1"/>
                <a:gd name="f32" fmla="min f24 f23"/>
                <a:gd name="f33" fmla="*/ f25 1 f19"/>
                <a:gd name="f34" fmla="*/ f26 f13 1"/>
                <a:gd name="f35" fmla="*/ f29 f13 1"/>
                <a:gd name="f36" fmla="*/ f28 f13 1"/>
                <a:gd name="f37" fmla="val f33"/>
                <a:gd name="f38" fmla="*/ f6 f32 1"/>
                <a:gd name="f39" fmla="+- f37 0 f6"/>
                <a:gd name="f40" fmla="*/ f39 1 0"/>
                <a:gd name="f41" fmla="*/ f30 f40 1"/>
                <a:gd name="f42" fmla="*/ f27 f40 1"/>
                <a:gd name="f43" fmla="*/ f42 f32 1"/>
                <a:gd name="f44" fmla="*/ f4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4" y="f43"/>
                </a:cxn>
                <a:cxn ang="f31">
                  <a:pos x="f34" y="f43"/>
                </a:cxn>
                <a:cxn ang="f31">
                  <a:pos x="f36" y="f43"/>
                </a:cxn>
                <a:cxn ang="f31">
                  <a:pos x="f34" y="f43"/>
                </a:cxn>
              </a:cxnLst>
              <a:rect l="f34" t="f43" r="f35" b="f44"/>
              <a:pathLst>
                <a:path w="3151">
                  <a:moveTo>
                    <a:pt x="f6" y="f38"/>
                  </a:moveTo>
                  <a:lnTo>
                    <a:pt x="f6" y="f38"/>
                  </a:lnTo>
                  <a:lnTo>
                    <a:pt x="f8" y="f38"/>
                  </a:lnTo>
                  <a:cubicBezTo>
                    <a:pt x="f7" y="f38"/>
                    <a:pt x="f7" y="f38"/>
                    <a:pt x="f6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3" name="Figura a mano libera 124">
              <a:extLst>
                <a:ext uri="{FF2B5EF4-FFF2-40B4-BE49-F238E27FC236}">
                  <a16:creationId xmlns:a16="http://schemas.microsoft.com/office/drawing/2014/main" id="{6F15BFCD-7F19-4208-A68B-A2284C7432F3}"/>
                </a:ext>
              </a:extLst>
            </p:cNvPr>
            <p:cNvSpPr/>
            <p:nvPr/>
          </p:nvSpPr>
          <p:spPr>
            <a:xfrm>
              <a:off x="2846956" y="4735174"/>
              <a:ext cx="322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1"/>
                <a:gd name="f8" fmla="val 33"/>
                <a:gd name="f9" fmla="val 12"/>
                <a:gd name="f10" fmla="val 9"/>
                <a:gd name="f11" fmla="val 22"/>
                <a:gd name="f12" fmla="+- 0 0 -90"/>
                <a:gd name="f13" fmla="*/ f3 1 34"/>
                <a:gd name="f14" fmla="*/ f4 1 1"/>
                <a:gd name="f15" fmla="+- f7 0 f5"/>
                <a:gd name="f16" fmla="+- f6 0 f5"/>
                <a:gd name="f17" fmla="*/ f12 f0 1"/>
                <a:gd name="f18" fmla="*/ f16 1 34"/>
                <a:gd name="f19" fmla="*/ 33 f16 1"/>
                <a:gd name="f20" fmla="*/ 1 f15 1"/>
                <a:gd name="f21" fmla="*/ 0 f16 1"/>
                <a:gd name="f22" fmla="*/ 0 1 f15"/>
                <a:gd name="f23" fmla="*/ f7 1 f15"/>
                <a:gd name="f24" fmla="*/ f17 1 f2"/>
                <a:gd name="f25" fmla="*/ f19 1 34"/>
                <a:gd name="f26" fmla="*/ f21 1 34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4" h="1">
                  <a:moveTo>
                    <a:pt x="f8" y="f7"/>
                  </a:moveTo>
                  <a:lnTo>
                    <a:pt x="f8" y="f7"/>
                  </a:lnTo>
                  <a:cubicBezTo>
                    <a:pt x="f6" y="f5"/>
                    <a:pt x="f9" y="f7"/>
                    <a:pt x="f5" y="f7"/>
                  </a:cubicBezTo>
                  <a:cubicBezTo>
                    <a:pt x="f10" y="f7"/>
                    <a:pt x="f11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4" name="Figura a mano libera 125">
              <a:extLst>
                <a:ext uri="{FF2B5EF4-FFF2-40B4-BE49-F238E27FC236}">
                  <a16:creationId xmlns:a16="http://schemas.microsoft.com/office/drawing/2014/main" id="{7FC47157-D7F7-4EA0-88D7-A7493C6B960E}"/>
                </a:ext>
              </a:extLst>
            </p:cNvPr>
            <p:cNvSpPr/>
            <p:nvPr/>
          </p:nvSpPr>
          <p:spPr>
            <a:xfrm>
              <a:off x="2048914" y="4738978"/>
              <a:ext cx="18909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8907"/>
                <a:gd name="f8" fmla="val 6617"/>
                <a:gd name="f9" fmla="val 10399"/>
                <a:gd name="f10" fmla="+- 0 0 -90"/>
                <a:gd name="f11" fmla="abs f3"/>
                <a:gd name="f12" fmla="abs f4"/>
                <a:gd name="f13" fmla="abs f5"/>
                <a:gd name="f14" fmla="*/ f3 1 18907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18907"/>
                <a:gd name="f22" fmla="*/ f15 1 0"/>
                <a:gd name="f23" fmla="*/ f17 1 f2"/>
                <a:gd name="f24" fmla="*/ f18 1 18907"/>
                <a:gd name="f25" fmla="*/ f19 1 21600"/>
                <a:gd name="f26" fmla="*/ 21600 f19 1"/>
                <a:gd name="f27" fmla="*/ 18907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4 1"/>
                <a:gd name="f35" fmla="*/ f27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18907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9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5" name="Figura a mano libera 126">
              <a:extLst>
                <a:ext uri="{FF2B5EF4-FFF2-40B4-BE49-F238E27FC236}">
                  <a16:creationId xmlns:a16="http://schemas.microsoft.com/office/drawing/2014/main" id="{210C946C-EF54-4EDA-89C7-BE67922D6DBD}"/>
                </a:ext>
              </a:extLst>
            </p:cNvPr>
            <p:cNvSpPr/>
            <p:nvPr/>
          </p:nvSpPr>
          <p:spPr>
            <a:xfrm>
              <a:off x="1770817" y="4764325"/>
              <a:ext cx="315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1"/>
                <a:gd name="f8" fmla="val 3"/>
                <a:gd name="f9" fmla="val 2"/>
                <a:gd name="f10" fmla="+- 0 0 -90"/>
                <a:gd name="f11" fmla="*/ f3 1 4"/>
                <a:gd name="f12" fmla="*/ f4 1 1"/>
                <a:gd name="f13" fmla="+- f7 0 f5"/>
                <a:gd name="f14" fmla="+- f6 0 f5"/>
                <a:gd name="f15" fmla="*/ f10 f0 1"/>
                <a:gd name="f16" fmla="*/ f14 1 4"/>
                <a:gd name="f17" fmla="*/ 4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4"/>
                <a:gd name="f25" fmla="*/ f19 1 4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4" h="1">
                  <a:moveTo>
                    <a:pt x="f6" y="f5"/>
                  </a:moveTo>
                  <a:lnTo>
                    <a:pt x="f6" y="f5"/>
                  </a:lnTo>
                  <a:cubicBezTo>
                    <a:pt x="f8" y="f5"/>
                    <a:pt x="f9" y="f7"/>
                    <a:pt x="f5" y="f7"/>
                  </a:cubicBezTo>
                  <a:cubicBezTo>
                    <a:pt x="f9" y="f7"/>
                    <a:pt x="f8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6" name="Figura a mano libera 127">
              <a:extLst>
                <a:ext uri="{FF2B5EF4-FFF2-40B4-BE49-F238E27FC236}">
                  <a16:creationId xmlns:a16="http://schemas.microsoft.com/office/drawing/2014/main" id="{ADC2D52B-A205-4960-9073-492EBFDC27D3}"/>
                </a:ext>
              </a:extLst>
            </p:cNvPr>
            <p:cNvSpPr/>
            <p:nvPr/>
          </p:nvSpPr>
          <p:spPr>
            <a:xfrm>
              <a:off x="1677064" y="4764325"/>
              <a:ext cx="93753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2"/>
                <a:gd name="f8" fmla="val 1"/>
                <a:gd name="f9" fmla="val 84"/>
                <a:gd name="f10" fmla="val 42"/>
                <a:gd name="f11" fmla="val 26"/>
                <a:gd name="f12" fmla="val 28"/>
                <a:gd name="f13" fmla="val 27"/>
                <a:gd name="f14" fmla="val 82"/>
                <a:gd name="f15" fmla="+- 0 0 -90"/>
                <a:gd name="f16" fmla="*/ f3 1 98"/>
                <a:gd name="f17" fmla="*/ f4 1 2"/>
                <a:gd name="f18" fmla="+- f7 0 f5"/>
                <a:gd name="f19" fmla="+- f6 0 f5"/>
                <a:gd name="f20" fmla="*/ f15 f0 1"/>
                <a:gd name="f21" fmla="*/ f18 1 2"/>
                <a:gd name="f22" fmla="*/ f19 1 98"/>
                <a:gd name="f23" fmla="*/ 98 f19 1"/>
                <a:gd name="f24" fmla="*/ 1 f18 1"/>
                <a:gd name="f25" fmla="*/ 26 f19 1"/>
                <a:gd name="f26" fmla="*/ 28 f19 1"/>
                <a:gd name="f27" fmla="*/ 0 f19 1"/>
                <a:gd name="f28" fmla="*/ 2 f18 1"/>
                <a:gd name="f29" fmla="*/ f20 1 f2"/>
                <a:gd name="f30" fmla="*/ f23 1 98"/>
                <a:gd name="f31" fmla="*/ f24 1 2"/>
                <a:gd name="f32" fmla="*/ f25 1 98"/>
                <a:gd name="f33" fmla="*/ f26 1 98"/>
                <a:gd name="f34" fmla="*/ f27 1 98"/>
                <a:gd name="f35" fmla="*/ f28 1 2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2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6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2"/>
                </a:cxn>
                <a:cxn ang="f40">
                  <a:pos x="f54" y="f52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98" h="2">
                  <a:moveTo>
                    <a:pt x="f6" y="f8"/>
                  </a:moveTo>
                  <a:lnTo>
                    <a:pt x="f6" y="f8"/>
                  </a:lnTo>
                  <a:cubicBezTo>
                    <a:pt x="f9" y="f7"/>
                    <a:pt x="f10" y="f5"/>
                    <a:pt x="f11" y="f8"/>
                  </a:cubicBezTo>
                  <a:lnTo>
                    <a:pt x="f12" y="f8"/>
                  </a:lnTo>
                  <a:lnTo>
                    <a:pt x="f5" y="f7"/>
                  </a:lnTo>
                  <a:cubicBezTo>
                    <a:pt x="f13" y="f7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127" name="Sottotitolo 2">
            <a:extLst>
              <a:ext uri="{FF2B5EF4-FFF2-40B4-BE49-F238E27FC236}">
                <a16:creationId xmlns:a16="http://schemas.microsoft.com/office/drawing/2014/main" id="{CD840167-AD16-4B0B-B1CA-F41DBC5E2D9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2807" y="5105397"/>
            <a:ext cx="9146382" cy="10668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66249215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E76BC4-8420-4E4A-9229-CACEC20D923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grpSp>
        <p:nvGrpSpPr>
          <p:cNvPr id="3" name="linea" descr="Elemento grafico linea">
            <a:extLst>
              <a:ext uri="{FF2B5EF4-FFF2-40B4-BE49-F238E27FC236}">
                <a16:creationId xmlns:a16="http://schemas.microsoft.com/office/drawing/2014/main" id="{6185D9C2-2695-4D71-94B1-FAAD88C07BA0}"/>
              </a:ext>
            </a:extLst>
          </p:cNvPr>
          <p:cNvGrpSpPr/>
          <p:nvPr/>
        </p:nvGrpSpPr>
        <p:grpSpPr>
          <a:xfrm>
            <a:off x="1522808" y="1514475"/>
            <a:ext cx="10572320" cy="64008"/>
            <a:chOff x="1522411" y="1514475"/>
            <a:chExt cx="10569567" cy="64008"/>
          </a:xfrm>
        </p:grpSpPr>
        <p:sp>
          <p:nvSpPr>
            <p:cNvPr id="4" name="Figura a mano libera 7">
              <a:extLst>
                <a:ext uri="{FF2B5EF4-FFF2-40B4-BE49-F238E27FC236}">
                  <a16:creationId xmlns:a16="http://schemas.microsoft.com/office/drawing/2014/main" id="{8E3D6E00-AF1E-4DE8-9F17-2A648FC29F27}"/>
                </a:ext>
              </a:extLst>
            </p:cNvPr>
            <p:cNvSpPr/>
            <p:nvPr/>
          </p:nvSpPr>
          <p:spPr>
            <a:xfrm>
              <a:off x="12028483" y="1525557"/>
              <a:ext cx="6349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6"/>
                <a:gd name="f8" fmla="val 30"/>
                <a:gd name="f9" fmla="val 3"/>
                <a:gd name="f10" fmla="val 60"/>
                <a:gd name="f11" fmla="val 2"/>
                <a:gd name="f12" fmla="val 26"/>
                <a:gd name="f13" fmla="val 1"/>
                <a:gd name="f14" fmla="val 39"/>
                <a:gd name="f15" fmla="val 8"/>
                <a:gd name="f16" fmla="+- 0 0 -90"/>
                <a:gd name="f17" fmla="*/ f3 1 67"/>
                <a:gd name="f18" fmla="*/ f4 1 6"/>
                <a:gd name="f19" fmla="+- f7 0 f5"/>
                <a:gd name="f20" fmla="+- f6 0 f5"/>
                <a:gd name="f21" fmla="*/ f16 f0 1"/>
                <a:gd name="f22" fmla="*/ f19 1 6"/>
                <a:gd name="f23" fmla="*/ f20 1 67"/>
                <a:gd name="f24" fmla="*/ 30 f20 1"/>
                <a:gd name="f25" fmla="*/ 6 f19 1"/>
                <a:gd name="f26" fmla="*/ 67 f20 1"/>
                <a:gd name="f27" fmla="*/ 3 f19 1"/>
                <a:gd name="f28" fmla="*/ 39 f20 1"/>
                <a:gd name="f29" fmla="*/ 0 f19 1"/>
                <a:gd name="f30" fmla="*/ f21 1 f2"/>
                <a:gd name="f31" fmla="*/ f24 1 67"/>
                <a:gd name="f32" fmla="*/ f25 1 6"/>
                <a:gd name="f33" fmla="*/ f26 1 67"/>
                <a:gd name="f34" fmla="*/ f27 1 6"/>
                <a:gd name="f35" fmla="*/ f28 1 67"/>
                <a:gd name="f36" fmla="*/ f29 1 6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7" h="6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3"/>
                    <a:pt x="f14" y="f5"/>
                  </a:cubicBezTo>
                  <a:cubicBezTo>
                    <a:pt x="f5" y="f13"/>
                    <a:pt x="f15" y="f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igura a mano libera 8">
              <a:extLst>
                <a:ext uri="{FF2B5EF4-FFF2-40B4-BE49-F238E27FC236}">
                  <a16:creationId xmlns:a16="http://schemas.microsoft.com/office/drawing/2014/main" id="{61AA62B4-4D08-44C6-8B84-75D13019528B}"/>
                </a:ext>
              </a:extLst>
            </p:cNvPr>
            <p:cNvSpPr/>
            <p:nvPr/>
          </p:nvSpPr>
          <p:spPr>
            <a:xfrm>
              <a:off x="12022138" y="1532936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"/>
                <a:gd name="f8" fmla="val 1"/>
                <a:gd name="f9" fmla="val 16"/>
                <a:gd name="f10" fmla="val 11"/>
                <a:gd name="f11" fmla="+- 0 0 -90"/>
                <a:gd name="f12" fmla="*/ f3 1 2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0"/>
                <a:gd name="f19" fmla="*/ 0 f15 1"/>
                <a:gd name="f20" fmla="*/ 2 f14 1"/>
                <a:gd name="f21" fmla="*/ 20 f15 1"/>
                <a:gd name="f22" fmla="*/ 1 f14 1"/>
                <a:gd name="f23" fmla="*/ f16 1 f2"/>
                <a:gd name="f24" fmla="*/ f19 1 20"/>
                <a:gd name="f25" fmla="*/ f20 1 2"/>
                <a:gd name="f26" fmla="*/ f21 1 2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20" h="2">
                  <a:moveTo>
                    <a:pt x="f5" y="f7"/>
                  </a:moveTo>
                  <a:lnTo>
                    <a:pt x="f5" y="f7"/>
                  </a:lnTo>
                  <a:lnTo>
                    <a:pt x="f6" y="f8"/>
                  </a:ln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igura a mano libera 9">
              <a:extLst>
                <a:ext uri="{FF2B5EF4-FFF2-40B4-BE49-F238E27FC236}">
                  <a16:creationId xmlns:a16="http://schemas.microsoft.com/office/drawing/2014/main" id="{0D31F11C-6DC7-4A70-AF93-243E8E4C9018}"/>
                </a:ext>
              </a:extLst>
            </p:cNvPr>
            <p:cNvSpPr/>
            <p:nvPr/>
          </p:nvSpPr>
          <p:spPr>
            <a:xfrm>
              <a:off x="12041184" y="1531711"/>
              <a:ext cx="39684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6"/>
                <a:gd name="f8" fmla="val 2"/>
                <a:gd name="f9" fmla="val 5"/>
                <a:gd name="f10" fmla="val 3"/>
                <a:gd name="f11" fmla="val 19"/>
                <a:gd name="f12" fmla="val 1"/>
                <a:gd name="f13" fmla="val 15"/>
                <a:gd name="f14" fmla="val 23"/>
                <a:gd name="f15" fmla="+- 0 0 -90"/>
                <a:gd name="f16" fmla="*/ f3 1 41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1"/>
                <a:gd name="f23" fmla="*/ 41 f19 1"/>
                <a:gd name="f24" fmla="*/ 0 f18 1"/>
                <a:gd name="f25" fmla="*/ 0 f19 1"/>
                <a:gd name="f26" fmla="*/ 2 f18 1"/>
                <a:gd name="f27" fmla="*/ 19 f19 1"/>
                <a:gd name="f28" fmla="*/ 1 f18 1"/>
                <a:gd name="f29" fmla="*/ f20 1 f2"/>
                <a:gd name="f30" fmla="*/ f23 1 41"/>
                <a:gd name="f31" fmla="*/ f24 1 6"/>
                <a:gd name="f32" fmla="*/ f25 1 41"/>
                <a:gd name="f33" fmla="*/ f26 1 6"/>
                <a:gd name="f34" fmla="*/ f27 1 41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1" h="6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10"/>
                    <a:pt x="f7" y="f7"/>
                    <a:pt x="f11" y="f12"/>
                  </a:cubicBezTo>
                  <a:cubicBezTo>
                    <a:pt x="f13" y="f10"/>
                    <a:pt x="f14" y="f12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igura a mano libera 15">
              <a:extLst>
                <a:ext uri="{FF2B5EF4-FFF2-40B4-BE49-F238E27FC236}">
                  <a16:creationId xmlns:a16="http://schemas.microsoft.com/office/drawing/2014/main" id="{1FDDFF78-24FD-41EC-872B-5393D9631F4B}"/>
                </a:ext>
              </a:extLst>
            </p:cNvPr>
            <p:cNvSpPr/>
            <p:nvPr/>
          </p:nvSpPr>
          <p:spPr>
            <a:xfrm>
              <a:off x="11831641" y="1526782"/>
              <a:ext cx="42857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6"/>
                <a:gd name="f8" fmla="val 2"/>
                <a:gd name="f9" fmla="val 1"/>
                <a:gd name="f10" fmla="val 15"/>
                <a:gd name="f11" fmla="val 4"/>
                <a:gd name="f12" fmla="val 18"/>
                <a:gd name="f13" fmla="val 31"/>
                <a:gd name="f14" fmla="val 3"/>
                <a:gd name="f15" fmla="+- 0 0 -90"/>
                <a:gd name="f16" fmla="*/ f3 1 4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5"/>
                <a:gd name="f23" fmla="*/ 2 f19 1"/>
                <a:gd name="f24" fmla="*/ 0 f18 1"/>
                <a:gd name="f25" fmla="*/ 18 f19 1"/>
                <a:gd name="f26" fmla="*/ 6 f18 1"/>
                <a:gd name="f27" fmla="*/ 45 f19 1"/>
                <a:gd name="f28" fmla="*/ 4 f18 1"/>
                <a:gd name="f29" fmla="*/ f20 1 f2"/>
                <a:gd name="f30" fmla="*/ f23 1 45"/>
                <a:gd name="f31" fmla="*/ f24 1 6"/>
                <a:gd name="f32" fmla="*/ f25 1 45"/>
                <a:gd name="f33" fmla="*/ f26 1 6"/>
                <a:gd name="f34" fmla="*/ f27 1 45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5" h="6">
                  <a:moveTo>
                    <a:pt x="f8" y="f5"/>
                  </a:moveTo>
                  <a:lnTo>
                    <a:pt x="f8" y="f5"/>
                  </a:lnTo>
                  <a:cubicBezTo>
                    <a:pt x="f5" y="f9"/>
                    <a:pt x="f10" y="f11"/>
                    <a:pt x="f12" y="f7"/>
                  </a:cubicBezTo>
                  <a:lnTo>
                    <a:pt x="f6" y="f11"/>
                  </a:lnTo>
                  <a:cubicBezTo>
                    <a:pt x="f13" y="f14"/>
                    <a:pt x="f11" y="f8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igura a mano libera 16">
              <a:extLst>
                <a:ext uri="{FF2B5EF4-FFF2-40B4-BE49-F238E27FC236}">
                  <a16:creationId xmlns:a16="http://schemas.microsoft.com/office/drawing/2014/main" id="{0CB0A60E-B472-4C57-8FC4-33BED967BA68}"/>
                </a:ext>
              </a:extLst>
            </p:cNvPr>
            <p:cNvSpPr/>
            <p:nvPr/>
          </p:nvSpPr>
          <p:spPr>
            <a:xfrm>
              <a:off x="11809411" y="1531711"/>
              <a:ext cx="4127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"/>
                <a:gd name="f8" fmla="val 42"/>
                <a:gd name="f9" fmla="val 37"/>
                <a:gd name="f10" fmla="val 2"/>
                <a:gd name="f11" fmla="+- 0 0 -90"/>
                <a:gd name="f12" fmla="*/ f3 1 44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44"/>
                <a:gd name="f19" fmla="*/ 42 f15 1"/>
                <a:gd name="f20" fmla="*/ 0 f14 1"/>
                <a:gd name="f21" fmla="*/ 0 f15 1"/>
                <a:gd name="f22" fmla="*/ 3 f14 1"/>
                <a:gd name="f23" fmla="*/ f16 1 f2"/>
                <a:gd name="f24" fmla="*/ f19 1 44"/>
                <a:gd name="f25" fmla="*/ f20 1 3"/>
                <a:gd name="f26" fmla="*/ f21 1 44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44" h="3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igura a mano libera 17">
              <a:extLst>
                <a:ext uri="{FF2B5EF4-FFF2-40B4-BE49-F238E27FC236}">
                  <a16:creationId xmlns:a16="http://schemas.microsoft.com/office/drawing/2014/main" id="{0A148F4E-8237-4757-A462-DD7C6BD4BD1B}"/>
                </a:ext>
              </a:extLst>
            </p:cNvPr>
            <p:cNvSpPr/>
            <p:nvPr/>
          </p:nvSpPr>
          <p:spPr>
            <a:xfrm>
              <a:off x="12003091" y="1537865"/>
              <a:ext cx="7778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5"/>
                <a:gd name="f8" fmla="val 14"/>
                <a:gd name="f9" fmla="+- 0 0 -90"/>
                <a:gd name="f10" fmla="*/ f3 1 82"/>
                <a:gd name="f11" fmla="*/ f4 1 5"/>
                <a:gd name="f12" fmla="+- f7 0 f5"/>
                <a:gd name="f13" fmla="+- f6 0 f5"/>
                <a:gd name="f14" fmla="*/ f9 f0 1"/>
                <a:gd name="f15" fmla="*/ f12 1 5"/>
                <a:gd name="f16" fmla="*/ f13 1 82"/>
                <a:gd name="f17" fmla="*/ 14 f13 1"/>
                <a:gd name="f18" fmla="*/ 5 f12 1"/>
                <a:gd name="f19" fmla="*/ 82 f13 1"/>
                <a:gd name="f20" fmla="*/ 0 f12 1"/>
                <a:gd name="f21" fmla="*/ 0 f13 1"/>
                <a:gd name="f22" fmla="*/ f14 1 f2"/>
                <a:gd name="f23" fmla="*/ f17 1 82"/>
                <a:gd name="f24" fmla="*/ f18 1 5"/>
                <a:gd name="f25" fmla="*/ f19 1 82"/>
                <a:gd name="f26" fmla="*/ f20 1 5"/>
                <a:gd name="f27" fmla="*/ f21 1 8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3"/>
                </a:cxn>
                <a:cxn ang="f32">
                  <a:pos x="f42" y="f43"/>
                </a:cxn>
              </a:cxnLst>
              <a:rect l="f38" t="f41" r="f39" b="f40"/>
              <a:pathLst>
                <a:path w="82" h="5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igura a mano libera 18">
              <a:extLst>
                <a:ext uri="{FF2B5EF4-FFF2-40B4-BE49-F238E27FC236}">
                  <a16:creationId xmlns:a16="http://schemas.microsoft.com/office/drawing/2014/main" id="{F7998F76-62EC-420D-B19F-FF4BC078E711}"/>
                </a:ext>
              </a:extLst>
            </p:cNvPr>
            <p:cNvSpPr/>
            <p:nvPr/>
          </p:nvSpPr>
          <p:spPr>
            <a:xfrm>
              <a:off x="11664945" y="1523088"/>
              <a:ext cx="3968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5"/>
                <a:gd name="f8" fmla="val 19"/>
                <a:gd name="f9" fmla="val 4"/>
                <a:gd name="f10" fmla="+- 0 0 -90"/>
                <a:gd name="f11" fmla="*/ f3 1 42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42"/>
                <a:gd name="f18" fmla="*/ 19 f14 1"/>
                <a:gd name="f19" fmla="*/ 4 f13 1"/>
                <a:gd name="f20" fmla="*/ 42 f14 1"/>
                <a:gd name="f21" fmla="*/ 0 f13 1"/>
                <a:gd name="f22" fmla="*/ 0 f14 1"/>
                <a:gd name="f23" fmla="*/ 5 f13 1"/>
                <a:gd name="f24" fmla="*/ f15 1 f2"/>
                <a:gd name="f25" fmla="*/ f18 1 42"/>
                <a:gd name="f26" fmla="*/ f19 1 5"/>
                <a:gd name="f27" fmla="*/ f20 1 42"/>
                <a:gd name="f28" fmla="*/ f21 1 5"/>
                <a:gd name="f29" fmla="*/ f22 1 42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2" h="5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igura a mano libera 19">
              <a:extLst>
                <a:ext uri="{FF2B5EF4-FFF2-40B4-BE49-F238E27FC236}">
                  <a16:creationId xmlns:a16="http://schemas.microsoft.com/office/drawing/2014/main" id="{520DA937-66D7-4C6B-97FA-5CAD8F1291E1}"/>
                </a:ext>
              </a:extLst>
            </p:cNvPr>
            <p:cNvSpPr/>
            <p:nvPr/>
          </p:nvSpPr>
          <p:spPr>
            <a:xfrm>
              <a:off x="11506196" y="1521863"/>
              <a:ext cx="92070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6"/>
                <a:gd name="f8" fmla="val 81"/>
                <a:gd name="f9" fmla="val 3"/>
                <a:gd name="f10" fmla="val 57"/>
                <a:gd name="f11" fmla="val 1"/>
                <a:gd name="f12" fmla="val 75"/>
                <a:gd name="f13" fmla="val 47"/>
                <a:gd name="f14" fmla="val 22"/>
                <a:gd name="f15" fmla="val 2"/>
                <a:gd name="f16" fmla="val 5"/>
                <a:gd name="f17" fmla="val 24"/>
                <a:gd name="f18" fmla="val 49"/>
                <a:gd name="f19" fmla="val 4"/>
                <a:gd name="f20" fmla="+- 0 0 -90"/>
                <a:gd name="f21" fmla="*/ f3 1 98"/>
                <a:gd name="f22" fmla="*/ f4 1 6"/>
                <a:gd name="f23" fmla="+- f7 0 f5"/>
                <a:gd name="f24" fmla="+- f6 0 f5"/>
                <a:gd name="f25" fmla="*/ f20 f0 1"/>
                <a:gd name="f26" fmla="*/ f23 1 6"/>
                <a:gd name="f27" fmla="*/ f24 1 98"/>
                <a:gd name="f28" fmla="*/ 81 f24 1"/>
                <a:gd name="f29" fmla="*/ 6 f23 1"/>
                <a:gd name="f30" fmla="*/ 75 f24 1"/>
                <a:gd name="f31" fmla="*/ 0 f23 1"/>
                <a:gd name="f32" fmla="*/ 0 f24 1"/>
                <a:gd name="f33" fmla="*/ 5 f23 1"/>
                <a:gd name="f34" fmla="*/ f25 1 f2"/>
                <a:gd name="f35" fmla="*/ f28 1 98"/>
                <a:gd name="f36" fmla="*/ f29 1 6"/>
                <a:gd name="f37" fmla="*/ f30 1 98"/>
                <a:gd name="f38" fmla="*/ f31 1 6"/>
                <a:gd name="f39" fmla="*/ f32 1 98"/>
                <a:gd name="f40" fmla="*/ f33 1 6"/>
                <a:gd name="f41" fmla="*/ 0 1 f27"/>
                <a:gd name="f42" fmla="*/ f6 1 f27"/>
                <a:gd name="f43" fmla="*/ 0 1 f26"/>
                <a:gd name="f44" fmla="*/ f7 1 f26"/>
                <a:gd name="f45" fmla="+- f34 0 f1"/>
                <a:gd name="f46" fmla="*/ f35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98" h="6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5"/>
                  </a:cubicBezTo>
                  <a:cubicBezTo>
                    <a:pt x="f13" y="f5"/>
                    <a:pt x="f14" y="f15"/>
                    <a:pt x="f5" y="f16"/>
                  </a:cubicBezTo>
                  <a:cubicBezTo>
                    <a:pt x="f17" y="f9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igura a mano libera 20">
              <a:extLst>
                <a:ext uri="{FF2B5EF4-FFF2-40B4-BE49-F238E27FC236}">
                  <a16:creationId xmlns:a16="http://schemas.microsoft.com/office/drawing/2014/main" id="{4AB15821-D7E6-43E0-8169-47970258DE9D}"/>
                </a:ext>
              </a:extLst>
            </p:cNvPr>
            <p:cNvSpPr/>
            <p:nvPr/>
          </p:nvSpPr>
          <p:spPr>
            <a:xfrm>
              <a:off x="11471276" y="1525557"/>
              <a:ext cx="34920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3"/>
                <a:gd name="f8" fmla="val 11"/>
                <a:gd name="f9" fmla="val 2"/>
                <a:gd name="f10" fmla="val 23"/>
                <a:gd name="f11" fmla="val 1"/>
                <a:gd name="f12" fmla="val 24"/>
                <a:gd name="f13" fmla="val 12"/>
                <a:gd name="f14" fmla="+- 0 0 -90"/>
                <a:gd name="f15" fmla="*/ f3 1 3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36"/>
                <a:gd name="f22" fmla="*/ 0 f18 1"/>
                <a:gd name="f23" fmla="*/ 3 f17 1"/>
                <a:gd name="f24" fmla="*/ 36 f18 1"/>
                <a:gd name="f25" fmla="*/ 0 f17 1"/>
                <a:gd name="f26" fmla="*/ f19 1 f2"/>
                <a:gd name="f27" fmla="*/ f22 1 36"/>
                <a:gd name="f28" fmla="*/ f23 1 3"/>
                <a:gd name="f29" fmla="*/ f24 1 36"/>
                <a:gd name="f30" fmla="*/ f25 1 3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36" h="3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5"/>
                  </a:cubicBezTo>
                  <a:cubicBezTo>
                    <a:pt x="f12" y="f5"/>
                    <a:pt x="f13" y="f11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igura a mano libera 21">
              <a:extLst>
                <a:ext uri="{FF2B5EF4-FFF2-40B4-BE49-F238E27FC236}">
                  <a16:creationId xmlns:a16="http://schemas.microsoft.com/office/drawing/2014/main" id="{AB4544CA-6E72-4D26-BC58-A4AB77FEA0AA}"/>
                </a:ext>
              </a:extLst>
            </p:cNvPr>
            <p:cNvSpPr/>
            <p:nvPr/>
          </p:nvSpPr>
          <p:spPr>
            <a:xfrm>
              <a:off x="11710985" y="1529242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5"/>
                <a:gd name="f8" fmla="val 29"/>
                <a:gd name="f9" fmla="val 4"/>
                <a:gd name="f10" fmla="val 23"/>
                <a:gd name="f11" fmla="val 1"/>
                <a:gd name="f12" fmla="val 16"/>
                <a:gd name="f13" fmla="+- 0 0 -90"/>
                <a:gd name="f14" fmla="*/ f3 1 32"/>
                <a:gd name="f15" fmla="*/ f4 1 5"/>
                <a:gd name="f16" fmla="+- f7 0 f5"/>
                <a:gd name="f17" fmla="+- f6 0 f5"/>
                <a:gd name="f18" fmla="*/ f13 f0 1"/>
                <a:gd name="f19" fmla="*/ f16 1 5"/>
                <a:gd name="f20" fmla="*/ f17 1 32"/>
                <a:gd name="f21" fmla="*/ 32 f17 1"/>
                <a:gd name="f22" fmla="*/ 5 f16 1"/>
                <a:gd name="f23" fmla="*/ 0 f17 1"/>
                <a:gd name="f24" fmla="*/ 0 f16 1"/>
                <a:gd name="f25" fmla="*/ 16 f17 1"/>
                <a:gd name="f26" fmla="*/ f18 1 f2"/>
                <a:gd name="f27" fmla="*/ f21 1 32"/>
                <a:gd name="f28" fmla="*/ f22 1 5"/>
                <a:gd name="f29" fmla="*/ f23 1 32"/>
                <a:gd name="f30" fmla="*/ f24 1 5"/>
                <a:gd name="f31" fmla="*/ f25 1 32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7"/>
                </a:cxn>
                <a:cxn ang="f36">
                  <a:pos x="f46" y="f47"/>
                </a:cxn>
              </a:cxnLst>
              <a:rect l="f42" t="f45" r="f43" b="f44"/>
              <a:pathLst>
                <a:path w="32" h="5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5" y="f5"/>
                  </a:cubicBezTo>
                  <a:lnTo>
                    <a:pt x="f12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igura a mano libera 22">
              <a:extLst>
                <a:ext uri="{FF2B5EF4-FFF2-40B4-BE49-F238E27FC236}">
                  <a16:creationId xmlns:a16="http://schemas.microsoft.com/office/drawing/2014/main" id="{D64E8582-0434-438A-93E6-9896BF04A3D1}"/>
                </a:ext>
              </a:extLst>
            </p:cNvPr>
            <p:cNvSpPr/>
            <p:nvPr/>
          </p:nvSpPr>
          <p:spPr>
            <a:xfrm>
              <a:off x="11691939" y="1532936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35"/>
                <a:gd name="f9" fmla="+- 0 0 -90"/>
                <a:gd name="f10" fmla="*/ f3 1 36"/>
                <a:gd name="f11" fmla="*/ f4 1 1"/>
                <a:gd name="f12" fmla="+- f7 0 f5"/>
                <a:gd name="f13" fmla="+- f6 0 f5"/>
                <a:gd name="f14" fmla="*/ f9 f0 1"/>
                <a:gd name="f15" fmla="*/ f13 1 36"/>
                <a:gd name="f16" fmla="*/ 36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6"/>
                <a:gd name="f25" fmla="*/ f18 1 36"/>
                <a:gd name="f26" fmla="*/ f19 1 36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6" h="1">
                  <a:moveTo>
                    <a:pt x="f6" y="f7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igura a mano libera 23">
              <a:extLst>
                <a:ext uri="{FF2B5EF4-FFF2-40B4-BE49-F238E27FC236}">
                  <a16:creationId xmlns:a16="http://schemas.microsoft.com/office/drawing/2014/main" id="{46EB4766-FDA1-44DA-B605-B340185213B5}"/>
                </a:ext>
              </a:extLst>
            </p:cNvPr>
            <p:cNvSpPr/>
            <p:nvPr/>
          </p:nvSpPr>
          <p:spPr>
            <a:xfrm>
              <a:off x="1174115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62"/>
                <a:gd name="f8" fmla="val 1905"/>
                <a:gd name="f9" fmla="val 2857"/>
                <a:gd name="f10" fmla="+- 0 0 -90"/>
                <a:gd name="f11" fmla="abs f3"/>
                <a:gd name="f12" fmla="abs f4"/>
                <a:gd name="f13" fmla="abs f5"/>
                <a:gd name="f14" fmla="*/ f3 1 4762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4762"/>
                <a:gd name="f22" fmla="*/ f15 1 0"/>
                <a:gd name="f23" fmla="*/ f17 1 f2"/>
                <a:gd name="f24" fmla="*/ f18 1 4762"/>
                <a:gd name="f25" fmla="*/ f19 1 21600"/>
                <a:gd name="f26" fmla="*/ 21600 f19 1"/>
                <a:gd name="f27" fmla="*/ 4762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4 1"/>
                <a:gd name="f35" fmla="*/ f27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4762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9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igura a mano libera 24">
              <a:extLst>
                <a:ext uri="{FF2B5EF4-FFF2-40B4-BE49-F238E27FC236}">
                  <a16:creationId xmlns:a16="http://schemas.microsoft.com/office/drawing/2014/main" id="{145783E4-366B-4E7C-8E2A-17BF0C24778A}"/>
                </a:ext>
              </a:extLst>
            </p:cNvPr>
            <p:cNvSpPr/>
            <p:nvPr/>
          </p:nvSpPr>
          <p:spPr>
            <a:xfrm>
              <a:off x="11841159" y="1537865"/>
              <a:ext cx="71432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9"/>
                <a:gd name="f8" fmla="val 51"/>
                <a:gd name="f9" fmla="val 3"/>
                <a:gd name="f10" fmla="val 5"/>
                <a:gd name="f11" fmla="val 49"/>
                <a:gd name="f12" fmla="val 66"/>
                <a:gd name="f13" fmla="val 6"/>
                <a:gd name="f14" fmla="val 38"/>
                <a:gd name="f15" fmla="val 4"/>
                <a:gd name="f16" fmla="+- 0 0 -90"/>
                <a:gd name="f17" fmla="*/ f3 1 75"/>
                <a:gd name="f18" fmla="*/ f4 1 9"/>
                <a:gd name="f19" fmla="+- f7 0 f5"/>
                <a:gd name="f20" fmla="+- f6 0 f5"/>
                <a:gd name="f21" fmla="*/ f16 f0 1"/>
                <a:gd name="f22" fmla="*/ f20 1 75"/>
                <a:gd name="f23" fmla="*/ f19 1 9"/>
                <a:gd name="f24" fmla="*/ 75 f20 1"/>
                <a:gd name="f25" fmla="*/ 0 f19 1"/>
                <a:gd name="f26" fmla="*/ 49 f20 1"/>
                <a:gd name="f27" fmla="*/ 9 f19 1"/>
                <a:gd name="f28" fmla="*/ f21 1 f2"/>
                <a:gd name="f29" fmla="*/ f24 1 75"/>
                <a:gd name="f30" fmla="*/ f25 1 9"/>
                <a:gd name="f31" fmla="*/ f26 1 75"/>
                <a:gd name="f32" fmla="*/ f27 1 9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75" h="9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5" y="f10"/>
                    <a:pt x="f11" y="f7"/>
                  </a:cubicBezTo>
                  <a:cubicBezTo>
                    <a:pt x="f12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igura a mano libera 25">
              <a:extLst>
                <a:ext uri="{FF2B5EF4-FFF2-40B4-BE49-F238E27FC236}">
                  <a16:creationId xmlns:a16="http://schemas.microsoft.com/office/drawing/2014/main" id="{B1B2F3BF-0B96-438D-AF9E-0962822DC69E}"/>
                </a:ext>
              </a:extLst>
            </p:cNvPr>
            <p:cNvSpPr/>
            <p:nvPr/>
          </p:nvSpPr>
          <p:spPr>
            <a:xfrm>
              <a:off x="11764963" y="1535396"/>
              <a:ext cx="4444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"/>
                <a:gd name="f8" fmla="val 3"/>
                <a:gd name="f9" fmla="val 44"/>
                <a:gd name="f10" fmla="val 43"/>
                <a:gd name="f11" fmla="val 35"/>
                <a:gd name="f12" fmla="val 1"/>
                <a:gd name="f13" fmla="+- 0 0 -90"/>
                <a:gd name="f14" fmla="*/ f3 1 47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47"/>
                <a:gd name="f21" fmla="*/ 0 f17 1"/>
                <a:gd name="f22" fmla="*/ 3 f16 1"/>
                <a:gd name="f23" fmla="*/ 44 f17 1"/>
                <a:gd name="f24" fmla="*/ 4 f16 1"/>
                <a:gd name="f25" fmla="*/ 47 f17 1"/>
                <a:gd name="f26" fmla="*/ 0 f16 1"/>
                <a:gd name="f27" fmla="*/ f18 1 f2"/>
                <a:gd name="f28" fmla="*/ f21 1 47"/>
                <a:gd name="f29" fmla="*/ f22 1 4"/>
                <a:gd name="f30" fmla="*/ f23 1 47"/>
                <a:gd name="f31" fmla="*/ f24 1 4"/>
                <a:gd name="f32" fmla="*/ f25 1 47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47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igura a mano libera 26">
              <a:extLst>
                <a:ext uri="{FF2B5EF4-FFF2-40B4-BE49-F238E27FC236}">
                  <a16:creationId xmlns:a16="http://schemas.microsoft.com/office/drawing/2014/main" id="{3F5108DB-0F5D-4C12-8CDB-C69E2037615F}"/>
                </a:ext>
              </a:extLst>
            </p:cNvPr>
            <p:cNvSpPr/>
            <p:nvPr/>
          </p:nvSpPr>
          <p:spPr>
            <a:xfrm>
              <a:off x="11744325" y="1537865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"/>
                <a:gd name="f8" fmla="val 5"/>
                <a:gd name="f9" fmla="+- 0 0 -90"/>
                <a:gd name="f10" fmla="*/ f3 1 22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22"/>
                <a:gd name="f17" fmla="*/ 0 f13 1"/>
                <a:gd name="f18" fmla="*/ 2 f12 1"/>
                <a:gd name="f19" fmla="*/ 22 f13 1"/>
                <a:gd name="f20" fmla="*/ 0 f12 1"/>
                <a:gd name="f21" fmla="*/ 5 f13 1"/>
                <a:gd name="f22" fmla="*/ f14 1 f2"/>
                <a:gd name="f23" fmla="*/ f17 1 22"/>
                <a:gd name="f24" fmla="*/ f18 1 2"/>
                <a:gd name="f25" fmla="*/ f19 1 22"/>
                <a:gd name="f26" fmla="*/ f20 1 2"/>
                <a:gd name="f27" fmla="*/ f21 1 2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22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igura a mano libera 27">
              <a:extLst>
                <a:ext uri="{FF2B5EF4-FFF2-40B4-BE49-F238E27FC236}">
                  <a16:creationId xmlns:a16="http://schemas.microsoft.com/office/drawing/2014/main" id="{1E40C1F0-D30C-4833-BE80-E4D39A311BCE}"/>
                </a:ext>
              </a:extLst>
            </p:cNvPr>
            <p:cNvSpPr/>
            <p:nvPr/>
          </p:nvSpPr>
          <p:spPr>
            <a:xfrm>
              <a:off x="11482385" y="1531711"/>
              <a:ext cx="8572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4"/>
                <a:gd name="f8" fmla="val 63"/>
                <a:gd name="f9" fmla="val 44"/>
                <a:gd name="f10" fmla="val 2"/>
                <a:gd name="f11" fmla="val 23"/>
                <a:gd name="f12" fmla="val 25"/>
                <a:gd name="f13" fmla="val 3"/>
                <a:gd name="f14" fmla="val 51"/>
                <a:gd name="f15" fmla="val 76"/>
                <a:gd name="f16" fmla="val 79"/>
                <a:gd name="f17" fmla="+- 0 0 -90"/>
                <a:gd name="f18" fmla="*/ f3 1 90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90"/>
                <a:gd name="f25" fmla="*/ 63 f21 1"/>
                <a:gd name="f26" fmla="*/ 0 f20 1"/>
                <a:gd name="f27" fmla="*/ 0 f21 1"/>
                <a:gd name="f28" fmla="*/ 2 f20 1"/>
                <a:gd name="f29" fmla="*/ 76 f21 1"/>
                <a:gd name="f30" fmla="*/ 4 f20 1"/>
                <a:gd name="f31" fmla="*/ f22 1 f2"/>
                <a:gd name="f32" fmla="*/ f25 1 90"/>
                <a:gd name="f33" fmla="*/ f26 1 4"/>
                <a:gd name="f34" fmla="*/ f27 1 90"/>
                <a:gd name="f35" fmla="*/ f28 1 4"/>
                <a:gd name="f36" fmla="*/ f29 1 90"/>
                <a:gd name="f37" fmla="*/ f30 1 4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90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10"/>
                  </a:cubicBezTo>
                  <a:cubicBezTo>
                    <a:pt x="f12" y="f13"/>
                    <a:pt x="f14" y="f7"/>
                    <a:pt x="f15" y="f7"/>
                  </a:cubicBezTo>
                  <a:cubicBezTo>
                    <a:pt x="f16" y="f10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igura a mano libera 28">
              <a:extLst>
                <a:ext uri="{FF2B5EF4-FFF2-40B4-BE49-F238E27FC236}">
                  <a16:creationId xmlns:a16="http://schemas.microsoft.com/office/drawing/2014/main" id="{453B82B9-7B38-41E1-B8BF-7C05D6135008}"/>
                </a:ext>
              </a:extLst>
            </p:cNvPr>
            <p:cNvSpPr/>
            <p:nvPr/>
          </p:nvSpPr>
          <p:spPr>
            <a:xfrm>
              <a:off x="11626852" y="1532936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0 f12 1"/>
                <a:gd name="f18" fmla="*/ 0 f13 1"/>
                <a:gd name="f19" fmla="*/ 1 f12 1"/>
                <a:gd name="f20" fmla="*/ 0 1 f12"/>
                <a:gd name="f21" fmla="*/ f7 1 f12"/>
                <a:gd name="f22" fmla="*/ f14 1 f2"/>
                <a:gd name="f23" fmla="*/ f16 1 5"/>
                <a:gd name="f24" fmla="*/ f18 1 5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5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6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igura a mano libera 29">
              <a:extLst>
                <a:ext uri="{FF2B5EF4-FFF2-40B4-BE49-F238E27FC236}">
                  <a16:creationId xmlns:a16="http://schemas.microsoft.com/office/drawing/2014/main" id="{97CE9DE2-681A-4A78-A777-796A44B802E0}"/>
                </a:ext>
              </a:extLst>
            </p:cNvPr>
            <p:cNvSpPr/>
            <p:nvPr/>
          </p:nvSpPr>
          <p:spPr>
            <a:xfrm>
              <a:off x="1126172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0 f13 1"/>
                <a:gd name="f17" fmla="*/ 0 f12 1"/>
                <a:gd name="f18" fmla="*/ 4 f13 1"/>
                <a:gd name="f19" fmla="*/ 1 f12 1"/>
                <a:gd name="f20" fmla="*/ 5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cubicBezTo>
                    <a:pt x="f8" y="f7"/>
                    <a:pt x="f8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igura a mano libera 30">
              <a:extLst>
                <a:ext uri="{FF2B5EF4-FFF2-40B4-BE49-F238E27FC236}">
                  <a16:creationId xmlns:a16="http://schemas.microsoft.com/office/drawing/2014/main" id="{9FF1A1EE-E5C0-46F2-8E39-829E092EE73E}"/>
                </a:ext>
              </a:extLst>
            </p:cNvPr>
            <p:cNvSpPr/>
            <p:nvPr/>
          </p:nvSpPr>
          <p:spPr>
            <a:xfrm>
              <a:off x="11553828" y="1534171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6"/>
                <a:gd name="f9" fmla="val 25"/>
                <a:gd name="f10" fmla="val 36"/>
                <a:gd name="f11" fmla="val 1"/>
                <a:gd name="f12" fmla="val 33"/>
                <a:gd name="f13" fmla="val 18"/>
                <a:gd name="f14" fmla="+- 0 0 -90"/>
                <a:gd name="f15" fmla="*/ f3 1 47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47"/>
                <a:gd name="f22" fmla="*/ 6 f18 1"/>
                <a:gd name="f23" fmla="*/ 2 f17 1"/>
                <a:gd name="f24" fmla="*/ 47 f18 1"/>
                <a:gd name="f25" fmla="*/ 0 f17 1"/>
                <a:gd name="f26" fmla="*/ 2 f18 1"/>
                <a:gd name="f27" fmla="*/ 1 f17 1"/>
                <a:gd name="f28" fmla="*/ f19 1 f2"/>
                <a:gd name="f29" fmla="*/ f22 1 47"/>
                <a:gd name="f30" fmla="*/ f23 1 2"/>
                <a:gd name="f31" fmla="*/ f24 1 47"/>
                <a:gd name="f32" fmla="*/ f25 1 2"/>
                <a:gd name="f33" fmla="*/ f26 1 47"/>
                <a:gd name="f34" fmla="*/ f27 1 2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7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6" y="f5"/>
                  </a:cubicBezTo>
                  <a:cubicBezTo>
                    <a:pt x="f12" y="f5"/>
                    <a:pt x="f13" y="f11"/>
                    <a:pt x="f7" y="f11"/>
                  </a:cubicBezTo>
                  <a:cubicBezTo>
                    <a:pt x="f5" y="f11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igura a mano libera 31">
              <a:extLst>
                <a:ext uri="{FF2B5EF4-FFF2-40B4-BE49-F238E27FC236}">
                  <a16:creationId xmlns:a16="http://schemas.microsoft.com/office/drawing/2014/main" id="{AFE04EA4-1ADF-48B2-9FD4-FB498EEB5C9A}"/>
                </a:ext>
              </a:extLst>
            </p:cNvPr>
            <p:cNvSpPr/>
            <p:nvPr/>
          </p:nvSpPr>
          <p:spPr>
            <a:xfrm>
              <a:off x="11409361" y="1529242"/>
              <a:ext cx="31747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3"/>
                <a:gd name="f8" fmla="val 1"/>
                <a:gd name="f9" fmla="val 10"/>
                <a:gd name="f10" fmla="val 2"/>
                <a:gd name="f11" fmla="val 21"/>
                <a:gd name="f12" fmla="val 23"/>
                <a:gd name="f13" fmla="+- 0 0 -90"/>
                <a:gd name="f14" fmla="*/ f3 1 33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33"/>
                <a:gd name="f21" fmla="*/ 0 f17 1"/>
                <a:gd name="f22" fmla="*/ 1 f16 1"/>
                <a:gd name="f23" fmla="*/ 33 f17 1"/>
                <a:gd name="f24" fmla="*/ 3 f16 1"/>
                <a:gd name="f25" fmla="*/ f18 1 f2"/>
                <a:gd name="f26" fmla="*/ f21 1 33"/>
                <a:gd name="f27" fmla="*/ f22 1 3"/>
                <a:gd name="f28" fmla="*/ f23 1 33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33" h="3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7"/>
                    <a:pt x="f6" y="f7"/>
                  </a:cubicBezTo>
                  <a:cubicBezTo>
                    <a:pt x="f12" y="f10"/>
                    <a:pt x="f7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igura a mano libera 32">
              <a:extLst>
                <a:ext uri="{FF2B5EF4-FFF2-40B4-BE49-F238E27FC236}">
                  <a16:creationId xmlns:a16="http://schemas.microsoft.com/office/drawing/2014/main" id="{C71FF94F-F5D3-4340-8744-E687DC858119}"/>
                </a:ext>
              </a:extLst>
            </p:cNvPr>
            <p:cNvSpPr/>
            <p:nvPr/>
          </p:nvSpPr>
          <p:spPr>
            <a:xfrm>
              <a:off x="11618915" y="1531711"/>
              <a:ext cx="634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3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3 f13 1"/>
                <a:gd name="f17" fmla="*/ 1 f12 1"/>
                <a:gd name="f18" fmla="*/ 6 f13 1"/>
                <a:gd name="f19" fmla="*/ 0 1 f12"/>
                <a:gd name="f20" fmla="*/ f7 1 f12"/>
                <a:gd name="f21" fmla="*/ f14 1 f2"/>
                <a:gd name="f22" fmla="*/ f16 1 6"/>
                <a:gd name="f23" fmla="*/ f18 1 6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6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5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igura a mano libera 33">
              <a:extLst>
                <a:ext uri="{FF2B5EF4-FFF2-40B4-BE49-F238E27FC236}">
                  <a16:creationId xmlns:a16="http://schemas.microsoft.com/office/drawing/2014/main" id="{0421AD06-7692-4F4F-94EF-82589471A944}"/>
                </a:ext>
              </a:extLst>
            </p:cNvPr>
            <p:cNvSpPr/>
            <p:nvPr/>
          </p:nvSpPr>
          <p:spPr>
            <a:xfrm>
              <a:off x="11598277" y="1531711"/>
              <a:ext cx="2857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"/>
                <a:gd name="f8" fmla="val 25"/>
                <a:gd name="f9" fmla="val 15"/>
                <a:gd name="f10" fmla="val 1"/>
                <a:gd name="f11" fmla="val 8"/>
                <a:gd name="f12" fmla="val 2"/>
                <a:gd name="f13" fmla="val 11"/>
                <a:gd name="f14" fmla="val 22"/>
                <a:gd name="f15" fmla="val 29"/>
                <a:gd name="f16" fmla="val 27"/>
                <a:gd name="f17" fmla="+- 0 0 -90"/>
                <a:gd name="f18" fmla="*/ f3 1 31"/>
                <a:gd name="f19" fmla="*/ f4 1 3"/>
                <a:gd name="f20" fmla="+- f7 0 f5"/>
                <a:gd name="f21" fmla="+- f6 0 f5"/>
                <a:gd name="f22" fmla="*/ f17 f0 1"/>
                <a:gd name="f23" fmla="*/ f20 1 3"/>
                <a:gd name="f24" fmla="*/ f21 1 31"/>
                <a:gd name="f25" fmla="*/ 25 f21 1"/>
                <a:gd name="f26" fmla="*/ 0 f20 1"/>
                <a:gd name="f27" fmla="*/ 0 f21 1"/>
                <a:gd name="f28" fmla="*/ 3 f20 1"/>
                <a:gd name="f29" fmla="*/ 31 f21 1"/>
                <a:gd name="f30" fmla="*/ 2 f20 1"/>
                <a:gd name="f31" fmla="*/ f22 1 f2"/>
                <a:gd name="f32" fmla="*/ f25 1 31"/>
                <a:gd name="f33" fmla="*/ f26 1 3"/>
                <a:gd name="f34" fmla="*/ f27 1 31"/>
                <a:gd name="f35" fmla="*/ f28 1 3"/>
                <a:gd name="f36" fmla="*/ f29 1 31"/>
                <a:gd name="f37" fmla="*/ f30 1 3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31" h="3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2"/>
                    <a:pt x="f5" y="f7"/>
                  </a:cubicBezTo>
                  <a:cubicBezTo>
                    <a:pt x="f13" y="f7"/>
                    <a:pt x="f14" y="f12"/>
                    <a:pt x="f6" y="f12"/>
                  </a:cubicBezTo>
                  <a:cubicBezTo>
                    <a:pt x="f15" y="f10"/>
                    <a:pt x="f1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igura a mano libera 34">
              <a:extLst>
                <a:ext uri="{FF2B5EF4-FFF2-40B4-BE49-F238E27FC236}">
                  <a16:creationId xmlns:a16="http://schemas.microsoft.com/office/drawing/2014/main" id="{4BACB25F-13AC-4F6E-9E76-BED3872FD545}"/>
                </a:ext>
              </a:extLst>
            </p:cNvPr>
            <p:cNvSpPr/>
            <p:nvPr/>
          </p:nvSpPr>
          <p:spPr>
            <a:xfrm>
              <a:off x="11137904" y="1534171"/>
              <a:ext cx="188915" cy="23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"/>
                <a:gd name="f7" fmla="val 27"/>
                <a:gd name="f8" fmla="val 60"/>
                <a:gd name="f9" fmla="val 63"/>
                <a:gd name="f10" fmla="val 23"/>
                <a:gd name="f11" fmla="val 113"/>
                <a:gd name="f12" fmla="val 19"/>
                <a:gd name="f13" fmla="val 156"/>
                <a:gd name="f14" fmla="val 24"/>
                <a:gd name="f15" fmla="val 21"/>
                <a:gd name="f16" fmla="val 171"/>
                <a:gd name="f17" fmla="val 7"/>
                <a:gd name="f18" fmla="val 134"/>
                <a:gd name="f19" fmla="val 133"/>
                <a:gd name="f20" fmla="val 2"/>
                <a:gd name="f21" fmla="val 3"/>
                <a:gd name="f22" fmla="val 89"/>
                <a:gd name="f23" fmla="val 6"/>
                <a:gd name="f24" fmla="val 104"/>
                <a:gd name="f25" fmla="val 8"/>
                <a:gd name="f26" fmla="val 186"/>
                <a:gd name="f27" fmla="val 11"/>
                <a:gd name="f28" fmla="val 149"/>
                <a:gd name="f29" fmla="val 14"/>
                <a:gd name="f30" fmla="val 91"/>
                <a:gd name="f31" fmla="val 16"/>
                <a:gd name="f32" fmla="val 102"/>
                <a:gd name="f33" fmla="val 13"/>
                <a:gd name="f34" fmla="val 74"/>
                <a:gd name="f35" fmla="val 97"/>
                <a:gd name="f36" fmla="val 18"/>
                <a:gd name="f37" fmla="val 25"/>
                <a:gd name="f38" fmla="val 64"/>
                <a:gd name="f39" fmla="val 46"/>
                <a:gd name="f40" fmla="val 26"/>
                <a:gd name="f41" fmla="+- 0 0 -90"/>
                <a:gd name="f42" fmla="*/ f3 1 198"/>
                <a:gd name="f43" fmla="*/ f4 1 27"/>
                <a:gd name="f44" fmla="+- f7 0 f5"/>
                <a:gd name="f45" fmla="+- f6 0 f5"/>
                <a:gd name="f46" fmla="*/ f41 f0 1"/>
                <a:gd name="f47" fmla="*/ f45 1 198"/>
                <a:gd name="f48" fmla="*/ f44 1 27"/>
                <a:gd name="f49" fmla="*/ 60 f45 1"/>
                <a:gd name="f50" fmla="*/ 27 f44 1"/>
                <a:gd name="f51" fmla="*/ 156 f45 1"/>
                <a:gd name="f52" fmla="*/ 24 f44 1"/>
                <a:gd name="f53" fmla="*/ 134 f45 1"/>
                <a:gd name="f54" fmla="*/ 0 f44 1"/>
                <a:gd name="f55" fmla="*/ 89 f45 1"/>
                <a:gd name="f56" fmla="*/ 6 f44 1"/>
                <a:gd name="f57" fmla="*/ 149 f45 1"/>
                <a:gd name="f58" fmla="*/ 14 f44 1"/>
                <a:gd name="f59" fmla="*/ 74 f45 1"/>
                <a:gd name="f60" fmla="*/ 11 f44 1"/>
                <a:gd name="f61" fmla="*/ 13 f45 1"/>
                <a:gd name="f62" fmla="*/ 25 f44 1"/>
                <a:gd name="f63" fmla="*/ 63 f45 1"/>
                <a:gd name="f64" fmla="*/ 23 f44 1"/>
                <a:gd name="f65" fmla="*/ f46 1 f2"/>
                <a:gd name="f66" fmla="*/ f49 1 198"/>
                <a:gd name="f67" fmla="*/ f50 1 27"/>
                <a:gd name="f68" fmla="*/ f51 1 198"/>
                <a:gd name="f69" fmla="*/ f52 1 27"/>
                <a:gd name="f70" fmla="*/ f53 1 198"/>
                <a:gd name="f71" fmla="*/ f54 1 27"/>
                <a:gd name="f72" fmla="*/ f55 1 198"/>
                <a:gd name="f73" fmla="*/ f56 1 27"/>
                <a:gd name="f74" fmla="*/ f57 1 198"/>
                <a:gd name="f75" fmla="*/ f58 1 27"/>
                <a:gd name="f76" fmla="*/ f59 1 198"/>
                <a:gd name="f77" fmla="*/ f60 1 27"/>
                <a:gd name="f78" fmla="*/ f61 1 198"/>
                <a:gd name="f79" fmla="*/ f62 1 27"/>
                <a:gd name="f80" fmla="*/ f63 1 198"/>
                <a:gd name="f81" fmla="*/ f64 1 27"/>
                <a:gd name="f82" fmla="*/ 0 1 f47"/>
                <a:gd name="f83" fmla="*/ f6 1 f47"/>
                <a:gd name="f84" fmla="*/ 0 1 f48"/>
                <a:gd name="f85" fmla="*/ f7 1 f48"/>
                <a:gd name="f86" fmla="+- f65 0 f1"/>
                <a:gd name="f87" fmla="*/ f66 1 f47"/>
                <a:gd name="f88" fmla="*/ f67 1 f48"/>
                <a:gd name="f89" fmla="*/ f68 1 f47"/>
                <a:gd name="f90" fmla="*/ f69 1 f48"/>
                <a:gd name="f91" fmla="*/ f70 1 f47"/>
                <a:gd name="f92" fmla="*/ f71 1 f48"/>
                <a:gd name="f93" fmla="*/ f72 1 f47"/>
                <a:gd name="f94" fmla="*/ f73 1 f48"/>
                <a:gd name="f95" fmla="*/ f74 1 f47"/>
                <a:gd name="f96" fmla="*/ f75 1 f48"/>
                <a:gd name="f97" fmla="*/ f76 1 f47"/>
                <a:gd name="f98" fmla="*/ f77 1 f48"/>
                <a:gd name="f99" fmla="*/ f78 1 f47"/>
                <a:gd name="f100" fmla="*/ f79 1 f48"/>
                <a:gd name="f101" fmla="*/ f80 1 f47"/>
                <a:gd name="f102" fmla="*/ f81 1 f48"/>
                <a:gd name="f103" fmla="*/ f82 f42 1"/>
                <a:gd name="f104" fmla="*/ f83 f42 1"/>
                <a:gd name="f105" fmla="*/ f85 f43 1"/>
                <a:gd name="f106" fmla="*/ f84 f43 1"/>
                <a:gd name="f107" fmla="*/ f87 f42 1"/>
                <a:gd name="f108" fmla="*/ f88 f43 1"/>
                <a:gd name="f109" fmla="*/ f89 f42 1"/>
                <a:gd name="f110" fmla="*/ f90 f43 1"/>
                <a:gd name="f111" fmla="*/ f91 f42 1"/>
                <a:gd name="f112" fmla="*/ f92 f43 1"/>
                <a:gd name="f113" fmla="*/ f93 f42 1"/>
                <a:gd name="f114" fmla="*/ f94 f43 1"/>
                <a:gd name="f115" fmla="*/ f95 f42 1"/>
                <a:gd name="f116" fmla="*/ f96 f43 1"/>
                <a:gd name="f117" fmla="*/ f97 f42 1"/>
                <a:gd name="f118" fmla="*/ f98 f43 1"/>
                <a:gd name="f119" fmla="*/ f99 f42 1"/>
                <a:gd name="f120" fmla="*/ f100 f43 1"/>
                <a:gd name="f121" fmla="*/ f101 f42 1"/>
                <a:gd name="f122" fmla="*/ f102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07" y="f108"/>
                </a:cxn>
                <a:cxn ang="f86">
                  <a:pos x="f107" y="f108"/>
                </a:cxn>
                <a:cxn ang="f86">
                  <a:pos x="f109" y="f110"/>
                </a:cxn>
                <a:cxn ang="f86">
                  <a:pos x="f111" y="f112"/>
                </a:cxn>
                <a:cxn ang="f86">
                  <a:pos x="f113" y="f114"/>
                </a:cxn>
                <a:cxn ang="f86">
                  <a:pos x="f115" y="f116"/>
                </a:cxn>
                <a:cxn ang="f86">
                  <a:pos x="f117" y="f118"/>
                </a:cxn>
                <a:cxn ang="f86">
                  <a:pos x="f119" y="f120"/>
                </a:cxn>
                <a:cxn ang="f86">
                  <a:pos x="f121" y="f122"/>
                </a:cxn>
                <a:cxn ang="f86">
                  <a:pos x="f107" y="f108"/>
                </a:cxn>
              </a:cxnLst>
              <a:rect l="f103" t="f106" r="f104" b="f105"/>
              <a:pathLst>
                <a:path w="198" h="27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16" y="f17"/>
                    <a:pt x="f18" y="f5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27"/>
                  </a:cubicBezTo>
                  <a:cubicBezTo>
                    <a:pt x="f35" y="f31"/>
                    <a:pt x="f5" y="f36"/>
                    <a:pt x="f33" y="f37"/>
                  </a:cubicBezTo>
                  <a:lnTo>
                    <a:pt x="f9" y="f10"/>
                  </a:lnTo>
                  <a:cubicBezTo>
                    <a:pt x="f38" y="f14"/>
                    <a:pt x="f39" y="f4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igura a mano libera 35">
              <a:extLst>
                <a:ext uri="{FF2B5EF4-FFF2-40B4-BE49-F238E27FC236}">
                  <a16:creationId xmlns:a16="http://schemas.microsoft.com/office/drawing/2014/main" id="{03330CF8-D554-4CEF-B23C-22C40DE0D9D3}"/>
                </a:ext>
              </a:extLst>
            </p:cNvPr>
            <p:cNvSpPr/>
            <p:nvPr/>
          </p:nvSpPr>
          <p:spPr>
            <a:xfrm>
              <a:off x="11266486" y="1529242"/>
              <a:ext cx="9525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6"/>
                <a:gd name="f8" fmla="val 82"/>
                <a:gd name="f9" fmla="val 79"/>
                <a:gd name="f10" fmla="val 5"/>
                <a:gd name="f11" fmla="val 65"/>
                <a:gd name="f12" fmla="val 4"/>
                <a:gd name="f13" fmla="val 38"/>
                <a:gd name="f14" fmla="val 8"/>
                <a:gd name="f15" fmla="val 2"/>
                <a:gd name="f16" fmla="val 88"/>
                <a:gd name="f17" fmla="+- 0 0 -90"/>
                <a:gd name="f18" fmla="*/ f3 1 100"/>
                <a:gd name="f19" fmla="*/ f4 1 6"/>
                <a:gd name="f20" fmla="+- f7 0 f5"/>
                <a:gd name="f21" fmla="+- f6 0 f5"/>
                <a:gd name="f22" fmla="*/ f17 f0 1"/>
                <a:gd name="f23" fmla="*/ f20 1 6"/>
                <a:gd name="f24" fmla="*/ f21 1 100"/>
                <a:gd name="f25" fmla="*/ 82 f21 1"/>
                <a:gd name="f26" fmla="*/ 6 f20 1"/>
                <a:gd name="f27" fmla="*/ 100 f21 1"/>
                <a:gd name="f28" fmla="*/ 38 f21 1"/>
                <a:gd name="f29" fmla="*/ 0 f20 1"/>
                <a:gd name="f30" fmla="*/ 0 f21 1"/>
                <a:gd name="f31" fmla="*/ 5 f20 1"/>
                <a:gd name="f32" fmla="*/ 88 f21 1"/>
                <a:gd name="f33" fmla="*/ f22 1 f2"/>
                <a:gd name="f34" fmla="*/ f25 1 100"/>
                <a:gd name="f35" fmla="*/ f26 1 6"/>
                <a:gd name="f36" fmla="*/ f27 1 100"/>
                <a:gd name="f37" fmla="*/ f28 1 100"/>
                <a:gd name="f38" fmla="*/ f29 1 6"/>
                <a:gd name="f39" fmla="*/ f30 1 100"/>
                <a:gd name="f40" fmla="*/ f31 1 6"/>
                <a:gd name="f41" fmla="*/ f32 1 100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4"/>
                <a:gd name="f51" fmla="*/ f38 1 f23"/>
                <a:gd name="f52" fmla="*/ f39 1 f24"/>
                <a:gd name="f53" fmla="*/ f40 1 f23"/>
                <a:gd name="f54" fmla="*/ f41 1 f24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0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0"/>
                </a:cxn>
                <a:cxn ang="f46">
                  <a:pos x="f59" y="f60"/>
                </a:cxn>
              </a:cxnLst>
              <a:rect l="f55" t="f58" r="f56" b="f57"/>
              <a:pathLst>
                <a:path w="100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5" y="f12"/>
                    <a:pt x="f5" y="f10"/>
                  </a:cubicBezTo>
                  <a:lnTo>
                    <a:pt x="f16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igura a mano libera 36">
              <a:extLst>
                <a:ext uri="{FF2B5EF4-FFF2-40B4-BE49-F238E27FC236}">
                  <a16:creationId xmlns:a16="http://schemas.microsoft.com/office/drawing/2014/main" id="{FBF43B82-E5A6-4923-9BF5-3EA70EE7546A}"/>
                </a:ext>
              </a:extLst>
            </p:cNvPr>
            <p:cNvSpPr/>
            <p:nvPr/>
          </p:nvSpPr>
          <p:spPr>
            <a:xfrm>
              <a:off x="11361740" y="1531711"/>
              <a:ext cx="134938" cy="123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14"/>
                <a:gd name="f8" fmla="val 80"/>
                <a:gd name="f9" fmla="val 3"/>
                <a:gd name="f10" fmla="val 66"/>
                <a:gd name="f11" fmla="val 7"/>
                <a:gd name="f12" fmla="val 23"/>
                <a:gd name="f13" fmla="val 9"/>
                <a:gd name="f14" fmla="val 49"/>
                <a:gd name="f15" fmla="val 102"/>
                <a:gd name="f16" fmla="val 86"/>
                <a:gd name="f17" fmla="val 10"/>
                <a:gd name="f18" fmla="val 118"/>
                <a:gd name="f19" fmla="val 8"/>
                <a:gd name="f20" fmla="val 33"/>
                <a:gd name="f21" fmla="val 6"/>
                <a:gd name="f22" fmla="val 81"/>
                <a:gd name="f23" fmla="val 97"/>
                <a:gd name="f24" fmla="val 112"/>
                <a:gd name="f25" fmla="val 2"/>
                <a:gd name="f26" fmla="val 127"/>
                <a:gd name="f27" fmla="val 111"/>
                <a:gd name="f28" fmla="val 1"/>
                <a:gd name="f29" fmla="val 83"/>
                <a:gd name="f30" fmla="val 85"/>
                <a:gd name="f31" fmla="val 89"/>
                <a:gd name="f32" fmla="val 90"/>
                <a:gd name="f33" fmla="val 84"/>
                <a:gd name="f34" fmla="val 82"/>
                <a:gd name="f35" fmla="val 56"/>
                <a:gd name="f36" fmla="val 76"/>
                <a:gd name="f37" fmla="val 18"/>
                <a:gd name="f38" fmla="val 40"/>
                <a:gd name="f39" fmla="+- 0 0 -90"/>
                <a:gd name="f40" fmla="*/ f3 1 142"/>
                <a:gd name="f41" fmla="*/ f4 1 14"/>
                <a:gd name="f42" fmla="+- f7 0 f5"/>
                <a:gd name="f43" fmla="+- f6 0 f5"/>
                <a:gd name="f44" fmla="*/ f39 f0 1"/>
                <a:gd name="f45" fmla="*/ f43 1 142"/>
                <a:gd name="f46" fmla="*/ f42 1 14"/>
                <a:gd name="f47" fmla="*/ 80 f43 1"/>
                <a:gd name="f48" fmla="*/ 3 f42 1"/>
                <a:gd name="f49" fmla="*/ 49 f43 1"/>
                <a:gd name="f50" fmla="*/ 14 f42 1"/>
                <a:gd name="f51" fmla="*/ 118 f43 1"/>
                <a:gd name="f52" fmla="*/ 8 f42 1"/>
                <a:gd name="f53" fmla="*/ 81 f43 1"/>
                <a:gd name="f54" fmla="*/ 127 f43 1"/>
                <a:gd name="f55" fmla="*/ 2 f42 1"/>
                <a:gd name="f56" fmla="*/ 83 f43 1"/>
                <a:gd name="f57" fmla="*/ 0 f42 1"/>
                <a:gd name="f58" fmla="*/ 85 f43 1"/>
                <a:gd name="f59" fmla="*/ 1 f42 1"/>
                <a:gd name="f60" fmla="*/ 86 f43 1"/>
                <a:gd name="f61" fmla="*/ 84 f43 1"/>
                <a:gd name="f62" fmla="*/ 0 f43 1"/>
                <a:gd name="f63" fmla="*/ f44 1 f2"/>
                <a:gd name="f64" fmla="*/ f47 1 142"/>
                <a:gd name="f65" fmla="*/ f48 1 14"/>
                <a:gd name="f66" fmla="*/ f49 1 142"/>
                <a:gd name="f67" fmla="*/ f50 1 14"/>
                <a:gd name="f68" fmla="*/ f51 1 142"/>
                <a:gd name="f69" fmla="*/ f52 1 14"/>
                <a:gd name="f70" fmla="*/ f53 1 142"/>
                <a:gd name="f71" fmla="*/ f54 1 142"/>
                <a:gd name="f72" fmla="*/ f55 1 14"/>
                <a:gd name="f73" fmla="*/ f56 1 142"/>
                <a:gd name="f74" fmla="*/ f57 1 14"/>
                <a:gd name="f75" fmla="*/ f58 1 142"/>
                <a:gd name="f76" fmla="*/ f59 1 14"/>
                <a:gd name="f77" fmla="*/ f60 1 142"/>
                <a:gd name="f78" fmla="*/ f61 1 142"/>
                <a:gd name="f79" fmla="*/ f62 1 142"/>
                <a:gd name="f80" fmla="*/ 0 1 f45"/>
                <a:gd name="f81" fmla="*/ f6 1 f45"/>
                <a:gd name="f82" fmla="*/ 0 1 f46"/>
                <a:gd name="f83" fmla="*/ f7 1 f46"/>
                <a:gd name="f84" fmla="+- f63 0 f1"/>
                <a:gd name="f85" fmla="*/ f64 1 f45"/>
                <a:gd name="f86" fmla="*/ f65 1 f46"/>
                <a:gd name="f87" fmla="*/ f66 1 f45"/>
                <a:gd name="f88" fmla="*/ f67 1 f46"/>
                <a:gd name="f89" fmla="*/ f68 1 f45"/>
                <a:gd name="f90" fmla="*/ f69 1 f46"/>
                <a:gd name="f91" fmla="*/ f70 1 f45"/>
                <a:gd name="f92" fmla="*/ f71 1 f45"/>
                <a:gd name="f93" fmla="*/ f72 1 f46"/>
                <a:gd name="f94" fmla="*/ f73 1 f45"/>
                <a:gd name="f95" fmla="*/ f74 1 f46"/>
                <a:gd name="f96" fmla="*/ f75 1 f45"/>
                <a:gd name="f97" fmla="*/ f76 1 f46"/>
                <a:gd name="f98" fmla="*/ f77 1 f45"/>
                <a:gd name="f99" fmla="*/ f78 1 f45"/>
                <a:gd name="f100" fmla="*/ f79 1 f45"/>
                <a:gd name="f101" fmla="*/ f80 f40 1"/>
                <a:gd name="f102" fmla="*/ f81 f40 1"/>
                <a:gd name="f103" fmla="*/ f83 f41 1"/>
                <a:gd name="f104" fmla="*/ f82 f41 1"/>
                <a:gd name="f105" fmla="*/ f85 f40 1"/>
                <a:gd name="f106" fmla="*/ f86 f41 1"/>
                <a:gd name="f107" fmla="*/ f87 f40 1"/>
                <a:gd name="f108" fmla="*/ f88 f41 1"/>
                <a:gd name="f109" fmla="*/ f89 f40 1"/>
                <a:gd name="f110" fmla="*/ f90 f41 1"/>
                <a:gd name="f111" fmla="*/ f91 f40 1"/>
                <a:gd name="f112" fmla="*/ f92 f40 1"/>
                <a:gd name="f113" fmla="*/ f93 f41 1"/>
                <a:gd name="f114" fmla="*/ f94 f40 1"/>
                <a:gd name="f115" fmla="*/ f95 f41 1"/>
                <a:gd name="f116" fmla="*/ f96 f40 1"/>
                <a:gd name="f117" fmla="*/ f97 f41 1"/>
                <a:gd name="f118" fmla="*/ f98 f40 1"/>
                <a:gd name="f119" fmla="*/ f99 f40 1"/>
                <a:gd name="f120" fmla="*/ f10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5" y="f106"/>
                </a:cxn>
                <a:cxn ang="f84">
                  <a:pos x="f105" y="f106"/>
                </a:cxn>
                <a:cxn ang="f84">
                  <a:pos x="f107" y="f108"/>
                </a:cxn>
                <a:cxn ang="f84">
                  <a:pos x="f109" y="f110"/>
                </a:cxn>
                <a:cxn ang="f84">
                  <a:pos x="f111" y="f106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8" y="f117"/>
                </a:cxn>
                <a:cxn ang="f84">
                  <a:pos x="f119" y="f117"/>
                </a:cxn>
                <a:cxn ang="f84">
                  <a:pos x="f105" y="f106"/>
                </a:cxn>
                <a:cxn ang="f84">
                  <a:pos x="f119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20" y="f106"/>
                </a:cxn>
                <a:cxn ang="f84">
                  <a:pos x="f105" y="f106"/>
                </a:cxn>
              </a:cxnLst>
              <a:rect l="f101" t="f104" r="f102" b="f103"/>
              <a:pathLst>
                <a:path w="142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7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20" y="f13"/>
                    <a:pt x="f6" y="f21"/>
                    <a:pt x="f22" y="f9"/>
                  </a:cubicBezTo>
                  <a:cubicBezTo>
                    <a:pt x="f23" y="f9"/>
                    <a:pt x="f24" y="f25"/>
                    <a:pt x="f26" y="f25"/>
                  </a:cubicBezTo>
                  <a:cubicBezTo>
                    <a:pt x="f27" y="f25"/>
                    <a:pt x="f23" y="f28"/>
                    <a:pt x="f29" y="f5"/>
                  </a:cubicBezTo>
                  <a:lnTo>
                    <a:pt x="f30" y="f28"/>
                  </a:lnTo>
                  <a:lnTo>
                    <a:pt x="f30" y="f28"/>
                  </a:lnTo>
                  <a:cubicBezTo>
                    <a:pt x="f30" y="f28"/>
                    <a:pt x="f30" y="f28"/>
                    <a:pt x="f30" y="f28"/>
                  </a:cubicBezTo>
                  <a:cubicBezTo>
                    <a:pt x="f31" y="f28"/>
                    <a:pt x="f32" y="f28"/>
                    <a:pt x="f16" y="f28"/>
                  </a:cubicBezTo>
                  <a:lnTo>
                    <a:pt x="f33" y="f28"/>
                  </a:lnTo>
                  <a:cubicBezTo>
                    <a:pt x="f29" y="f25"/>
                    <a:pt x="f34" y="f25"/>
                    <a:pt x="f8" y="f9"/>
                  </a:cubicBezTo>
                  <a:cubicBezTo>
                    <a:pt x="f35" y="f25"/>
                    <a:pt x="f36" y="f25"/>
                    <a:pt x="f33" y="f28"/>
                  </a:cubicBezTo>
                  <a:cubicBezTo>
                    <a:pt x="f33" y="f28"/>
                    <a:pt x="f30" y="f28"/>
                    <a:pt x="f30" y="f28"/>
                  </a:cubicBezTo>
                  <a:lnTo>
                    <a:pt x="f30" y="f28"/>
                  </a:lnTo>
                  <a:lnTo>
                    <a:pt x="f5" y="f9"/>
                  </a:lnTo>
                  <a:cubicBezTo>
                    <a:pt x="f37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igura a mano libera 37">
              <a:extLst>
                <a:ext uri="{FF2B5EF4-FFF2-40B4-BE49-F238E27FC236}">
                  <a16:creationId xmlns:a16="http://schemas.microsoft.com/office/drawing/2014/main" id="{6D5574E3-FDE1-4D28-8055-1B80AD289380}"/>
                </a:ext>
              </a:extLst>
            </p:cNvPr>
            <p:cNvSpPr/>
            <p:nvPr/>
          </p:nvSpPr>
          <p:spPr>
            <a:xfrm>
              <a:off x="11834814" y="1552632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"/>
                <a:gd name="f8" fmla="val 8"/>
                <a:gd name="f9" fmla="val 2"/>
                <a:gd name="f10" fmla="+- 0 0 -90"/>
                <a:gd name="f11" fmla="*/ f3 1 11"/>
                <a:gd name="f12" fmla="*/ f4 1 1"/>
                <a:gd name="f13" fmla="+- f7 0 f5"/>
                <a:gd name="f14" fmla="+- f6 0 f5"/>
                <a:gd name="f15" fmla="*/ f10 f0 1"/>
                <a:gd name="f16" fmla="*/ f14 1 11"/>
                <a:gd name="f17" fmla="*/ 11 f14 1"/>
                <a:gd name="f18" fmla="*/ 1 f13 1"/>
                <a:gd name="f19" fmla="*/ 8 f14 1"/>
                <a:gd name="f20" fmla="*/ 0 f13 1"/>
                <a:gd name="f21" fmla="*/ 0 1 f13"/>
                <a:gd name="f22" fmla="*/ f7 1 f13"/>
                <a:gd name="f23" fmla="*/ f15 1 f2"/>
                <a:gd name="f24" fmla="*/ f17 1 11"/>
                <a:gd name="f25" fmla="*/ f19 1 1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1" h="1">
                  <a:moveTo>
                    <a:pt x="f6" y="f7"/>
                  </a:moveTo>
                  <a:lnTo>
                    <a:pt x="f6" y="f7"/>
                  </a:lnTo>
                  <a:cubicBezTo>
                    <a:pt x="f8" y="f7"/>
                    <a:pt x="f8" y="f7"/>
                    <a:pt x="f8" y="f5"/>
                  </a:cubicBezTo>
                  <a:cubicBezTo>
                    <a:pt x="f9" y="f7"/>
                    <a:pt x="f5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igura a mano libera 38">
              <a:extLst>
                <a:ext uri="{FF2B5EF4-FFF2-40B4-BE49-F238E27FC236}">
                  <a16:creationId xmlns:a16="http://schemas.microsoft.com/office/drawing/2014/main" id="{B7800082-58D6-4D3F-9708-4547087D1E51}"/>
                </a:ext>
              </a:extLst>
            </p:cNvPr>
            <p:cNvSpPr/>
            <p:nvPr/>
          </p:nvSpPr>
          <p:spPr>
            <a:xfrm>
              <a:off x="11764963" y="1542784"/>
              <a:ext cx="117472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12"/>
                <a:gd name="f8" fmla="val 48"/>
                <a:gd name="f9" fmla="val 11"/>
                <a:gd name="f10" fmla="val 54"/>
                <a:gd name="f11" fmla="val 10"/>
                <a:gd name="f12" fmla="val 59"/>
                <a:gd name="f13" fmla="val 8"/>
                <a:gd name="f14" fmla="val 79"/>
                <a:gd name="f15" fmla="val 9"/>
                <a:gd name="f16" fmla="val 96"/>
                <a:gd name="f17" fmla="val 80"/>
                <a:gd name="f18" fmla="val 92"/>
                <a:gd name="f19" fmla="val 84"/>
                <a:gd name="f20" fmla="val 7"/>
                <a:gd name="f21" fmla="val 78"/>
                <a:gd name="f22" fmla="val 44"/>
                <a:gd name="f23" fmla="val 6"/>
                <a:gd name="f24" fmla="val 1"/>
                <a:gd name="f25" fmla="val 16"/>
                <a:gd name="f26" fmla="val 4"/>
                <a:gd name="f27" fmla="val 25"/>
                <a:gd name="f28" fmla="+- 0 0 -90"/>
                <a:gd name="f29" fmla="*/ f3 1 122"/>
                <a:gd name="f30" fmla="*/ f4 1 12"/>
                <a:gd name="f31" fmla="+- f7 0 f5"/>
                <a:gd name="f32" fmla="+- f6 0 f5"/>
                <a:gd name="f33" fmla="*/ f28 f0 1"/>
                <a:gd name="f34" fmla="*/ f32 1 122"/>
                <a:gd name="f35" fmla="*/ f31 1 12"/>
                <a:gd name="f36" fmla="*/ 48 f32 1"/>
                <a:gd name="f37" fmla="*/ 11 f31 1"/>
                <a:gd name="f38" fmla="*/ 79 f32 1"/>
                <a:gd name="f39" fmla="*/ 9 f31 1"/>
                <a:gd name="f40" fmla="*/ 80 f32 1"/>
                <a:gd name="f41" fmla="*/ 12 f31 1"/>
                <a:gd name="f42" fmla="*/ 84 f32 1"/>
                <a:gd name="f43" fmla="*/ 7 f31 1"/>
                <a:gd name="f44" fmla="*/ 78 f32 1"/>
                <a:gd name="f45" fmla="*/ 8 f31 1"/>
                <a:gd name="f46" fmla="*/ 6 f32 1"/>
                <a:gd name="f47" fmla="*/ 0 f31 1"/>
                <a:gd name="f48" fmla="*/ f33 1 f2"/>
                <a:gd name="f49" fmla="*/ f36 1 122"/>
                <a:gd name="f50" fmla="*/ f37 1 12"/>
                <a:gd name="f51" fmla="*/ f38 1 122"/>
                <a:gd name="f52" fmla="*/ f39 1 12"/>
                <a:gd name="f53" fmla="*/ f40 1 122"/>
                <a:gd name="f54" fmla="*/ f41 1 12"/>
                <a:gd name="f55" fmla="*/ f42 1 122"/>
                <a:gd name="f56" fmla="*/ f43 1 12"/>
                <a:gd name="f57" fmla="*/ f44 1 122"/>
                <a:gd name="f58" fmla="*/ f45 1 12"/>
                <a:gd name="f59" fmla="*/ f46 1 122"/>
                <a:gd name="f60" fmla="*/ f47 1 12"/>
                <a:gd name="f61" fmla="*/ 0 1 f34"/>
                <a:gd name="f62" fmla="*/ f6 1 f34"/>
                <a:gd name="f63" fmla="*/ 0 1 f35"/>
                <a:gd name="f64" fmla="*/ f7 1 f35"/>
                <a:gd name="f65" fmla="+- f48 0 f1"/>
                <a:gd name="f66" fmla="*/ f49 1 f34"/>
                <a:gd name="f67" fmla="*/ f50 1 f35"/>
                <a:gd name="f68" fmla="*/ f51 1 f34"/>
                <a:gd name="f69" fmla="*/ f52 1 f35"/>
                <a:gd name="f70" fmla="*/ f53 1 f34"/>
                <a:gd name="f71" fmla="*/ f54 1 f35"/>
                <a:gd name="f72" fmla="*/ f55 1 f34"/>
                <a:gd name="f73" fmla="*/ f56 1 f35"/>
                <a:gd name="f74" fmla="*/ f57 1 f34"/>
                <a:gd name="f75" fmla="*/ f58 1 f35"/>
                <a:gd name="f76" fmla="*/ f59 1 f34"/>
                <a:gd name="f77" fmla="*/ f60 1 f35"/>
                <a:gd name="f78" fmla="*/ f61 f29 1"/>
                <a:gd name="f79" fmla="*/ f62 f29 1"/>
                <a:gd name="f80" fmla="*/ f64 f30 1"/>
                <a:gd name="f81" fmla="*/ f63 f30 1"/>
                <a:gd name="f82" fmla="*/ f66 f29 1"/>
                <a:gd name="f83" fmla="*/ f67 f30 1"/>
                <a:gd name="f84" fmla="*/ f68 f29 1"/>
                <a:gd name="f85" fmla="*/ f69 f30 1"/>
                <a:gd name="f86" fmla="*/ f70 f29 1"/>
                <a:gd name="f87" fmla="*/ f71 f30 1"/>
                <a:gd name="f88" fmla="*/ f72 f29 1"/>
                <a:gd name="f89" fmla="*/ f73 f30 1"/>
                <a:gd name="f90" fmla="*/ f74 f29 1"/>
                <a:gd name="f91" fmla="*/ f75 f30 1"/>
                <a:gd name="f92" fmla="*/ f76 f29 1"/>
                <a:gd name="f93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82" y="f83"/>
                </a:cxn>
                <a:cxn ang="f65">
                  <a:pos x="f82" y="f83"/>
                </a:cxn>
                <a:cxn ang="f65">
                  <a:pos x="f84" y="f85"/>
                </a:cxn>
                <a:cxn ang="f65">
                  <a:pos x="f86" y="f87"/>
                </a:cxn>
                <a:cxn ang="f65">
                  <a:pos x="f88" y="f89"/>
                </a:cxn>
                <a:cxn ang="f65">
                  <a:pos x="f90" y="f91"/>
                </a:cxn>
                <a:cxn ang="f65">
                  <a:pos x="f92" y="f93"/>
                </a:cxn>
                <a:cxn ang="f65">
                  <a:pos x="f82" y="f83"/>
                </a:cxn>
              </a:cxnLst>
              <a:rect l="f78" t="f81" r="f79" b="f80"/>
              <a:pathLst>
                <a:path w="122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1"/>
                    <a:pt x="f14" y="f9"/>
                    <a:pt x="f17" y="f7"/>
                  </a:cubicBezTo>
                  <a:cubicBezTo>
                    <a:pt x="f18" y="f9"/>
                    <a:pt x="f6" y="f15"/>
                    <a:pt x="f19" y="f20"/>
                  </a:cubicBezTo>
                  <a:lnTo>
                    <a:pt x="f21" y="f13"/>
                  </a:lnTo>
                  <a:cubicBezTo>
                    <a:pt x="f22" y="f23"/>
                    <a:pt x="f5" y="f24"/>
                    <a:pt x="f23" y="f5"/>
                  </a:cubicBezTo>
                  <a:cubicBezTo>
                    <a:pt x="f25" y="f26"/>
                    <a:pt x="f27" y="f20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igura a mano libera 39">
              <a:extLst>
                <a:ext uri="{FF2B5EF4-FFF2-40B4-BE49-F238E27FC236}">
                  <a16:creationId xmlns:a16="http://schemas.microsoft.com/office/drawing/2014/main" id="{A22FF50B-09F0-41F6-88E5-B06F14C84D4B}"/>
                </a:ext>
              </a:extLst>
            </p:cNvPr>
            <p:cNvSpPr/>
            <p:nvPr/>
          </p:nvSpPr>
          <p:spPr>
            <a:xfrm>
              <a:off x="11555409" y="1544019"/>
              <a:ext cx="69851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6"/>
                <a:gd name="f8" fmla="val 70"/>
                <a:gd name="f9" fmla="val 2"/>
                <a:gd name="f10" fmla="val 36"/>
                <a:gd name="f11" fmla="val 34"/>
                <a:gd name="f12" fmla="val 4"/>
                <a:gd name="f13" fmla="val 65"/>
                <a:gd name="f14" fmla="+- 0 0 -90"/>
                <a:gd name="f15" fmla="*/ f3 1 74"/>
                <a:gd name="f16" fmla="*/ f4 1 6"/>
                <a:gd name="f17" fmla="+- f7 0 f5"/>
                <a:gd name="f18" fmla="+- f6 0 f5"/>
                <a:gd name="f19" fmla="*/ f14 f0 1"/>
                <a:gd name="f20" fmla="*/ f17 1 6"/>
                <a:gd name="f21" fmla="*/ f18 1 74"/>
                <a:gd name="f22" fmla="*/ 70 f18 1"/>
                <a:gd name="f23" fmla="*/ 0 f17 1"/>
                <a:gd name="f24" fmla="*/ 0 f18 1"/>
                <a:gd name="f25" fmla="*/ 2 f17 1"/>
                <a:gd name="f26" fmla="*/ 36 f18 1"/>
                <a:gd name="f27" fmla="*/ 6 f17 1"/>
                <a:gd name="f28" fmla="*/ 34 f18 1"/>
                <a:gd name="f29" fmla="*/ 4 f17 1"/>
                <a:gd name="f30" fmla="*/ f19 1 f2"/>
                <a:gd name="f31" fmla="*/ f22 1 74"/>
                <a:gd name="f32" fmla="*/ f23 1 6"/>
                <a:gd name="f33" fmla="*/ f24 1 74"/>
                <a:gd name="f34" fmla="*/ f25 1 6"/>
                <a:gd name="f35" fmla="*/ f26 1 74"/>
                <a:gd name="f36" fmla="*/ f27 1 6"/>
                <a:gd name="f37" fmla="*/ f28 1 74"/>
                <a:gd name="f38" fmla="*/ f29 1 6"/>
                <a:gd name="f39" fmla="*/ 0 1 f21"/>
                <a:gd name="f40" fmla="*/ f6 1 f21"/>
                <a:gd name="f41" fmla="*/ 0 1 f20"/>
                <a:gd name="f42" fmla="*/ f7 1 f20"/>
                <a:gd name="f43" fmla="+- f30 0 f1"/>
                <a:gd name="f44" fmla="*/ f31 1 f21"/>
                <a:gd name="f45" fmla="*/ f32 1 f20"/>
                <a:gd name="f46" fmla="*/ f33 1 f21"/>
                <a:gd name="f47" fmla="*/ f34 1 f20"/>
                <a:gd name="f48" fmla="*/ f35 1 f21"/>
                <a:gd name="f49" fmla="*/ f36 1 f20"/>
                <a:gd name="f50" fmla="*/ f37 1 f21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61"/>
                </a:cxn>
                <a:cxn ang="f43">
                  <a:pos x="f62" y="f63"/>
                </a:cxn>
                <a:cxn ang="f43">
                  <a:pos x="f56" y="f57"/>
                </a:cxn>
              </a:cxnLst>
              <a:rect l="f52" t="f55" r="f53" b="f54"/>
              <a:pathLst>
                <a:path w="74" h="6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11" y="f12"/>
                  </a:lnTo>
                  <a:cubicBezTo>
                    <a:pt x="f6" y="f12"/>
                    <a:pt x="f13" y="f9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igura a mano libera 40">
              <a:extLst>
                <a:ext uri="{FF2B5EF4-FFF2-40B4-BE49-F238E27FC236}">
                  <a16:creationId xmlns:a16="http://schemas.microsoft.com/office/drawing/2014/main" id="{07B02791-899F-4BC2-808C-56364DB91F6A}"/>
                </a:ext>
              </a:extLst>
            </p:cNvPr>
            <p:cNvSpPr/>
            <p:nvPr/>
          </p:nvSpPr>
          <p:spPr>
            <a:xfrm>
              <a:off x="11223629" y="1528017"/>
              <a:ext cx="38103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7"/>
                <a:gd name="f8" fmla="val 31"/>
                <a:gd name="f9" fmla="val 5"/>
                <a:gd name="f10" fmla="+- 0 0 -90"/>
                <a:gd name="f11" fmla="*/ f3 1 40"/>
                <a:gd name="f12" fmla="*/ f4 1 7"/>
                <a:gd name="f13" fmla="+- f7 0 f5"/>
                <a:gd name="f14" fmla="+- f6 0 f5"/>
                <a:gd name="f15" fmla="*/ f10 f0 1"/>
                <a:gd name="f16" fmla="*/ f14 1 40"/>
                <a:gd name="f17" fmla="*/ f13 1 7"/>
                <a:gd name="f18" fmla="*/ 31 f14 1"/>
                <a:gd name="f19" fmla="*/ 5 f13 1"/>
                <a:gd name="f20" fmla="*/ 40 f14 1"/>
                <a:gd name="f21" fmla="*/ 0 f13 1"/>
                <a:gd name="f22" fmla="*/ 0 f14 1"/>
                <a:gd name="f23" fmla="*/ 7 f13 1"/>
                <a:gd name="f24" fmla="*/ f15 1 f2"/>
                <a:gd name="f25" fmla="*/ f18 1 40"/>
                <a:gd name="f26" fmla="*/ f19 1 7"/>
                <a:gd name="f27" fmla="*/ f20 1 40"/>
                <a:gd name="f28" fmla="*/ f21 1 7"/>
                <a:gd name="f29" fmla="*/ f22 1 40"/>
                <a:gd name="f30" fmla="*/ f23 1 7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6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0" h="7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igura a mano libera 41">
              <a:extLst>
                <a:ext uri="{FF2B5EF4-FFF2-40B4-BE49-F238E27FC236}">
                  <a16:creationId xmlns:a16="http://schemas.microsoft.com/office/drawing/2014/main" id="{7DFB3AC2-C696-4E7C-BB3F-A875B155D54B}"/>
                </a:ext>
              </a:extLst>
            </p:cNvPr>
            <p:cNvSpPr/>
            <p:nvPr/>
          </p:nvSpPr>
          <p:spPr>
            <a:xfrm>
              <a:off x="11145841" y="1529242"/>
              <a:ext cx="22229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4"/>
                <a:gd name="f8" fmla="val 21"/>
                <a:gd name="f9" fmla="val 3"/>
                <a:gd name="f10" fmla="+- 0 0 -90"/>
                <a:gd name="f11" fmla="*/ f3 1 24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4"/>
                <a:gd name="f18" fmla="*/ 21 f14 1"/>
                <a:gd name="f19" fmla="*/ 4 f13 1"/>
                <a:gd name="f20" fmla="*/ 24 f14 1"/>
                <a:gd name="f21" fmla="*/ 0 f13 1"/>
                <a:gd name="f22" fmla="*/ 0 f14 1"/>
                <a:gd name="f23" fmla="*/ 3 f13 1"/>
                <a:gd name="f24" fmla="*/ f15 1 f2"/>
                <a:gd name="f25" fmla="*/ f18 1 24"/>
                <a:gd name="f26" fmla="*/ f19 1 4"/>
                <a:gd name="f27" fmla="*/ f20 1 24"/>
                <a:gd name="f28" fmla="*/ f21 1 4"/>
                <a:gd name="f29" fmla="*/ f22 1 24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4" h="4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9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igura a mano libera 42">
              <a:extLst>
                <a:ext uri="{FF2B5EF4-FFF2-40B4-BE49-F238E27FC236}">
                  <a16:creationId xmlns:a16="http://schemas.microsoft.com/office/drawing/2014/main" id="{DD84DB04-2607-42DB-8AB5-9DBD3FE8017A}"/>
                </a:ext>
              </a:extLst>
            </p:cNvPr>
            <p:cNvSpPr/>
            <p:nvPr/>
          </p:nvSpPr>
          <p:spPr>
            <a:xfrm>
              <a:off x="6197602" y="1566175"/>
              <a:ext cx="2063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0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igura a mano libera 43">
              <a:extLst>
                <a:ext uri="{FF2B5EF4-FFF2-40B4-BE49-F238E27FC236}">
                  <a16:creationId xmlns:a16="http://schemas.microsoft.com/office/drawing/2014/main" id="{7D1F8F24-8E29-4CB8-A628-6DC607645C2B}"/>
                </a:ext>
              </a:extLst>
            </p:cNvPr>
            <p:cNvSpPr/>
            <p:nvPr/>
          </p:nvSpPr>
          <p:spPr>
            <a:xfrm>
              <a:off x="6356351" y="1564940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2"/>
                <a:gd name="f8" fmla="val 6"/>
                <a:gd name="f9" fmla="val 3"/>
                <a:gd name="f10" fmla="val 1"/>
                <a:gd name="f11" fmla="+- 0 0 -90"/>
                <a:gd name="f12" fmla="*/ f3 1 1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0"/>
                <a:gd name="f19" fmla="*/ 6 f15 1"/>
                <a:gd name="f20" fmla="*/ 2 f14 1"/>
                <a:gd name="f21" fmla="*/ 10 f15 1"/>
                <a:gd name="f22" fmla="*/ 0 f14 1"/>
                <a:gd name="f23" fmla="*/ f16 1 f2"/>
                <a:gd name="f24" fmla="*/ f19 1 10"/>
                <a:gd name="f25" fmla="*/ f20 1 2"/>
                <a:gd name="f26" fmla="*/ f21 1 1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0" h="2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cubicBezTo>
                    <a:pt x="f9" y="f10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igura a mano libera 44">
              <a:extLst>
                <a:ext uri="{FF2B5EF4-FFF2-40B4-BE49-F238E27FC236}">
                  <a16:creationId xmlns:a16="http://schemas.microsoft.com/office/drawing/2014/main" id="{BC17403C-BAA9-4A0E-B346-EEA9304D107D}"/>
                </a:ext>
              </a:extLst>
            </p:cNvPr>
            <p:cNvSpPr/>
            <p:nvPr/>
          </p:nvSpPr>
          <p:spPr>
            <a:xfrm>
              <a:off x="8950320" y="1521863"/>
              <a:ext cx="61914" cy="73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9"/>
                <a:gd name="f8" fmla="val 34"/>
                <a:gd name="f9" fmla="val 5"/>
                <a:gd name="f10" fmla="val 4"/>
                <a:gd name="f11" fmla="val 13"/>
                <a:gd name="f12" fmla="val 8"/>
                <a:gd name="f13" fmla="val 35"/>
                <a:gd name="f14" fmla="val 7"/>
                <a:gd name="f15" fmla="val 51"/>
                <a:gd name="f16" fmla="+- 0 0 -90"/>
                <a:gd name="f17" fmla="*/ f3 1 65"/>
                <a:gd name="f18" fmla="*/ f4 1 9"/>
                <a:gd name="f19" fmla="+- f7 0 f5"/>
                <a:gd name="f20" fmla="+- f6 0 f5"/>
                <a:gd name="f21" fmla="*/ f16 f0 1"/>
                <a:gd name="f22" fmla="*/ f20 1 65"/>
                <a:gd name="f23" fmla="*/ f19 1 9"/>
                <a:gd name="f24" fmla="*/ 65 f20 1"/>
                <a:gd name="f25" fmla="*/ 9 f19 1"/>
                <a:gd name="f26" fmla="*/ 4 f20 1"/>
                <a:gd name="f27" fmla="*/ 4 f19 1"/>
                <a:gd name="f28" fmla="*/ 13 f20 1"/>
                <a:gd name="f29" fmla="*/ 8 f19 1"/>
                <a:gd name="f30" fmla="*/ f21 1 f2"/>
                <a:gd name="f31" fmla="*/ f24 1 65"/>
                <a:gd name="f32" fmla="*/ f25 1 9"/>
                <a:gd name="f33" fmla="*/ f26 1 65"/>
                <a:gd name="f34" fmla="*/ f27 1 9"/>
                <a:gd name="f35" fmla="*/ f28 1 65"/>
                <a:gd name="f36" fmla="*/ f29 1 9"/>
                <a:gd name="f37" fmla="*/ 0 1 f22"/>
                <a:gd name="f38" fmla="*/ f6 1 f22"/>
                <a:gd name="f39" fmla="*/ 0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9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5" y="f5"/>
                    <a:pt x="f10" y="f10"/>
                  </a:cubicBezTo>
                  <a:lnTo>
                    <a:pt x="f11" y="f12"/>
                  </a:lnTo>
                  <a:cubicBezTo>
                    <a:pt x="f13" y="f14"/>
                    <a:pt x="f15" y="f12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igura a mano libera 45">
              <a:extLst>
                <a:ext uri="{FF2B5EF4-FFF2-40B4-BE49-F238E27FC236}">
                  <a16:creationId xmlns:a16="http://schemas.microsoft.com/office/drawing/2014/main" id="{75016630-9599-4FCF-9AA3-3C8FF205C2B7}"/>
                </a:ext>
              </a:extLst>
            </p:cNvPr>
            <p:cNvSpPr/>
            <p:nvPr/>
          </p:nvSpPr>
          <p:spPr>
            <a:xfrm>
              <a:off x="7537454" y="1546479"/>
              <a:ext cx="2857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4"/>
                <a:gd name="f8" fmla="val 3"/>
                <a:gd name="f9" fmla="val 9"/>
                <a:gd name="f10" fmla="+- 0 0 -90"/>
                <a:gd name="f11" fmla="*/ f3 1 2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9"/>
                <a:gd name="f18" fmla="*/ 0 f14 1"/>
                <a:gd name="f19" fmla="*/ 3 f13 1"/>
                <a:gd name="f20" fmla="*/ 9 f14 1"/>
                <a:gd name="f21" fmla="*/ 4 f13 1"/>
                <a:gd name="f22" fmla="*/ 29 f14 1"/>
                <a:gd name="f23" fmla="*/ 0 f13 1"/>
                <a:gd name="f24" fmla="*/ f15 1 f2"/>
                <a:gd name="f25" fmla="*/ f18 1 29"/>
                <a:gd name="f26" fmla="*/ f19 1 4"/>
                <a:gd name="f27" fmla="*/ f20 1 29"/>
                <a:gd name="f28" fmla="*/ f21 1 4"/>
                <a:gd name="f29" fmla="*/ f22 1 2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9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igura a mano libera 46">
              <a:extLst>
                <a:ext uri="{FF2B5EF4-FFF2-40B4-BE49-F238E27FC236}">
                  <a16:creationId xmlns:a16="http://schemas.microsoft.com/office/drawing/2014/main" id="{37FB3626-FDD2-4D6C-A29E-ADBED16181DF}"/>
                </a:ext>
              </a:extLst>
            </p:cNvPr>
            <p:cNvSpPr/>
            <p:nvPr/>
          </p:nvSpPr>
          <p:spPr>
            <a:xfrm>
              <a:off x="7478713" y="1562481"/>
              <a:ext cx="3810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"/>
                <a:gd name="f8" fmla="val 9"/>
                <a:gd name="f9" fmla="val 1"/>
                <a:gd name="f10" fmla="val 22"/>
                <a:gd name="f11" fmla="val 2"/>
                <a:gd name="f12" fmla="+- 0 0 -90"/>
                <a:gd name="f13" fmla="*/ f3 1 40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40"/>
                <a:gd name="f20" fmla="*/ 40 f16 1"/>
                <a:gd name="f21" fmla="*/ 3 f15 1"/>
                <a:gd name="f22" fmla="*/ 0 f16 1"/>
                <a:gd name="f23" fmla="*/ 0 f15 1"/>
                <a:gd name="f24" fmla="*/ f17 1 f2"/>
                <a:gd name="f25" fmla="*/ f20 1 40"/>
                <a:gd name="f26" fmla="*/ f21 1 3"/>
                <a:gd name="f27" fmla="*/ f22 1 40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40" h="3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cubicBezTo>
                    <a:pt x="f8" y="f9"/>
                    <a:pt x="f10" y="f11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igura a mano libera 47">
              <a:extLst>
                <a:ext uri="{FF2B5EF4-FFF2-40B4-BE49-F238E27FC236}">
                  <a16:creationId xmlns:a16="http://schemas.microsoft.com/office/drawing/2014/main" id="{5060D0DD-D0AA-4D43-90FE-EAB76768B881}"/>
                </a:ext>
              </a:extLst>
            </p:cNvPr>
            <p:cNvSpPr/>
            <p:nvPr/>
          </p:nvSpPr>
          <p:spPr>
            <a:xfrm>
              <a:off x="5410203" y="1568634"/>
              <a:ext cx="36511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5"/>
                <a:gd name="f8" fmla="val 24"/>
                <a:gd name="f9" fmla="val 21"/>
                <a:gd name="f10" fmla="val 3"/>
                <a:gd name="f11" fmla="+- 0 0 -90"/>
                <a:gd name="f12" fmla="*/ f3 1 38"/>
                <a:gd name="f13" fmla="*/ f4 1 5"/>
                <a:gd name="f14" fmla="+- f7 0 f5"/>
                <a:gd name="f15" fmla="+- f6 0 f5"/>
                <a:gd name="f16" fmla="*/ f11 f0 1"/>
                <a:gd name="f17" fmla="*/ f14 1 5"/>
                <a:gd name="f18" fmla="*/ f15 1 38"/>
                <a:gd name="f19" fmla="*/ 24 f15 1"/>
                <a:gd name="f20" fmla="*/ 0 f14 1"/>
                <a:gd name="f21" fmla="*/ 0 f15 1"/>
                <a:gd name="f22" fmla="*/ 5 f14 1"/>
                <a:gd name="f23" fmla="*/ f16 1 f2"/>
                <a:gd name="f24" fmla="*/ f19 1 38"/>
                <a:gd name="f25" fmla="*/ f20 1 5"/>
                <a:gd name="f26" fmla="*/ f21 1 38"/>
                <a:gd name="f27" fmla="*/ f22 1 5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8" h="5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6" y="f7"/>
                    <a:pt x="f9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igura a mano libera 48">
              <a:extLst>
                <a:ext uri="{FF2B5EF4-FFF2-40B4-BE49-F238E27FC236}">
                  <a16:creationId xmlns:a16="http://schemas.microsoft.com/office/drawing/2014/main" id="{8FA09BBA-ECD3-43C1-BB7C-3991F1304A7C}"/>
                </a:ext>
              </a:extLst>
            </p:cNvPr>
            <p:cNvSpPr/>
            <p:nvPr/>
          </p:nvSpPr>
          <p:spPr>
            <a:xfrm>
              <a:off x="10206039" y="1530477"/>
              <a:ext cx="6191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3"/>
                <a:gd name="f9" fmla="val 39"/>
                <a:gd name="f10" fmla="val 1"/>
                <a:gd name="f11" fmla="val 18"/>
                <a:gd name="f12" fmla="val 32"/>
                <a:gd name="f13" fmla="val 2"/>
                <a:gd name="f14" fmla="val 57"/>
                <a:gd name="f15" fmla="+- 0 0 -90"/>
                <a:gd name="f16" fmla="*/ f3 1 6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65"/>
                <a:gd name="f23" fmla="*/ 65 f19 1"/>
                <a:gd name="f24" fmla="*/ 3 f18 1"/>
                <a:gd name="f25" fmla="*/ 0 f19 1"/>
                <a:gd name="f26" fmla="*/ 0 f18 1"/>
                <a:gd name="f27" fmla="*/ f20 1 f2"/>
                <a:gd name="f28" fmla="*/ f23 1 65"/>
                <a:gd name="f29" fmla="*/ f24 1 6"/>
                <a:gd name="f30" fmla="*/ f25 1 65"/>
                <a:gd name="f31" fmla="*/ f26 1 6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65" h="6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5"/>
                    <a:pt x="f5" y="f5"/>
                  </a:cubicBezTo>
                  <a:cubicBezTo>
                    <a:pt x="f12" y="f13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igura a mano libera 49">
              <a:extLst>
                <a:ext uri="{FF2B5EF4-FFF2-40B4-BE49-F238E27FC236}">
                  <a16:creationId xmlns:a16="http://schemas.microsoft.com/office/drawing/2014/main" id="{4F9088DA-0143-4648-AE73-261C108858F1}"/>
                </a:ext>
              </a:extLst>
            </p:cNvPr>
            <p:cNvSpPr/>
            <p:nvPr/>
          </p:nvSpPr>
          <p:spPr>
            <a:xfrm>
              <a:off x="6257925" y="1525557"/>
              <a:ext cx="1904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"/>
                <a:gd name="f8" fmla="val 18"/>
                <a:gd name="f9" fmla="val 5"/>
                <a:gd name="f10" fmla="val 1"/>
                <a:gd name="f11" fmla="val 13"/>
                <a:gd name="f12" fmla="+- 0 0 -90"/>
                <a:gd name="f13" fmla="*/ f3 1 2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1"/>
                <a:gd name="f20" fmla="*/ 18 f16 1"/>
                <a:gd name="f21" fmla="*/ 0 f15 1"/>
                <a:gd name="f22" fmla="*/ 0 f16 1"/>
                <a:gd name="f23" fmla="*/ 2 f15 1"/>
                <a:gd name="f24" fmla="*/ f17 1 f2"/>
                <a:gd name="f25" fmla="*/ f20 1 21"/>
                <a:gd name="f26" fmla="*/ f21 1 2"/>
                <a:gd name="f27" fmla="*/ f22 1 21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1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5" y="f7"/>
                  </a:cubicBezTo>
                  <a:cubicBezTo>
                    <a:pt x="f11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igura a mano libera 50">
              <a:extLst>
                <a:ext uri="{FF2B5EF4-FFF2-40B4-BE49-F238E27FC236}">
                  <a16:creationId xmlns:a16="http://schemas.microsoft.com/office/drawing/2014/main" id="{3E3DFF08-36FC-473E-8374-A18B1B95F83F}"/>
                </a:ext>
              </a:extLst>
            </p:cNvPr>
            <p:cNvSpPr/>
            <p:nvPr/>
          </p:nvSpPr>
          <p:spPr>
            <a:xfrm>
              <a:off x="10134596" y="1528017"/>
              <a:ext cx="71432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3"/>
                <a:gd name="f9" fmla="val 13"/>
                <a:gd name="f10" fmla="val 32"/>
                <a:gd name="f11" fmla="val 52"/>
                <a:gd name="f12" fmla="val 2"/>
                <a:gd name="f13" fmla="val 1"/>
                <a:gd name="f14" fmla="val 25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0 f19 1"/>
                <a:gd name="f24" fmla="*/ 3 f18 1"/>
                <a:gd name="f25" fmla="*/ 13 f19 1"/>
                <a:gd name="f26" fmla="*/ 4 f18 1"/>
                <a:gd name="f27" fmla="*/ 75 f19 1"/>
                <a:gd name="f28" fmla="*/ f20 1 f2"/>
                <a:gd name="f29" fmla="*/ f23 1 75"/>
                <a:gd name="f30" fmla="*/ f24 1 4"/>
                <a:gd name="f31" fmla="*/ f25 1 75"/>
                <a:gd name="f32" fmla="*/ f26 1 4"/>
                <a:gd name="f33" fmla="*/ f27 1 75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75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8"/>
                  </a:cubicBezTo>
                  <a:cubicBezTo>
                    <a:pt x="f11" y="f13"/>
                    <a:pt x="f14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igura a mano libera 51">
              <a:extLst>
                <a:ext uri="{FF2B5EF4-FFF2-40B4-BE49-F238E27FC236}">
                  <a16:creationId xmlns:a16="http://schemas.microsoft.com/office/drawing/2014/main" id="{B89C7430-76F6-40F2-AC24-CC5088128E62}"/>
                </a:ext>
              </a:extLst>
            </p:cNvPr>
            <p:cNvSpPr/>
            <p:nvPr/>
          </p:nvSpPr>
          <p:spPr>
            <a:xfrm>
              <a:off x="2582859" y="1560021"/>
              <a:ext cx="793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3"/>
                <a:gd name="f9" fmla="+- 0 0 -90"/>
                <a:gd name="f10" fmla="*/ f3 1 8"/>
                <a:gd name="f11" fmla="*/ f4 1 1"/>
                <a:gd name="f12" fmla="+- f7 0 f5"/>
                <a:gd name="f13" fmla="+- f6 0 f5"/>
                <a:gd name="f14" fmla="*/ f9 f0 1"/>
                <a:gd name="f15" fmla="*/ f13 1 8"/>
                <a:gd name="f16" fmla="*/ 8 f13 1"/>
                <a:gd name="f17" fmla="*/ 1 f12 1"/>
                <a:gd name="f18" fmla="*/ 1 f13 1"/>
                <a:gd name="f19" fmla="*/ 0 f12 1"/>
                <a:gd name="f20" fmla="*/ 0 1 f12"/>
                <a:gd name="f21" fmla="*/ f7 1 f12"/>
                <a:gd name="f22" fmla="*/ f14 1 f2"/>
                <a:gd name="f23" fmla="*/ f16 1 8"/>
                <a:gd name="f24" fmla="*/ f18 1 8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lnTo>
                    <a:pt x="f7" y="f5"/>
                  </a:lnTo>
                  <a:cubicBezTo>
                    <a:pt x="f5" y="f7"/>
                    <a:pt x="f8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igura a mano libera 52">
              <a:extLst>
                <a:ext uri="{FF2B5EF4-FFF2-40B4-BE49-F238E27FC236}">
                  <a16:creationId xmlns:a16="http://schemas.microsoft.com/office/drawing/2014/main" id="{8386D9E1-C649-4AF8-8ADE-354F0A18282D}"/>
                </a:ext>
              </a:extLst>
            </p:cNvPr>
            <p:cNvSpPr/>
            <p:nvPr/>
          </p:nvSpPr>
          <p:spPr>
            <a:xfrm>
              <a:off x="1762121" y="1521863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9"/>
                <a:gd name="f9" fmla="val 23"/>
                <a:gd name="f10" fmla="val 29"/>
                <a:gd name="f11" fmla="val 19"/>
                <a:gd name="f12" fmla="+- 0 0 -90"/>
                <a:gd name="f13" fmla="*/ f3 1 36"/>
                <a:gd name="f14" fmla="*/ f4 1 1"/>
                <a:gd name="f15" fmla="+- f7 0 f5"/>
                <a:gd name="f16" fmla="+- f6 0 f5"/>
                <a:gd name="f17" fmla="*/ f12 f0 1"/>
                <a:gd name="f18" fmla="*/ f16 1 36"/>
                <a:gd name="f19" fmla="*/ 0 f16 1"/>
                <a:gd name="f20" fmla="*/ 1 f15 1"/>
                <a:gd name="f21" fmla="*/ 36 f16 1"/>
                <a:gd name="f22" fmla="*/ 0 1 f15"/>
                <a:gd name="f23" fmla="*/ f7 1 f15"/>
                <a:gd name="f24" fmla="*/ f17 1 f2"/>
                <a:gd name="f25" fmla="*/ f19 1 36"/>
                <a:gd name="f26" fmla="*/ f21 1 36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6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7"/>
                  </a:cubicBezTo>
                  <a:cubicBezTo>
                    <a:pt x="f10" y="f5"/>
                    <a:pt x="f11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igura a mano libera 53">
              <a:extLst>
                <a:ext uri="{FF2B5EF4-FFF2-40B4-BE49-F238E27FC236}">
                  <a16:creationId xmlns:a16="http://schemas.microsoft.com/office/drawing/2014/main" id="{589BF805-3A46-4C90-950F-3008EA2FB132}"/>
                </a:ext>
              </a:extLst>
            </p:cNvPr>
            <p:cNvSpPr/>
            <p:nvPr/>
          </p:nvSpPr>
          <p:spPr>
            <a:xfrm>
              <a:off x="10812459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3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0 1 f12"/>
                <a:gd name="f19" fmla="*/ f7 1 f12"/>
                <a:gd name="f20" fmla="*/ f14 1 f2"/>
                <a:gd name="f21" fmla="*/ f16 1 20"/>
                <a:gd name="f22" fmla="*/ f17 1 f12"/>
                <a:gd name="f23" fmla="*/ 0 1 f15"/>
                <a:gd name="f24" fmla="*/ f6 1 f15"/>
                <a:gd name="f25" fmla="*/ f19 f11 1"/>
                <a:gd name="f26" fmla="*/ f18 f11 1"/>
                <a:gd name="f27" fmla="+- f20 0 f1"/>
                <a:gd name="f28" fmla="*/ f21 1 f15"/>
                <a:gd name="f29" fmla="*/ f23 f10 1"/>
                <a:gd name="f30" fmla="*/ f24 f10 1"/>
                <a:gd name="f31" fmla="*/ f22 f11 1"/>
                <a:gd name="f32" fmla="*/ f28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2" y="f31"/>
                </a:cxn>
                <a:cxn ang="f27">
                  <a:pos x="f32" y="f31"/>
                </a:cxn>
                <a:cxn ang="f27">
                  <a:pos x="f32" y="f31"/>
                </a:cxn>
              </a:cxnLst>
              <a:rect l="f29" t="f26" r="f30" b="f25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igura a mano libera 54">
              <a:extLst>
                <a:ext uri="{FF2B5EF4-FFF2-40B4-BE49-F238E27FC236}">
                  <a16:creationId xmlns:a16="http://schemas.microsoft.com/office/drawing/2014/main" id="{596301EB-F94C-4A4B-AA8D-CF09AA0ECA20}"/>
                </a:ext>
              </a:extLst>
            </p:cNvPr>
            <p:cNvSpPr/>
            <p:nvPr/>
          </p:nvSpPr>
          <p:spPr>
            <a:xfrm>
              <a:off x="10896603" y="1545244"/>
              <a:ext cx="793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3"/>
                <a:gd name="f8" fmla="val 4"/>
                <a:gd name="f9" fmla="val 1"/>
                <a:gd name="f10" fmla="val 2"/>
                <a:gd name="f11" fmla="+- 0 0 -90"/>
                <a:gd name="f12" fmla="*/ f3 1 8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8"/>
                <a:gd name="f19" fmla="*/ 8 f15 1"/>
                <a:gd name="f20" fmla="*/ 0 f14 1"/>
                <a:gd name="f21" fmla="*/ 0 f15 1"/>
                <a:gd name="f22" fmla="*/ 3 f14 1"/>
                <a:gd name="f23" fmla="*/ f16 1 f2"/>
                <a:gd name="f24" fmla="*/ f19 1 8"/>
                <a:gd name="f25" fmla="*/ f20 1 3"/>
                <a:gd name="f26" fmla="*/ f21 1 8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8" h="3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9" y="f10"/>
                    <a:pt x="f5" y="f7"/>
                  </a:cubicBezTo>
                  <a:cubicBezTo>
                    <a:pt x="f10" y="f10"/>
                    <a:pt x="f8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igura a mano libera 55">
              <a:extLst>
                <a:ext uri="{FF2B5EF4-FFF2-40B4-BE49-F238E27FC236}">
                  <a16:creationId xmlns:a16="http://schemas.microsoft.com/office/drawing/2014/main" id="{74D3B7A0-BC24-4A28-AB2A-1AE434E5BBDA}"/>
                </a:ext>
              </a:extLst>
            </p:cNvPr>
            <p:cNvSpPr/>
            <p:nvPr/>
          </p:nvSpPr>
          <p:spPr>
            <a:xfrm>
              <a:off x="9947272" y="1553867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1 f13 1"/>
                <a:gd name="f17" fmla="*/ 0 f12 1"/>
                <a:gd name="f18" fmla="*/ 0 f13 1"/>
                <a:gd name="f19" fmla="*/ 0 1 f12"/>
                <a:gd name="f20" fmla="*/ f7 1 f12"/>
                <a:gd name="f21" fmla="*/ f14 1 f2"/>
                <a:gd name="f22" fmla="*/ f16 1 5"/>
                <a:gd name="f23" fmla="*/ f18 1 5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5" h="1">
                  <a:moveTo>
                    <a:pt x="f7" y="f5"/>
                  </a:moveTo>
                  <a:lnTo>
                    <a:pt x="f7" y="f5"/>
                  </a:lnTo>
                  <a:lnTo>
                    <a:pt x="f5" y="f5"/>
                  </a:lnTo>
                  <a:cubicBezTo>
                    <a:pt x="f6" y="f7"/>
                    <a:pt x="f8" y="f5"/>
                    <a:pt x="f7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igura a mano libera 56">
              <a:extLst>
                <a:ext uri="{FF2B5EF4-FFF2-40B4-BE49-F238E27FC236}">
                  <a16:creationId xmlns:a16="http://schemas.microsoft.com/office/drawing/2014/main" id="{1E0529B4-8E88-4AEC-BBE0-E0D4AFE7192C}"/>
                </a:ext>
              </a:extLst>
            </p:cNvPr>
            <p:cNvSpPr/>
            <p:nvPr/>
          </p:nvSpPr>
          <p:spPr>
            <a:xfrm>
              <a:off x="10817223" y="1531711"/>
              <a:ext cx="2381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"/>
                <a:gd name="f8" fmla="val 18"/>
                <a:gd name="f9" fmla="val 10"/>
                <a:gd name="f10" fmla="val 5"/>
                <a:gd name="f11" fmla="val 12"/>
                <a:gd name="f12" fmla="+- 0 0 -90"/>
                <a:gd name="f13" fmla="*/ f3 1 25"/>
                <a:gd name="f14" fmla="*/ f4 1 1"/>
                <a:gd name="f15" fmla="+- f7 0 f5"/>
                <a:gd name="f16" fmla="+- f6 0 f5"/>
                <a:gd name="f17" fmla="*/ f12 f0 1"/>
                <a:gd name="f18" fmla="*/ f16 1 25"/>
                <a:gd name="f19" fmla="*/ 25 f16 1"/>
                <a:gd name="f20" fmla="*/ 1 f15 1"/>
                <a:gd name="f21" fmla="*/ 0 f16 1"/>
                <a:gd name="f22" fmla="*/ 0 f15 1"/>
                <a:gd name="f23" fmla="*/ 0 1 f15"/>
                <a:gd name="f24" fmla="*/ f7 1 f15"/>
                <a:gd name="f25" fmla="*/ f17 1 f2"/>
                <a:gd name="f26" fmla="*/ f19 1 25"/>
                <a:gd name="f27" fmla="*/ f21 1 25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25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10" y="f5"/>
                    <a:pt x="f11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igura a mano libera 57">
              <a:extLst>
                <a:ext uri="{FF2B5EF4-FFF2-40B4-BE49-F238E27FC236}">
                  <a16:creationId xmlns:a16="http://schemas.microsoft.com/office/drawing/2014/main" id="{1FB1F2D0-A141-4D37-B313-72CFFF702DC3}"/>
                </a:ext>
              </a:extLst>
            </p:cNvPr>
            <p:cNvSpPr/>
            <p:nvPr/>
          </p:nvSpPr>
          <p:spPr>
            <a:xfrm>
              <a:off x="10836270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18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18 f13 1"/>
                <a:gd name="f19" fmla="*/ 0 1 f12"/>
                <a:gd name="f20" fmla="*/ f7 1 f12"/>
                <a:gd name="f21" fmla="*/ f14 1 f2"/>
                <a:gd name="f22" fmla="*/ f16 1 20"/>
                <a:gd name="f23" fmla="*/ f18 1 20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igura a mano libera 58">
              <a:extLst>
                <a:ext uri="{FF2B5EF4-FFF2-40B4-BE49-F238E27FC236}">
                  <a16:creationId xmlns:a16="http://schemas.microsoft.com/office/drawing/2014/main" id="{C8E34061-C59D-4347-8602-E3F67320DD0D}"/>
                </a:ext>
              </a:extLst>
            </p:cNvPr>
            <p:cNvSpPr/>
            <p:nvPr/>
          </p:nvSpPr>
          <p:spPr>
            <a:xfrm>
              <a:off x="10787067" y="1530477"/>
              <a:ext cx="3016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"/>
                <a:gd name="f8" fmla="val 11"/>
                <a:gd name="f9" fmla="val 21"/>
                <a:gd name="f10" fmla="val 28"/>
                <a:gd name="f11" fmla="val 26"/>
                <a:gd name="f12" fmla="val 27"/>
                <a:gd name="f13" fmla="+- 0 0 -90"/>
                <a:gd name="f14" fmla="*/ f3 1 31"/>
                <a:gd name="f15" fmla="*/ f4 1 1"/>
                <a:gd name="f16" fmla="+- f7 0 f5"/>
                <a:gd name="f17" fmla="+- f6 0 f5"/>
                <a:gd name="f18" fmla="*/ f13 f0 1"/>
                <a:gd name="f19" fmla="*/ f17 1 31"/>
                <a:gd name="f20" fmla="*/ 0 f17 1"/>
                <a:gd name="f21" fmla="*/ 0 f16 1"/>
                <a:gd name="f22" fmla="*/ 31 f17 1"/>
                <a:gd name="f23" fmla="*/ 1 f16 1"/>
                <a:gd name="f24" fmla="*/ 27 f17 1"/>
                <a:gd name="f25" fmla="*/ 0 1 f16"/>
                <a:gd name="f26" fmla="*/ f7 1 f16"/>
                <a:gd name="f27" fmla="*/ f18 1 f2"/>
                <a:gd name="f28" fmla="*/ f20 1 31"/>
                <a:gd name="f29" fmla="*/ f22 1 31"/>
                <a:gd name="f30" fmla="*/ f24 1 31"/>
                <a:gd name="f31" fmla="*/ f21 1 f16"/>
                <a:gd name="f32" fmla="*/ f23 1 f16"/>
                <a:gd name="f33" fmla="*/ 0 1 f19"/>
                <a:gd name="f34" fmla="*/ f6 1 f19"/>
                <a:gd name="f35" fmla="*/ f26 f15 1"/>
                <a:gd name="f36" fmla="*/ f25 f15 1"/>
                <a:gd name="f37" fmla="+- f27 0 f1"/>
                <a:gd name="f38" fmla="*/ f28 1 f19"/>
                <a:gd name="f39" fmla="*/ f29 1 f19"/>
                <a:gd name="f40" fmla="*/ f30 1 f19"/>
                <a:gd name="f41" fmla="*/ f33 f14 1"/>
                <a:gd name="f42" fmla="*/ f34 f14 1"/>
                <a:gd name="f43" fmla="*/ f31 f15 1"/>
                <a:gd name="f44" fmla="*/ f32 f15 1"/>
                <a:gd name="f45" fmla="*/ f38 f14 1"/>
                <a:gd name="f46" fmla="*/ f39 f14 1"/>
                <a:gd name="f47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5" y="f43"/>
                </a:cxn>
                <a:cxn ang="f37">
                  <a:pos x="f45" y="f43"/>
                </a:cxn>
                <a:cxn ang="f37">
                  <a:pos x="f46" y="f44"/>
                </a:cxn>
                <a:cxn ang="f37">
                  <a:pos x="f47" y="f43"/>
                </a:cxn>
                <a:cxn ang="f37">
                  <a:pos x="f45" y="f43"/>
                </a:cxn>
              </a:cxnLst>
              <a:rect l="f41" t="f36" r="f42" b="f35"/>
              <a:pathLst>
                <a:path w="31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5"/>
                    <a:pt x="f6" y="f7"/>
                  </a:cubicBezTo>
                  <a:cubicBezTo>
                    <a:pt x="f10" y="f5"/>
                    <a:pt x="f11" y="f5"/>
                    <a:pt x="f12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igura a mano libera 59">
              <a:extLst>
                <a:ext uri="{FF2B5EF4-FFF2-40B4-BE49-F238E27FC236}">
                  <a16:creationId xmlns:a16="http://schemas.microsoft.com/office/drawing/2014/main" id="{6D3C9190-45C4-4EAC-BBDE-CEF28205AB57}"/>
                </a:ext>
              </a:extLst>
            </p:cNvPr>
            <p:cNvSpPr/>
            <p:nvPr/>
          </p:nvSpPr>
          <p:spPr>
            <a:xfrm>
              <a:off x="4092570" y="1552632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"/>
                <a:gd name="f8" fmla="val 19"/>
                <a:gd name="f9" fmla="val 8"/>
                <a:gd name="f10" fmla="val 1"/>
                <a:gd name="f11" fmla="+- 0 0 -90"/>
                <a:gd name="f12" fmla="*/ f3 1 2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3"/>
                <a:gd name="f19" fmla="*/ 23 f15 1"/>
                <a:gd name="f20" fmla="*/ 0 f14 1"/>
                <a:gd name="f21" fmla="*/ 19 f15 1"/>
                <a:gd name="f22" fmla="*/ f16 1 f2"/>
                <a:gd name="f23" fmla="*/ f19 1 23"/>
                <a:gd name="f24" fmla="*/ f20 1 2"/>
                <a:gd name="f25" fmla="*/ f21 1 23"/>
                <a:gd name="f26" fmla="*/ 0 1 f18"/>
                <a:gd name="f27" fmla="*/ f6 1 f18"/>
                <a:gd name="f28" fmla="*/ 0 1 f17"/>
                <a:gd name="f29" fmla="*/ f7 1 f17"/>
                <a:gd name="f30" fmla="+- f22 0 f1"/>
                <a:gd name="f31" fmla="*/ f23 1 f18"/>
                <a:gd name="f32" fmla="*/ f24 1 f17"/>
                <a:gd name="f33" fmla="*/ f25 1 f18"/>
                <a:gd name="f34" fmla="*/ f26 f12 1"/>
                <a:gd name="f35" fmla="*/ f27 f12 1"/>
                <a:gd name="f36" fmla="*/ f29 f13 1"/>
                <a:gd name="f37" fmla="*/ f28 f13 1"/>
                <a:gd name="f38" fmla="*/ f31 f12 1"/>
                <a:gd name="f39" fmla="*/ f32 f13 1"/>
                <a:gd name="f40" fmla="*/ f33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8" y="f39"/>
                </a:cxn>
                <a:cxn ang="f30">
                  <a:pos x="f38" y="f39"/>
                </a:cxn>
                <a:cxn ang="f30">
                  <a:pos x="f40" y="f39"/>
                </a:cxn>
                <a:cxn ang="f30">
                  <a:pos x="f38" y="f39"/>
                </a:cxn>
              </a:cxnLst>
              <a:rect l="f34" t="f37" r="f35" b="f36"/>
              <a:pathLst>
                <a:path w="23" h="2">
                  <a:moveTo>
                    <a:pt x="f6" y="f5"/>
                  </a:moveTo>
                  <a:lnTo>
                    <a:pt x="f6" y="f5"/>
                  </a:lnTo>
                  <a:lnTo>
                    <a:pt x="f8" y="f5"/>
                  </a:lnTo>
                  <a:cubicBezTo>
                    <a:pt x="f5" y="f7"/>
                    <a:pt x="f9" y="f10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igura a mano libera 60">
              <a:extLst>
                <a:ext uri="{FF2B5EF4-FFF2-40B4-BE49-F238E27FC236}">
                  <a16:creationId xmlns:a16="http://schemas.microsoft.com/office/drawing/2014/main" id="{D0A11B0F-98A9-4BAE-87C4-910422BC617F}"/>
                </a:ext>
              </a:extLst>
            </p:cNvPr>
            <p:cNvSpPr/>
            <p:nvPr/>
          </p:nvSpPr>
          <p:spPr>
            <a:xfrm>
              <a:off x="8528051" y="1567400"/>
              <a:ext cx="3172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1"/>
                <a:gd name="f8" fmla="+- 0 0 -90"/>
                <a:gd name="f9" fmla="*/ f3 1 3"/>
                <a:gd name="f10" fmla="*/ f4 1 1"/>
                <a:gd name="f11" fmla="+- f7 0 f5"/>
                <a:gd name="f12" fmla="+- f6 0 f5"/>
                <a:gd name="f13" fmla="*/ f8 f0 1"/>
                <a:gd name="f14" fmla="*/ f12 1 3"/>
                <a:gd name="f15" fmla="*/ 1 f12 1"/>
                <a:gd name="f16" fmla="*/ 1 f11 1"/>
                <a:gd name="f17" fmla="*/ 3 f12 1"/>
                <a:gd name="f18" fmla="*/ 0 f11 1"/>
                <a:gd name="f19" fmla="*/ 0 f12 1"/>
                <a:gd name="f20" fmla="*/ 0 1 f11"/>
                <a:gd name="f21" fmla="*/ f7 1 f11"/>
                <a:gd name="f22" fmla="*/ f13 1 f2"/>
                <a:gd name="f23" fmla="*/ f15 1 3"/>
                <a:gd name="f24" fmla="*/ f17 1 3"/>
                <a:gd name="f25" fmla="*/ f19 1 3"/>
                <a:gd name="f26" fmla="*/ f16 1 f11"/>
                <a:gd name="f27" fmla="*/ f18 1 f11"/>
                <a:gd name="f28" fmla="*/ 0 1 f14"/>
                <a:gd name="f29" fmla="*/ f6 1 f14"/>
                <a:gd name="f30" fmla="*/ f21 f10 1"/>
                <a:gd name="f31" fmla="*/ f20 f10 1"/>
                <a:gd name="f32" fmla="+- f22 0 f1"/>
                <a:gd name="f33" fmla="*/ f23 1 f14"/>
                <a:gd name="f34" fmla="*/ f24 1 f14"/>
                <a:gd name="f35" fmla="*/ f25 1 f14"/>
                <a:gd name="f36" fmla="*/ f28 f9 1"/>
                <a:gd name="f37" fmla="*/ f29 f9 1"/>
                <a:gd name="f38" fmla="*/ f26 f10 1"/>
                <a:gd name="f39" fmla="*/ f27 f10 1"/>
                <a:gd name="f40" fmla="*/ f33 f9 1"/>
                <a:gd name="f41" fmla="*/ f34 f9 1"/>
                <a:gd name="f42" fmla="*/ f3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8"/>
                </a:cxn>
                <a:cxn ang="f32">
                  <a:pos x="f40" y="f38"/>
                </a:cxn>
                <a:cxn ang="f32">
                  <a:pos x="f41" y="f39"/>
                </a:cxn>
                <a:cxn ang="f32">
                  <a:pos x="f42" y="f39"/>
                </a:cxn>
                <a:cxn ang="f32">
                  <a:pos x="f40" y="f38"/>
                </a:cxn>
              </a:cxnLst>
              <a:rect l="f36" t="f31" r="f37" b="f30"/>
              <a:pathLst>
                <a:path w="3" h="1">
                  <a:moveTo>
                    <a:pt x="f7" y="f7"/>
                  </a:moveTo>
                  <a:lnTo>
                    <a:pt x="f7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7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igura a mano libera 61">
              <a:extLst>
                <a:ext uri="{FF2B5EF4-FFF2-40B4-BE49-F238E27FC236}">
                  <a16:creationId xmlns:a16="http://schemas.microsoft.com/office/drawing/2014/main" id="{505440B5-A90C-46DF-AF11-7EC0D82CD051}"/>
                </a:ext>
              </a:extLst>
            </p:cNvPr>
            <p:cNvSpPr/>
            <p:nvPr/>
          </p:nvSpPr>
          <p:spPr>
            <a:xfrm>
              <a:off x="8461372" y="1556327"/>
              <a:ext cx="66678" cy="147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17"/>
                <a:gd name="f8" fmla="val 30"/>
                <a:gd name="f9" fmla="val 11"/>
                <a:gd name="f10" fmla="val 47"/>
                <a:gd name="f11" fmla="val 12"/>
                <a:gd name="f12" fmla="val 13"/>
                <a:gd name="f13" fmla="val 46"/>
                <a:gd name="f14" fmla="+- 0 0 -90"/>
                <a:gd name="f15" fmla="*/ f3 1 69"/>
                <a:gd name="f16" fmla="*/ f4 1 17"/>
                <a:gd name="f17" fmla="+- f7 0 f5"/>
                <a:gd name="f18" fmla="+- f6 0 f5"/>
                <a:gd name="f19" fmla="*/ f14 f0 1"/>
                <a:gd name="f20" fmla="*/ f18 1 69"/>
                <a:gd name="f21" fmla="*/ f17 1 17"/>
                <a:gd name="f22" fmla="*/ 0 f18 1"/>
                <a:gd name="f23" fmla="*/ 17 f17 1"/>
                <a:gd name="f24" fmla="*/ 69 f18 1"/>
                <a:gd name="f25" fmla="*/ 13 f17 1"/>
                <a:gd name="f26" fmla="*/ 46 f18 1"/>
                <a:gd name="f27" fmla="*/ 0 f17 1"/>
                <a:gd name="f28" fmla="*/ f19 1 f2"/>
                <a:gd name="f29" fmla="*/ f22 1 69"/>
                <a:gd name="f30" fmla="*/ f23 1 17"/>
                <a:gd name="f31" fmla="*/ f24 1 69"/>
                <a:gd name="f32" fmla="*/ f25 1 17"/>
                <a:gd name="f33" fmla="*/ f26 1 69"/>
                <a:gd name="f34" fmla="*/ f27 1 17"/>
                <a:gd name="f35" fmla="*/ 0 1 f20"/>
                <a:gd name="f36" fmla="*/ f6 1 f20"/>
                <a:gd name="f37" fmla="*/ 0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69" h="17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12"/>
                  </a:cubicBezTo>
                  <a:lnTo>
                    <a:pt x="f13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igura a mano libera 62">
              <a:extLst>
                <a:ext uri="{FF2B5EF4-FFF2-40B4-BE49-F238E27FC236}">
                  <a16:creationId xmlns:a16="http://schemas.microsoft.com/office/drawing/2014/main" id="{45ED7A97-DBFB-4476-A91E-27B6726785A9}"/>
                </a:ext>
              </a:extLst>
            </p:cNvPr>
            <p:cNvSpPr/>
            <p:nvPr/>
          </p:nvSpPr>
          <p:spPr>
            <a:xfrm>
              <a:off x="1562096" y="1514475"/>
              <a:ext cx="9563096" cy="640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30"/>
                <a:gd name="f7" fmla="val 75"/>
                <a:gd name="f8" fmla="val 2469"/>
                <a:gd name="f9" fmla="val 12"/>
                <a:gd name="f10" fmla="val 2482"/>
                <a:gd name="f11" fmla="val 13"/>
                <a:gd name="f12" fmla="val 2453"/>
                <a:gd name="f13" fmla="val 15"/>
                <a:gd name="f14" fmla="val 2461"/>
                <a:gd name="f15" fmla="val 9555"/>
                <a:gd name="f16" fmla="val 25"/>
                <a:gd name="f17" fmla="val 9562"/>
                <a:gd name="f18" fmla="val 24"/>
                <a:gd name="f19" fmla="val 9561"/>
                <a:gd name="f20" fmla="val 23"/>
                <a:gd name="f21" fmla="val 9559"/>
                <a:gd name="f22" fmla="val 9554"/>
                <a:gd name="f23" fmla="val 9539"/>
                <a:gd name="f24" fmla="val 9522"/>
                <a:gd name="f25" fmla="val 9527"/>
                <a:gd name="f26" fmla="val 9536"/>
                <a:gd name="f27" fmla="val 26"/>
                <a:gd name="f28" fmla="val 9489"/>
                <a:gd name="f29" fmla="val 9488"/>
                <a:gd name="f30" fmla="val 9456"/>
                <a:gd name="f31" fmla="val 21"/>
                <a:gd name="f32" fmla="val 9467"/>
                <a:gd name="f33" fmla="val 22"/>
                <a:gd name="f34" fmla="val 6376"/>
                <a:gd name="f35" fmla="val 50"/>
                <a:gd name="f36" fmla="val 6365"/>
                <a:gd name="f37" fmla="val 52"/>
                <a:gd name="f38" fmla="val 6349"/>
                <a:gd name="f39" fmla="val 51"/>
                <a:gd name="f40" fmla="val 6330"/>
                <a:gd name="f41" fmla="val 49"/>
                <a:gd name="f42" fmla="val 6344"/>
                <a:gd name="f43" fmla="val 6359"/>
                <a:gd name="f44" fmla="val 5258"/>
                <a:gd name="f45" fmla="val 60"/>
                <a:gd name="f46" fmla="val 5244"/>
                <a:gd name="f47" fmla="val 61"/>
                <a:gd name="f48" fmla="val 5216"/>
                <a:gd name="f49" fmla="val 64"/>
                <a:gd name="f50" fmla="val 5205"/>
                <a:gd name="f51" fmla="val 5222"/>
                <a:gd name="f52" fmla="val 55"/>
                <a:gd name="f53" fmla="val 5234"/>
                <a:gd name="f54" fmla="val 58"/>
                <a:gd name="f55" fmla="val 4523"/>
                <a:gd name="f56" fmla="val 4572"/>
                <a:gd name="f57" fmla="val 65"/>
                <a:gd name="f58" fmla="val 4513"/>
                <a:gd name="f59" fmla="val 71"/>
                <a:gd name="f60" fmla="val 4470"/>
                <a:gd name="f61" fmla="val 69"/>
                <a:gd name="f62" fmla="val 4516"/>
                <a:gd name="f63" fmla="val 4707"/>
                <a:gd name="f64" fmla="val 74"/>
                <a:gd name="f65" fmla="val 4714"/>
                <a:gd name="f66" fmla="val 4747"/>
                <a:gd name="f67" fmla="val 63"/>
                <a:gd name="f68" fmla="val 4737"/>
                <a:gd name="f69" fmla="val 4736"/>
                <a:gd name="f70" fmla="val 4727"/>
                <a:gd name="f71" fmla="val 4790"/>
                <a:gd name="f72" fmla="val 70"/>
                <a:gd name="f73" fmla="val 4774"/>
                <a:gd name="f74" fmla="val 54"/>
                <a:gd name="f75" fmla="val 4855"/>
                <a:gd name="f76" fmla="val 56"/>
                <a:gd name="f77" fmla="val 4883"/>
                <a:gd name="f78" fmla="val 57"/>
                <a:gd name="f79" fmla="val 4903"/>
                <a:gd name="f80" fmla="val 59"/>
                <a:gd name="f81" fmla="val 4884"/>
                <a:gd name="f82" fmla="val 4947"/>
                <a:gd name="f83" fmla="val 4965"/>
                <a:gd name="f84" fmla="val 4961"/>
                <a:gd name="f85" fmla="val 4942"/>
                <a:gd name="f86" fmla="val 5039"/>
                <a:gd name="f87" fmla="val 5038"/>
                <a:gd name="f88" fmla="val 5052"/>
                <a:gd name="f89" fmla="val 5083"/>
                <a:gd name="f90" fmla="val 5098"/>
                <a:gd name="f91" fmla="val 5122"/>
                <a:gd name="f92" fmla="val 5086"/>
                <a:gd name="f93" fmla="val 5092"/>
                <a:gd name="f94" fmla="val 5145"/>
                <a:gd name="f95" fmla="val 5167"/>
                <a:gd name="f96" fmla="val 5123"/>
                <a:gd name="f97" fmla="val 5136"/>
                <a:gd name="f98" fmla="val 73"/>
                <a:gd name="f99" fmla="val 5130"/>
                <a:gd name="f100" fmla="val 5238"/>
                <a:gd name="f101" fmla="val 5187"/>
                <a:gd name="f102" fmla="val 5220"/>
                <a:gd name="f103" fmla="val 5259"/>
                <a:gd name="f104" fmla="val 5316"/>
                <a:gd name="f105" fmla="val 5302"/>
                <a:gd name="f106" fmla="val 5202"/>
                <a:gd name="f107" fmla="val 5260"/>
                <a:gd name="f108" fmla="val 5276"/>
                <a:gd name="f109" fmla="val 5298"/>
                <a:gd name="f110" fmla="val 5329"/>
                <a:gd name="f111" fmla="val 5359"/>
                <a:gd name="f112" fmla="val 62"/>
                <a:gd name="f113" fmla="val 5398"/>
                <a:gd name="f114" fmla="val 5395"/>
                <a:gd name="f115" fmla="val 5436"/>
                <a:gd name="f116" fmla="val 67"/>
                <a:gd name="f117" fmla="val 5433"/>
                <a:gd name="f118" fmla="val 5457"/>
                <a:gd name="f119" fmla="val 5503"/>
                <a:gd name="f120" fmla="val 5513"/>
                <a:gd name="f121" fmla="val 66"/>
                <a:gd name="f122" fmla="val 5523"/>
                <a:gd name="f123" fmla="val 5597"/>
                <a:gd name="f124" fmla="val 72"/>
                <a:gd name="f125" fmla="val 5473"/>
                <a:gd name="f126" fmla="val 5560"/>
                <a:gd name="f127" fmla="val 5621"/>
                <a:gd name="f128" fmla="val 5664"/>
                <a:gd name="f129" fmla="val 5737"/>
                <a:gd name="f130" fmla="val 5780"/>
                <a:gd name="f131" fmla="val 5730"/>
                <a:gd name="f132" fmla="val 5745"/>
                <a:gd name="f133" fmla="val 5783"/>
                <a:gd name="f134" fmla="val 5792"/>
                <a:gd name="f135" fmla="val 5789"/>
                <a:gd name="f136" fmla="val 5788"/>
                <a:gd name="f137" fmla="val 5820"/>
                <a:gd name="f138" fmla="val 5790"/>
                <a:gd name="f139" fmla="val 5841"/>
                <a:gd name="f140" fmla="val 53"/>
                <a:gd name="f141" fmla="val 5854"/>
                <a:gd name="f142" fmla="val 46"/>
                <a:gd name="f143" fmla="val 5944"/>
                <a:gd name="f144" fmla="val 6006"/>
                <a:gd name="f145" fmla="val 6021"/>
                <a:gd name="f146" fmla="val 5999"/>
                <a:gd name="f147" fmla="val 6003"/>
                <a:gd name="f148" fmla="val 6089"/>
                <a:gd name="f149" fmla="val 6077"/>
                <a:gd name="f150" fmla="val 6147"/>
                <a:gd name="f151" fmla="val 6206"/>
                <a:gd name="f152" fmla="val 6163"/>
                <a:gd name="f153" fmla="val 6219"/>
                <a:gd name="f154" fmla="val 45"/>
                <a:gd name="f155" fmla="val 6268"/>
                <a:gd name="f156" fmla="val 41"/>
                <a:gd name="f157" fmla="val 6252"/>
                <a:gd name="f158" fmla="val 38"/>
                <a:gd name="f159" fmla="val 6239"/>
                <a:gd name="f160" fmla="val 36"/>
                <a:gd name="f161" fmla="val 6230"/>
                <a:gd name="f162" fmla="val 35"/>
                <a:gd name="f163" fmla="val 6308"/>
                <a:gd name="f164" fmla="val 32"/>
                <a:gd name="f165" fmla="val 6318"/>
                <a:gd name="f166" fmla="val 33"/>
                <a:gd name="f167" fmla="val 6310"/>
                <a:gd name="f168" fmla="val 6297"/>
                <a:gd name="f169" fmla="val 6311"/>
                <a:gd name="f170" fmla="val 6339"/>
                <a:gd name="f171" fmla="val 39"/>
                <a:gd name="f172" fmla="val 6325"/>
                <a:gd name="f173" fmla="val 43"/>
                <a:gd name="f174" fmla="val 6305"/>
                <a:gd name="f175" fmla="val 6277"/>
                <a:gd name="f176" fmla="val 42"/>
                <a:gd name="f177" fmla="val 6257"/>
                <a:gd name="f178" fmla="val 6243"/>
                <a:gd name="f179" fmla="val 6248"/>
                <a:gd name="f180" fmla="val 6258"/>
                <a:gd name="f181" fmla="val 6269"/>
                <a:gd name="f182" fmla="val 6264"/>
                <a:gd name="f183" fmla="val 6261"/>
                <a:gd name="f184" fmla="val 6263"/>
                <a:gd name="f185" fmla="val 6266"/>
                <a:gd name="f186" fmla="val 6274"/>
                <a:gd name="f187" fmla="val 6287"/>
                <a:gd name="f188" fmla="val 6304"/>
                <a:gd name="f189" fmla="val 6309"/>
                <a:gd name="f190" fmla="val 6411"/>
                <a:gd name="f191" fmla="val 6485"/>
                <a:gd name="f192" fmla="val 6548"/>
                <a:gd name="f193" fmla="val 44"/>
                <a:gd name="f194" fmla="val 6665"/>
                <a:gd name="f195" fmla="val 6636"/>
                <a:gd name="f196" fmla="val 47"/>
                <a:gd name="f197" fmla="val 6659"/>
                <a:gd name="f198" fmla="val 6657"/>
                <a:gd name="f199" fmla="val 6625"/>
                <a:gd name="f200" fmla="val 6567"/>
                <a:gd name="f201" fmla="val 6507"/>
                <a:gd name="f202" fmla="val 6538"/>
                <a:gd name="f203" fmla="val 6531"/>
                <a:gd name="f204" fmla="val 6523"/>
                <a:gd name="f205" fmla="val 6631"/>
                <a:gd name="f206" fmla="val 6628"/>
                <a:gd name="f207" fmla="val 6654"/>
                <a:gd name="f208" fmla="val 6682"/>
                <a:gd name="f209" fmla="val 6660"/>
                <a:gd name="f210" fmla="val 6762"/>
                <a:gd name="f211" fmla="val 6806"/>
                <a:gd name="f212" fmla="val 6808"/>
                <a:gd name="f213" fmla="val 6798"/>
                <a:gd name="f214" fmla="val 6744"/>
                <a:gd name="f215" fmla="val 6803"/>
                <a:gd name="f216" fmla="val 6821"/>
                <a:gd name="f217" fmla="val 6879"/>
                <a:gd name="f218" fmla="val 6865"/>
                <a:gd name="f219" fmla="val 6858"/>
                <a:gd name="f220" fmla="val 6853"/>
                <a:gd name="f221" fmla="val 6884"/>
                <a:gd name="f222" fmla="val 6958"/>
                <a:gd name="f223" fmla="val 6941"/>
                <a:gd name="f224" fmla="val 6928"/>
                <a:gd name="f225" fmla="val 7014"/>
                <a:gd name="f226" fmla="val 7191"/>
                <a:gd name="f227" fmla="val 7204"/>
                <a:gd name="f228" fmla="val 7205"/>
                <a:gd name="f229" fmla="val 7193"/>
                <a:gd name="f230" fmla="val 7188"/>
                <a:gd name="f231" fmla="val 7342"/>
                <a:gd name="f232" fmla="val 7329"/>
                <a:gd name="f233" fmla="val 7381"/>
                <a:gd name="f234" fmla="val 7309"/>
                <a:gd name="f235" fmla="val 7330"/>
                <a:gd name="f236" fmla="val 7355"/>
                <a:gd name="f237" fmla="val 7399"/>
                <a:gd name="f238" fmla="val 7385"/>
                <a:gd name="f239" fmla="val 7364"/>
                <a:gd name="f240" fmla="val 7383"/>
                <a:gd name="f241" fmla="val 7436"/>
                <a:gd name="f242" fmla="val 7420"/>
                <a:gd name="f243" fmla="val 7485"/>
                <a:gd name="f244" fmla="val 7463"/>
                <a:gd name="f245" fmla="val 7487"/>
                <a:gd name="f246" fmla="val 7520"/>
                <a:gd name="f247" fmla="val 7515"/>
                <a:gd name="f248" fmla="val 7523"/>
                <a:gd name="f249" fmla="val 7511"/>
                <a:gd name="f250" fmla="val 7594"/>
                <a:gd name="f251" fmla="val 7573"/>
                <a:gd name="f252" fmla="val 7590"/>
                <a:gd name="f253" fmla="val 7609"/>
                <a:gd name="f254" fmla="val 7600"/>
                <a:gd name="f255" fmla="val 7680"/>
                <a:gd name="f256" fmla="val 7702"/>
                <a:gd name="f257" fmla="val 7667"/>
                <a:gd name="f258" fmla="val 7761"/>
                <a:gd name="f259" fmla="val 7760"/>
                <a:gd name="f260" fmla="val 7853"/>
                <a:gd name="f261" fmla="val 7842"/>
                <a:gd name="f262" fmla="val 48"/>
                <a:gd name="f263" fmla="val 7825"/>
                <a:gd name="f264" fmla="val 7872"/>
                <a:gd name="f265" fmla="val 7894"/>
                <a:gd name="f266" fmla="val 7968"/>
                <a:gd name="f267" fmla="val 34"/>
                <a:gd name="f268" fmla="val 8050"/>
                <a:gd name="f269" fmla="val 29"/>
                <a:gd name="f270" fmla="val 8066"/>
                <a:gd name="f271" fmla="val 8129"/>
                <a:gd name="f272" fmla="val 8090"/>
                <a:gd name="f273" fmla="val 7980"/>
                <a:gd name="f274" fmla="val 7919"/>
                <a:gd name="f275" fmla="val 7954"/>
                <a:gd name="f276" fmla="val 7929"/>
                <a:gd name="f277" fmla="val 7982"/>
                <a:gd name="f278" fmla="val 8000"/>
                <a:gd name="f279" fmla="val 7953"/>
                <a:gd name="f280" fmla="val 7938"/>
                <a:gd name="f281" fmla="val 8060"/>
                <a:gd name="f282" fmla="val 8054"/>
                <a:gd name="f283" fmla="val 8153"/>
                <a:gd name="f284" fmla="val 8149"/>
                <a:gd name="f285" fmla="val 8016"/>
                <a:gd name="f286" fmla="val 68"/>
                <a:gd name="f287" fmla="val 8011"/>
                <a:gd name="f288" fmla="val 8093"/>
                <a:gd name="f289" fmla="val 8179"/>
                <a:gd name="f290" fmla="val 8201"/>
                <a:gd name="f291" fmla="val 8163"/>
                <a:gd name="f292" fmla="val 8165"/>
                <a:gd name="f293" fmla="val 8176"/>
                <a:gd name="f294" fmla="val 8247"/>
                <a:gd name="f295" fmla="val 8255"/>
                <a:gd name="f296" fmla="val 8218"/>
                <a:gd name="f297" fmla="val 8266"/>
                <a:gd name="f298" fmla="val 8297"/>
                <a:gd name="f299" fmla="val 8355"/>
                <a:gd name="f300" fmla="val 8375"/>
                <a:gd name="f301" fmla="val 8414"/>
                <a:gd name="f302" fmla="val 8418"/>
                <a:gd name="f303" fmla="val 8385"/>
                <a:gd name="f304" fmla="val 8379"/>
                <a:gd name="f305" fmla="val 37"/>
                <a:gd name="f306" fmla="val 8401"/>
                <a:gd name="f307" fmla="val 31"/>
                <a:gd name="f308" fmla="val 8408"/>
                <a:gd name="f309" fmla="val 8505"/>
                <a:gd name="f310" fmla="val 8528"/>
                <a:gd name="f311" fmla="val 8561"/>
                <a:gd name="f312" fmla="val 8479"/>
                <a:gd name="f313" fmla="val 8507"/>
                <a:gd name="f314" fmla="val 8508"/>
                <a:gd name="f315" fmla="val 8526"/>
                <a:gd name="f316" fmla="val 8534"/>
                <a:gd name="f317" fmla="val 8555"/>
                <a:gd name="f318" fmla="val 8525"/>
                <a:gd name="f319" fmla="val 8571"/>
                <a:gd name="f320" fmla="val 8578"/>
                <a:gd name="f321" fmla="val 8664"/>
                <a:gd name="f322" fmla="val 8592"/>
                <a:gd name="f323" fmla="val 8637"/>
                <a:gd name="f324" fmla="val 8640"/>
                <a:gd name="f325" fmla="val 8692"/>
                <a:gd name="f326" fmla="val 8675"/>
                <a:gd name="f327" fmla="val 8739"/>
                <a:gd name="f328" fmla="val 8784"/>
                <a:gd name="f329" fmla="val 8781"/>
                <a:gd name="f330" fmla="val 8791"/>
                <a:gd name="f331" fmla="val 8796"/>
                <a:gd name="f332" fmla="val 8888"/>
                <a:gd name="f333" fmla="val 8937"/>
                <a:gd name="f334" fmla="val 9022"/>
                <a:gd name="f335" fmla="val 9030"/>
                <a:gd name="f336" fmla="val 9071"/>
                <a:gd name="f337" fmla="val 9054"/>
                <a:gd name="f338" fmla="val 9066"/>
                <a:gd name="f339" fmla="val 9077"/>
                <a:gd name="f340" fmla="val 9103"/>
                <a:gd name="f341" fmla="val 9154"/>
                <a:gd name="f342" fmla="val 9045"/>
                <a:gd name="f343" fmla="val 9084"/>
                <a:gd name="f344" fmla="val 9087"/>
                <a:gd name="f345" fmla="val 9152"/>
                <a:gd name="f346" fmla="val 9189"/>
                <a:gd name="f347" fmla="val 9178"/>
                <a:gd name="f348" fmla="val 9065"/>
                <a:gd name="f349" fmla="val 9130"/>
                <a:gd name="f350" fmla="val 9219"/>
                <a:gd name="f351" fmla="val 9290"/>
                <a:gd name="f352" fmla="val 9250"/>
                <a:gd name="f353" fmla="val 9262"/>
                <a:gd name="f354" fmla="val 9395"/>
                <a:gd name="f355" fmla="val 9376"/>
                <a:gd name="f356" fmla="val 9486"/>
                <a:gd name="f357" fmla="val 9530"/>
                <a:gd name="f358" fmla="val 40"/>
                <a:gd name="f359" fmla="val 9498"/>
                <a:gd name="f360" fmla="val 9440"/>
                <a:gd name="f361" fmla="val 9409"/>
                <a:gd name="f362" fmla="val 9370"/>
                <a:gd name="f363" fmla="val 9418"/>
                <a:gd name="f364" fmla="val 9400"/>
                <a:gd name="f365" fmla="val 9361"/>
                <a:gd name="f366" fmla="val 9340"/>
                <a:gd name="f367" fmla="val 9377"/>
                <a:gd name="f368" fmla="val 9565"/>
                <a:gd name="f369" fmla="val 9668"/>
                <a:gd name="f370" fmla="val 9686"/>
                <a:gd name="f371" fmla="val 9718"/>
                <a:gd name="f372" fmla="val 9703"/>
                <a:gd name="f373" fmla="val 9670"/>
                <a:gd name="f374" fmla="val 9640"/>
                <a:gd name="f375" fmla="val 9732"/>
                <a:gd name="f376" fmla="val 9690"/>
                <a:gd name="f377" fmla="val 9734"/>
                <a:gd name="f378" fmla="val 9783"/>
                <a:gd name="f379" fmla="val 9844"/>
                <a:gd name="f380" fmla="val 9856"/>
                <a:gd name="f381" fmla="val 9854"/>
                <a:gd name="f382" fmla="val 9816"/>
                <a:gd name="f383" fmla="val 9798"/>
                <a:gd name="f384" fmla="val 9824"/>
                <a:gd name="f385" fmla="val 9892"/>
                <a:gd name="f386" fmla="val 9920"/>
                <a:gd name="f387" fmla="val 9877"/>
                <a:gd name="f388" fmla="val 9921"/>
                <a:gd name="f389" fmla="val 9975"/>
                <a:gd name="f390" fmla="val 10005"/>
                <a:gd name="f391" fmla="val 19"/>
                <a:gd name="f392" fmla="val 10017"/>
                <a:gd name="f393" fmla="val 9979"/>
                <a:gd name="f394" fmla="val 18"/>
                <a:gd name="f395" fmla="val 10012"/>
                <a:gd name="f396" fmla="val 27"/>
                <a:gd name="f397" fmla="val 9839"/>
                <a:gd name="f398" fmla="val 9893"/>
                <a:gd name="f399" fmla="val 9825"/>
                <a:gd name="f400" fmla="val 9773"/>
                <a:gd name="f401" fmla="val 16"/>
                <a:gd name="f402" fmla="val 9774"/>
                <a:gd name="f403" fmla="val 9791"/>
                <a:gd name="f404" fmla="val 20"/>
                <a:gd name="f405" fmla="val 9746"/>
                <a:gd name="f406" fmla="val 9743"/>
                <a:gd name="f407" fmla="val 9739"/>
                <a:gd name="f408" fmla="val 9735"/>
                <a:gd name="f409" fmla="val 9733"/>
                <a:gd name="f410" fmla="val 9736"/>
                <a:gd name="f411" fmla="val 9747"/>
                <a:gd name="f412" fmla="val 9756"/>
                <a:gd name="f413" fmla="val 9759"/>
                <a:gd name="f414" fmla="val 9664"/>
                <a:gd name="f415" fmla="val 9639"/>
                <a:gd name="f416" fmla="val 9612"/>
                <a:gd name="f417" fmla="val 30"/>
                <a:gd name="f418" fmla="val 9651"/>
                <a:gd name="f419" fmla="val 9636"/>
                <a:gd name="f420" fmla="val 9599"/>
                <a:gd name="f421" fmla="val 9596"/>
                <a:gd name="f422" fmla="val 9591"/>
                <a:gd name="f423" fmla="val 9534"/>
                <a:gd name="f424" fmla="val 9500"/>
                <a:gd name="f425" fmla="val 17"/>
                <a:gd name="f426" fmla="val 9453"/>
                <a:gd name="f427" fmla="val 9425"/>
                <a:gd name="f428" fmla="val 9398"/>
                <a:gd name="f429" fmla="val 9356"/>
                <a:gd name="f430" fmla="val 9380"/>
                <a:gd name="f431" fmla="val 9289"/>
                <a:gd name="f432" fmla="val 9200"/>
                <a:gd name="f433" fmla="val 9106"/>
                <a:gd name="f434" fmla="val 28"/>
                <a:gd name="f435" fmla="val 9004"/>
                <a:gd name="f436" fmla="val 8974"/>
                <a:gd name="f437" fmla="val 8944"/>
                <a:gd name="f438" fmla="val 8893"/>
                <a:gd name="f439" fmla="val 8884"/>
                <a:gd name="f440" fmla="val 8845"/>
                <a:gd name="f441" fmla="val 8768"/>
                <a:gd name="f442" fmla="val 8752"/>
                <a:gd name="f443" fmla="val 8710"/>
                <a:gd name="f444" fmla="val 7"/>
                <a:gd name="f445" fmla="val 8565"/>
                <a:gd name="f446" fmla="val 14"/>
                <a:gd name="f447" fmla="val 8498"/>
                <a:gd name="f448" fmla="val 8495"/>
                <a:gd name="f449" fmla="val 8449"/>
                <a:gd name="f450" fmla="val 8404"/>
                <a:gd name="f451" fmla="val 8346"/>
                <a:gd name="f452" fmla="val 8350"/>
                <a:gd name="f453" fmla="val 8300"/>
                <a:gd name="f454" fmla="val 8222"/>
                <a:gd name="f455" fmla="val 8143"/>
                <a:gd name="f456" fmla="val 8169"/>
                <a:gd name="f457" fmla="val 8183"/>
                <a:gd name="f458" fmla="val 8089"/>
                <a:gd name="f459" fmla="val 11"/>
                <a:gd name="f460" fmla="val 7984"/>
                <a:gd name="f461" fmla="val 7899"/>
                <a:gd name="f462" fmla="val 7878"/>
                <a:gd name="f463" fmla="val 7862"/>
                <a:gd name="f464" fmla="val 7848"/>
                <a:gd name="f465" fmla="val 7850"/>
                <a:gd name="f466" fmla="val 7851"/>
                <a:gd name="f467" fmla="val 7844"/>
                <a:gd name="f468" fmla="val 7815"/>
                <a:gd name="f469" fmla="val 7823"/>
                <a:gd name="f470" fmla="val 7832"/>
                <a:gd name="f471" fmla="val 7839"/>
                <a:gd name="f472" fmla="val 7798"/>
                <a:gd name="f473" fmla="val 7774"/>
                <a:gd name="f474" fmla="val 7763"/>
                <a:gd name="f475" fmla="val 7758"/>
                <a:gd name="f476" fmla="val 7734"/>
                <a:gd name="f477" fmla="val 7739"/>
                <a:gd name="f478" fmla="val 7751"/>
                <a:gd name="f479" fmla="val 7728"/>
                <a:gd name="f480" fmla="val 7719"/>
                <a:gd name="f481" fmla="val 7700"/>
                <a:gd name="f482" fmla="val 7655"/>
                <a:gd name="f483" fmla="val 7629"/>
                <a:gd name="f484" fmla="val 7612"/>
                <a:gd name="f485" fmla="val 7506"/>
                <a:gd name="f486" fmla="val 7493"/>
                <a:gd name="f487" fmla="val 7492"/>
                <a:gd name="f488" fmla="val 7498"/>
                <a:gd name="f489" fmla="val 7471"/>
                <a:gd name="f490" fmla="val 7444"/>
                <a:gd name="f491" fmla="val 7408"/>
                <a:gd name="f492" fmla="val 7349"/>
                <a:gd name="f493" fmla="val 7313"/>
                <a:gd name="f494" fmla="val 7298"/>
                <a:gd name="f495" fmla="val 7334"/>
                <a:gd name="f496" fmla="val 7247"/>
                <a:gd name="f497" fmla="val 7263"/>
                <a:gd name="f498" fmla="val 7190"/>
                <a:gd name="f499" fmla="val 7194"/>
                <a:gd name="f500" fmla="val 7167"/>
                <a:gd name="f501" fmla="val 7125"/>
                <a:gd name="f502" fmla="val 7109"/>
                <a:gd name="f503" fmla="val 7051"/>
                <a:gd name="f504" fmla="val 6819"/>
                <a:gd name="f505" fmla="val 6668"/>
                <a:gd name="f506" fmla="val 6697"/>
                <a:gd name="f507" fmla="val 6598"/>
                <a:gd name="f508" fmla="val 6592"/>
                <a:gd name="f509" fmla="val 6583"/>
                <a:gd name="f510" fmla="val 6562"/>
                <a:gd name="f511" fmla="val 6586"/>
                <a:gd name="f512" fmla="val 6509"/>
                <a:gd name="f513" fmla="val 6471"/>
                <a:gd name="f514" fmla="val 6418"/>
                <a:gd name="f515" fmla="val 6409"/>
                <a:gd name="f516" fmla="val 6434"/>
                <a:gd name="f517" fmla="val 6426"/>
                <a:gd name="f518" fmla="val 6420"/>
                <a:gd name="f519" fmla="val 6402"/>
                <a:gd name="f520" fmla="val 6394"/>
                <a:gd name="f521" fmla="val 6386"/>
                <a:gd name="f522" fmla="val 6405"/>
                <a:gd name="f523" fmla="val 6417"/>
                <a:gd name="f524" fmla="val 6331"/>
                <a:gd name="f525" fmla="val 6285"/>
                <a:gd name="f526" fmla="val 6265"/>
                <a:gd name="f527" fmla="val 6236"/>
                <a:gd name="f528" fmla="val 6223"/>
                <a:gd name="f529" fmla="val 6199"/>
                <a:gd name="f530" fmla="val 6221"/>
                <a:gd name="f531" fmla="val 6080"/>
                <a:gd name="f532" fmla="val 6078"/>
                <a:gd name="f533" fmla="val 6069"/>
                <a:gd name="f534" fmla="val 6039"/>
                <a:gd name="f535" fmla="val 6032"/>
                <a:gd name="f536" fmla="val 5970"/>
                <a:gd name="f537" fmla="val 5965"/>
                <a:gd name="f538" fmla="val 5904"/>
                <a:gd name="f539" fmla="val 5921"/>
                <a:gd name="f540" fmla="val 5897"/>
                <a:gd name="f541" fmla="val 5871"/>
                <a:gd name="f542" fmla="val 5822"/>
                <a:gd name="f543" fmla="val 5823"/>
                <a:gd name="f544" fmla="val 5711"/>
                <a:gd name="f545" fmla="val 5775"/>
                <a:gd name="f546" fmla="val 5665"/>
                <a:gd name="f547" fmla="val 5671"/>
                <a:gd name="f548" fmla="val 5660"/>
                <a:gd name="f549" fmla="val 5573"/>
                <a:gd name="f550" fmla="val 5509"/>
                <a:gd name="f551" fmla="val 5532"/>
                <a:gd name="f552" fmla="val 5497"/>
                <a:gd name="f553" fmla="val 5434"/>
                <a:gd name="f554" fmla="val 5399"/>
                <a:gd name="f555" fmla="val 5391"/>
                <a:gd name="f556" fmla="val 5411"/>
                <a:gd name="f557" fmla="val 5422"/>
                <a:gd name="f558" fmla="val 5330"/>
                <a:gd name="f559" fmla="val 6"/>
                <a:gd name="f560" fmla="val 5410"/>
                <a:gd name="f561" fmla="val 5341"/>
                <a:gd name="f562" fmla="val 5328"/>
                <a:gd name="f563" fmla="val 5357"/>
                <a:gd name="f564" fmla="val 10"/>
                <a:gd name="f565" fmla="val 5311"/>
                <a:gd name="f566" fmla="val 9"/>
                <a:gd name="f567" fmla="val 5288"/>
                <a:gd name="f568" fmla="val 5177"/>
                <a:gd name="f569" fmla="val 5114"/>
                <a:gd name="f570" fmla="val 5128"/>
                <a:gd name="f571" fmla="val 5142"/>
                <a:gd name="f572" fmla="val 5110"/>
                <a:gd name="f573" fmla="val 5061"/>
                <a:gd name="f574" fmla="val 4978"/>
                <a:gd name="f575" fmla="val 4934"/>
                <a:gd name="f576" fmla="val 4928"/>
                <a:gd name="f577" fmla="val 4925"/>
                <a:gd name="f578" fmla="val 4888"/>
                <a:gd name="f579" fmla="val 4804"/>
                <a:gd name="f580" fmla="val 4781"/>
                <a:gd name="f581" fmla="val 8"/>
                <a:gd name="f582" fmla="val 4549"/>
                <a:gd name="f583" fmla="val 4550"/>
                <a:gd name="f584" fmla="val 4435"/>
                <a:gd name="f585" fmla="val 4438"/>
                <a:gd name="f586" fmla="val 4365"/>
                <a:gd name="f587" fmla="val 4339"/>
                <a:gd name="f588" fmla="val 4313"/>
                <a:gd name="f589" fmla="val 4296"/>
                <a:gd name="f590" fmla="val 4309"/>
                <a:gd name="f591" fmla="val 4310"/>
                <a:gd name="f592" fmla="val 4203"/>
                <a:gd name="f593" fmla="val 4192"/>
                <a:gd name="f594" fmla="val 4102"/>
                <a:gd name="f595" fmla="val 4093"/>
                <a:gd name="f596" fmla="val 4068"/>
                <a:gd name="f597" fmla="val 3938"/>
                <a:gd name="f598" fmla="val 3833"/>
                <a:gd name="f599" fmla="val 3834"/>
                <a:gd name="f600" fmla="val 3836"/>
                <a:gd name="f601" fmla="val 3844"/>
                <a:gd name="f602" fmla="val 3726"/>
                <a:gd name="f603" fmla="val 3561"/>
                <a:gd name="f604" fmla="val 3518"/>
                <a:gd name="f605" fmla="val 3439"/>
                <a:gd name="f606" fmla="val 3540"/>
                <a:gd name="f607" fmla="val 3424"/>
                <a:gd name="f608" fmla="val 3466"/>
                <a:gd name="f609" fmla="val 3426"/>
                <a:gd name="f610" fmla="val 3363"/>
                <a:gd name="f611" fmla="val 3412"/>
                <a:gd name="f612" fmla="val 3420"/>
                <a:gd name="f613" fmla="val 3438"/>
                <a:gd name="f614" fmla="val 3294"/>
                <a:gd name="f615" fmla="val 3297"/>
                <a:gd name="f616" fmla="val 3098"/>
                <a:gd name="f617" fmla="val 2904"/>
                <a:gd name="f618" fmla="val 2718"/>
                <a:gd name="f619" fmla="val 2740"/>
                <a:gd name="f620" fmla="val 2675"/>
                <a:gd name="f621" fmla="val 2658"/>
                <a:gd name="f622" fmla="val 2652"/>
                <a:gd name="f623" fmla="val 2698"/>
                <a:gd name="f624" fmla="val 2674"/>
                <a:gd name="f625" fmla="val 2620"/>
                <a:gd name="f626" fmla="val 2619"/>
                <a:gd name="f627" fmla="val 2528"/>
                <a:gd name="f628" fmla="val 2655"/>
                <a:gd name="f629" fmla="val 2627"/>
                <a:gd name="f630" fmla="val 2589"/>
                <a:gd name="f631" fmla="val 2597"/>
                <a:gd name="f632" fmla="val 2567"/>
                <a:gd name="f633" fmla="val 2564"/>
                <a:gd name="f634" fmla="val 2508"/>
                <a:gd name="f635" fmla="val 2473"/>
                <a:gd name="f636" fmla="val 2490"/>
                <a:gd name="f637" fmla="val 2476"/>
                <a:gd name="f638" fmla="val 2477"/>
                <a:gd name="f639" fmla="val 2472"/>
                <a:gd name="f640" fmla="val 2455"/>
                <a:gd name="f641" fmla="val 2373"/>
                <a:gd name="f642" fmla="val 2406"/>
                <a:gd name="f643" fmla="val 2370"/>
                <a:gd name="f644" fmla="val 2329"/>
                <a:gd name="f645" fmla="val 2367"/>
                <a:gd name="f646" fmla="val 2311"/>
                <a:gd name="f647" fmla="val 2062"/>
                <a:gd name="f648" fmla="val 2028"/>
                <a:gd name="f649" fmla="val 1977"/>
                <a:gd name="f650" fmla="val 1927"/>
                <a:gd name="f651" fmla="val 1864"/>
                <a:gd name="f652" fmla="val 1880"/>
                <a:gd name="f653" fmla="val 1889"/>
                <a:gd name="f654" fmla="val 1836"/>
                <a:gd name="f655" fmla="val 1855"/>
                <a:gd name="f656" fmla="val 1737"/>
                <a:gd name="f657" fmla="val 1694"/>
                <a:gd name="f658" fmla="val 1733"/>
                <a:gd name="f659" fmla="val 1542"/>
                <a:gd name="f660" fmla="val 1603"/>
                <a:gd name="f661" fmla="val 1558"/>
                <a:gd name="f662" fmla="val 1600"/>
                <a:gd name="f663" fmla="val 1566"/>
                <a:gd name="f664" fmla="val 1460"/>
                <a:gd name="f665" fmla="val 1331"/>
                <a:gd name="f666" fmla="val 1200"/>
                <a:gd name="f667" fmla="val 1198"/>
                <a:gd name="f668" fmla="val 1220"/>
                <a:gd name="f669" fmla="val 1192"/>
                <a:gd name="f670" fmla="val 1122"/>
                <a:gd name="f671" fmla="val 1096"/>
                <a:gd name="f672" fmla="val 1098"/>
                <a:gd name="f673" fmla="val 1051"/>
                <a:gd name="f674" fmla="val 1058"/>
                <a:gd name="f675" fmla="val 1068"/>
                <a:gd name="f676" fmla="val 1050"/>
                <a:gd name="f677" fmla="val 792"/>
                <a:gd name="f678" fmla="val 524"/>
                <a:gd name="f679" fmla="val 262"/>
                <a:gd name="f680" fmla="val 297"/>
                <a:gd name="f681" fmla="val 274"/>
                <a:gd name="f682" fmla="val 247"/>
                <a:gd name="f683" fmla="val 264"/>
                <a:gd name="f684" fmla="val 246"/>
                <a:gd name="f685" fmla="val 250"/>
                <a:gd name="f686" fmla="val 140"/>
                <a:gd name="f687" fmla="val 120"/>
                <a:gd name="f688" fmla="val 111"/>
                <a:gd name="f689" fmla="val 104"/>
                <a:gd name="f690" fmla="val 156"/>
                <a:gd name="f691" fmla="val 240"/>
                <a:gd name="f692" fmla="val 325"/>
                <a:gd name="f693" fmla="val 344"/>
                <a:gd name="f694" fmla="val 309"/>
                <a:gd name="f695" fmla="val 319"/>
                <a:gd name="f696" fmla="val 340"/>
                <a:gd name="f697" fmla="val 366"/>
                <a:gd name="f698" fmla="val 414"/>
                <a:gd name="f699" fmla="val 409"/>
                <a:gd name="f700" fmla="val 544"/>
                <a:gd name="f701" fmla="val 602"/>
                <a:gd name="f702" fmla="val 754"/>
                <a:gd name="f703" fmla="val 742"/>
                <a:gd name="f704" fmla="val 775"/>
                <a:gd name="f705" fmla="val 782"/>
                <a:gd name="f706" fmla="val 797"/>
                <a:gd name="f707" fmla="val 835"/>
                <a:gd name="f708" fmla="val 706"/>
                <a:gd name="f709" fmla="val 740"/>
                <a:gd name="f710" fmla="val 783"/>
                <a:gd name="f711" fmla="val 970"/>
                <a:gd name="f712" fmla="val 999"/>
                <a:gd name="f713" fmla="val 1049"/>
                <a:gd name="f714" fmla="val 984"/>
                <a:gd name="f715" fmla="val 1034"/>
                <a:gd name="f716" fmla="val 1048"/>
                <a:gd name="f717" fmla="val 1060"/>
                <a:gd name="f718" fmla="val 1093"/>
                <a:gd name="f719" fmla="val 1110"/>
                <a:gd name="f720" fmla="val 1111"/>
                <a:gd name="f721" fmla="val 1103"/>
                <a:gd name="f722" fmla="val 1088"/>
                <a:gd name="f723" fmla="val 1080"/>
                <a:gd name="f724" fmla="val 1215"/>
                <a:gd name="f725" fmla="val 1166"/>
                <a:gd name="f726" fmla="val 1303"/>
                <a:gd name="f727" fmla="val 1470"/>
                <a:gd name="f728" fmla="val 1593"/>
                <a:gd name="f729" fmla="val 1674"/>
                <a:gd name="f730" fmla="val 1784"/>
                <a:gd name="f731" fmla="val 1780"/>
                <a:gd name="f732" fmla="val 1803"/>
                <a:gd name="f733" fmla="val 1832"/>
                <a:gd name="f734" fmla="val 1863"/>
                <a:gd name="f735" fmla="val 1835"/>
                <a:gd name="f736" fmla="val 1915"/>
                <a:gd name="f737" fmla="val 1879"/>
                <a:gd name="f738" fmla="val 1988"/>
                <a:gd name="f739" fmla="val 1933"/>
                <a:gd name="f740" fmla="val 2005"/>
                <a:gd name="f741" fmla="val 2022"/>
                <a:gd name="f742" fmla="val 2046"/>
                <a:gd name="f743" fmla="val 2048"/>
                <a:gd name="f744" fmla="val 2104"/>
                <a:gd name="f745" fmla="val 2058"/>
                <a:gd name="f746" fmla="val 2139"/>
                <a:gd name="f747" fmla="val 2088"/>
                <a:gd name="f748" fmla="val 2205"/>
                <a:gd name="f749" fmla="val 2261"/>
                <a:gd name="f750" fmla="val 2314"/>
                <a:gd name="f751" fmla="val 2368"/>
                <a:gd name="f752" fmla="val 2214"/>
                <a:gd name="f753" fmla="val 2244"/>
                <a:gd name="f754" fmla="val 2219"/>
                <a:gd name="f755" fmla="val 2288"/>
                <a:gd name="f756" fmla="val 2324"/>
                <a:gd name="f757" fmla="val 2361"/>
                <a:gd name="f758" fmla="val 2387"/>
                <a:gd name="f759" fmla="val 2481"/>
                <a:gd name="f760" fmla="val 2471"/>
                <a:gd name="f761" fmla="val 2496"/>
                <a:gd name="f762" fmla="val 2530"/>
                <a:gd name="f763" fmla="val 2573"/>
                <a:gd name="f764" fmla="val 2628"/>
                <a:gd name="f765" fmla="val 2635"/>
                <a:gd name="f766" fmla="val 2550"/>
                <a:gd name="f767" fmla="val 2598"/>
                <a:gd name="f768" fmla="val 2644"/>
                <a:gd name="f769" fmla="val 2724"/>
                <a:gd name="f770" fmla="val 2694"/>
                <a:gd name="f771" fmla="val 2677"/>
                <a:gd name="f772" fmla="val 2701"/>
                <a:gd name="f773" fmla="val 2722"/>
                <a:gd name="f774" fmla="val 2747"/>
                <a:gd name="f775" fmla="val 2643"/>
                <a:gd name="f776" fmla="val 2591"/>
                <a:gd name="f777" fmla="val 2616"/>
                <a:gd name="f778" fmla="val 2689"/>
                <a:gd name="f779" fmla="val 2663"/>
                <a:gd name="f780" fmla="val 2700"/>
                <a:gd name="f781" fmla="val 2755"/>
                <a:gd name="f782" fmla="val 2818"/>
                <a:gd name="f783" fmla="val 2814"/>
                <a:gd name="f784" fmla="val 2824"/>
                <a:gd name="f785" fmla="val 2845"/>
                <a:gd name="f786" fmla="val 2863"/>
                <a:gd name="f787" fmla="val 2830"/>
                <a:gd name="f788" fmla="val 2881"/>
                <a:gd name="f789" fmla="val 2928"/>
                <a:gd name="f790" fmla="val 2977"/>
                <a:gd name="f791" fmla="val 2875"/>
                <a:gd name="f792" fmla="val 2954"/>
                <a:gd name="f793" fmla="val 2911"/>
                <a:gd name="f794" fmla="val 3038"/>
                <a:gd name="f795" fmla="val 2984"/>
                <a:gd name="f796" fmla="val 3126"/>
                <a:gd name="f797" fmla="val 3107"/>
                <a:gd name="f798" fmla="val 3054"/>
                <a:gd name="f799" fmla="val 3084"/>
                <a:gd name="f800" fmla="val 3111"/>
                <a:gd name="f801" fmla="val 3146"/>
                <a:gd name="f802" fmla="val 3163"/>
                <a:gd name="f803" fmla="val 3257"/>
                <a:gd name="f804" fmla="val 3149"/>
                <a:gd name="f805" fmla="val 3189"/>
                <a:gd name="f806" fmla="val 3221"/>
                <a:gd name="f807" fmla="val 3235"/>
                <a:gd name="f808" fmla="val 3276"/>
                <a:gd name="f809" fmla="val 3384"/>
                <a:gd name="f810" fmla="val 3305"/>
                <a:gd name="f811" fmla="val 3401"/>
                <a:gd name="f812" fmla="val 3361"/>
                <a:gd name="f813" fmla="val 3411"/>
                <a:gd name="f814" fmla="val 3400"/>
                <a:gd name="f815" fmla="val 3455"/>
                <a:gd name="f816" fmla="val 3472"/>
                <a:gd name="f817" fmla="val 3526"/>
                <a:gd name="f818" fmla="val 3513"/>
                <a:gd name="f819" fmla="val 3533"/>
                <a:gd name="f820" fmla="val 3580"/>
                <a:gd name="f821" fmla="val 3613"/>
                <a:gd name="f822" fmla="val 3562"/>
                <a:gd name="f823" fmla="val 3630"/>
                <a:gd name="f824" fmla="val 3614"/>
                <a:gd name="f825" fmla="val 3598"/>
                <a:gd name="f826" fmla="val 3568"/>
                <a:gd name="f827" fmla="val 3565"/>
                <a:gd name="f828" fmla="val 3553"/>
                <a:gd name="f829" fmla="val 3550"/>
                <a:gd name="f830" fmla="val 3585"/>
                <a:gd name="f831" fmla="val 3638"/>
                <a:gd name="f832" fmla="val 3662"/>
                <a:gd name="f833" fmla="val 3653"/>
                <a:gd name="f834" fmla="val 3642"/>
                <a:gd name="f835" fmla="val 3636"/>
                <a:gd name="f836" fmla="val 3734"/>
                <a:gd name="f837" fmla="val 3749"/>
                <a:gd name="f838" fmla="val 3737"/>
                <a:gd name="f839" fmla="val 3725"/>
                <a:gd name="f840" fmla="val 3744"/>
                <a:gd name="f841" fmla="val 3758"/>
                <a:gd name="f842" fmla="val 3787"/>
                <a:gd name="f843" fmla="val 3780"/>
                <a:gd name="f844" fmla="val 3781"/>
                <a:gd name="f845" fmla="val 3740"/>
                <a:gd name="f846" fmla="val 3839"/>
                <a:gd name="f847" fmla="val 3881"/>
                <a:gd name="f848" fmla="val 3869"/>
                <a:gd name="f849" fmla="val 3920"/>
                <a:gd name="f850" fmla="val 3995"/>
                <a:gd name="f851" fmla="val 4064"/>
                <a:gd name="f852" fmla="val 4067"/>
                <a:gd name="f853" fmla="val 4074"/>
                <a:gd name="f854" fmla="val 4089"/>
                <a:gd name="f855" fmla="val 4153"/>
                <a:gd name="f856" fmla="val 4210"/>
                <a:gd name="f857" fmla="val 4286"/>
                <a:gd name="f858" fmla="val 4329"/>
                <a:gd name="f859" fmla="val 4389"/>
                <a:gd name="f860" fmla="val 4271"/>
                <a:gd name="f861" fmla="val 4370"/>
                <a:gd name="f862" fmla="val 4440"/>
                <a:gd name="f863" fmla="val 4396"/>
                <a:gd name="f864" fmla="val 4421"/>
                <a:gd name="f865" fmla="val 4456"/>
                <a:gd name="f866" fmla="val 4517"/>
                <a:gd name="f867" fmla="val 4581"/>
                <a:gd name="f868" fmla="val 4560"/>
                <a:gd name="f869" fmla="val 4543"/>
                <a:gd name="f870" fmla="+- 0 0 -90"/>
                <a:gd name="f871" fmla="*/ f3 1 10030"/>
                <a:gd name="f872" fmla="*/ f4 1 75"/>
                <a:gd name="f873" fmla="+- f7 0 f5"/>
                <a:gd name="f874" fmla="+- f6 0 f5"/>
                <a:gd name="f875" fmla="*/ f870 f0 1"/>
                <a:gd name="f876" fmla="*/ f874 1 10030"/>
                <a:gd name="f877" fmla="*/ f873 1 75"/>
                <a:gd name="f878" fmla="*/ 9555 f874 1"/>
                <a:gd name="f879" fmla="*/ 25 f873 1"/>
                <a:gd name="f880" fmla="*/ 9488 f874 1"/>
                <a:gd name="f881" fmla="*/ 23 f873 1"/>
                <a:gd name="f882" fmla="*/ 5258 f874 1"/>
                <a:gd name="f883" fmla="*/ 60 f873 1"/>
                <a:gd name="f884" fmla="*/ 4572 f874 1"/>
                <a:gd name="f885" fmla="*/ 65 f873 1"/>
                <a:gd name="f886" fmla="*/ 4884 f874 1"/>
                <a:gd name="f887" fmla="*/ 61 f873 1"/>
                <a:gd name="f888" fmla="*/ 5092 f874 1"/>
                <a:gd name="f889" fmla="*/ 56 f873 1"/>
                <a:gd name="f890" fmla="*/ 5260 f874 1"/>
                <a:gd name="f891" fmla="*/ 5560 f874 1"/>
                <a:gd name="f892" fmla="*/ 62 f873 1"/>
                <a:gd name="f893" fmla="*/ 6006 f874 1"/>
                <a:gd name="f894" fmla="*/ 6308 f874 1"/>
                <a:gd name="f895" fmla="*/ 32 f873 1"/>
                <a:gd name="f896" fmla="*/ 6269 f874 1"/>
                <a:gd name="f897" fmla="*/ 52 f873 1"/>
                <a:gd name="f898" fmla="*/ 6665 f874 1"/>
                <a:gd name="f899" fmla="*/ 41 f873 1"/>
                <a:gd name="f900" fmla="*/ 6806 f874 1"/>
                <a:gd name="f901" fmla="*/ 53 f873 1"/>
                <a:gd name="f902" fmla="*/ 7204 f874 1"/>
                <a:gd name="f903" fmla="*/ 50 f873 1"/>
                <a:gd name="f904" fmla="*/ 7485 f874 1"/>
                <a:gd name="f905" fmla="*/ 7667 f874 1"/>
                <a:gd name="f906" fmla="*/ 7919 f874 1"/>
                <a:gd name="f907" fmla="*/ 63 f873 1"/>
                <a:gd name="f908" fmla="*/ 8179 f874 1"/>
                <a:gd name="f909" fmla="*/ 51 f873 1"/>
                <a:gd name="f910" fmla="*/ 8401 f874 1"/>
                <a:gd name="f911" fmla="*/ 31 f873 1"/>
                <a:gd name="f912" fmla="*/ 8692 f874 1"/>
                <a:gd name="f913" fmla="*/ 58 f873 1"/>
                <a:gd name="f914" fmla="*/ 9084 f874 1"/>
                <a:gd name="f915" fmla="*/ 9498 f874 1"/>
                <a:gd name="f916" fmla="*/ 44 f873 1"/>
                <a:gd name="f917" fmla="*/ 9670 f874 1"/>
                <a:gd name="f918" fmla="*/ 45 f873 1"/>
                <a:gd name="f919" fmla="*/ 9877 f874 1"/>
                <a:gd name="f920" fmla="*/ 9735 f874 1"/>
                <a:gd name="f921" fmla="*/ 21 f873 1"/>
                <a:gd name="f922" fmla="*/ 9636 f874 1"/>
                <a:gd name="f923" fmla="*/ 27 f873 1"/>
                <a:gd name="f924" fmla="*/ 9290 f874 1"/>
                <a:gd name="f925" fmla="*/ 22 f873 1"/>
                <a:gd name="f926" fmla="*/ 8498 f874 1"/>
                <a:gd name="f927" fmla="*/ 12 f873 1"/>
                <a:gd name="f928" fmla="*/ 7899 f874 1"/>
                <a:gd name="f929" fmla="*/ 7774 f874 1"/>
                <a:gd name="f930" fmla="*/ 7493 f874 1"/>
                <a:gd name="f931" fmla="*/ 7190 f874 1"/>
                <a:gd name="f932" fmla="*/ 6418 f874 1"/>
                <a:gd name="f933" fmla="*/ 20 f873 1"/>
                <a:gd name="f934" fmla="*/ 6248 f874 1"/>
                <a:gd name="f935" fmla="*/ 24 f873 1"/>
                <a:gd name="f936" fmla="*/ 5823 f874 1"/>
                <a:gd name="f937" fmla="*/ 28 f873 1"/>
                <a:gd name="f938" fmla="*/ 5422 f874 1"/>
                <a:gd name="f939" fmla="*/ 11 f873 1"/>
                <a:gd name="f940" fmla="*/ 4925 f874 1"/>
                <a:gd name="f941" fmla="*/ 16 f873 1"/>
                <a:gd name="f942" fmla="*/ 4310 f874 1"/>
                <a:gd name="f943" fmla="*/ 18 f873 1"/>
                <a:gd name="f944" fmla="*/ 3439 f874 1"/>
                <a:gd name="f945" fmla="*/ 2740 f874 1"/>
                <a:gd name="f946" fmla="*/ 2597 f874 1"/>
                <a:gd name="f947" fmla="*/ 9 f873 1"/>
                <a:gd name="f948" fmla="*/ 2367 f874 1"/>
                <a:gd name="f949" fmla="*/ 1566 f874 1"/>
                <a:gd name="f950" fmla="*/ 262 f874 1"/>
                <a:gd name="f951" fmla="*/ 7 f873 1"/>
                <a:gd name="f952" fmla="*/ 104 f874 1"/>
                <a:gd name="f953" fmla="*/ 42 f873 1"/>
                <a:gd name="f954" fmla="*/ 742 f874 1"/>
                <a:gd name="f955" fmla="*/ 47 f873 1"/>
                <a:gd name="f956" fmla="*/ 1060 f874 1"/>
                <a:gd name="f957" fmla="*/ 1593 f874 1"/>
                <a:gd name="f958" fmla="*/ 46 f873 1"/>
                <a:gd name="f959" fmla="*/ 2022 f874 1"/>
                <a:gd name="f960" fmla="*/ 2481 f874 1"/>
                <a:gd name="f961" fmla="*/ 2677 f874 1"/>
                <a:gd name="f962" fmla="*/ 2863 f874 1"/>
                <a:gd name="f963" fmla="*/ 3163 f874 1"/>
                <a:gd name="f964" fmla="*/ 3411 f874 1"/>
                <a:gd name="f965" fmla="*/ 54 f873 1"/>
                <a:gd name="f966" fmla="*/ 3550 f874 1"/>
                <a:gd name="f967" fmla="*/ 3740 f874 1"/>
                <a:gd name="f968" fmla="*/ 4329 f874 1"/>
                <a:gd name="f969" fmla="*/ 68 f873 1"/>
                <a:gd name="f970" fmla="*/ f875 1 f2"/>
                <a:gd name="f971" fmla="*/ f878 1 10030"/>
                <a:gd name="f972" fmla="*/ f879 1 75"/>
                <a:gd name="f973" fmla="*/ f880 1 10030"/>
                <a:gd name="f974" fmla="*/ f881 1 75"/>
                <a:gd name="f975" fmla="*/ f882 1 10030"/>
                <a:gd name="f976" fmla="*/ f883 1 75"/>
                <a:gd name="f977" fmla="*/ f884 1 10030"/>
                <a:gd name="f978" fmla="*/ f885 1 75"/>
                <a:gd name="f979" fmla="*/ f886 1 10030"/>
                <a:gd name="f980" fmla="*/ f887 1 75"/>
                <a:gd name="f981" fmla="*/ f888 1 10030"/>
                <a:gd name="f982" fmla="*/ f889 1 75"/>
                <a:gd name="f983" fmla="*/ f890 1 10030"/>
                <a:gd name="f984" fmla="*/ f891 1 10030"/>
                <a:gd name="f985" fmla="*/ f892 1 75"/>
                <a:gd name="f986" fmla="*/ f893 1 10030"/>
                <a:gd name="f987" fmla="*/ f894 1 10030"/>
                <a:gd name="f988" fmla="*/ f895 1 75"/>
                <a:gd name="f989" fmla="*/ f896 1 10030"/>
                <a:gd name="f990" fmla="*/ f897 1 75"/>
                <a:gd name="f991" fmla="*/ f898 1 10030"/>
                <a:gd name="f992" fmla="*/ f899 1 75"/>
                <a:gd name="f993" fmla="*/ f900 1 10030"/>
                <a:gd name="f994" fmla="*/ f901 1 75"/>
                <a:gd name="f995" fmla="*/ f902 1 10030"/>
                <a:gd name="f996" fmla="*/ f903 1 75"/>
                <a:gd name="f997" fmla="*/ f904 1 10030"/>
                <a:gd name="f998" fmla="*/ f905 1 10030"/>
                <a:gd name="f999" fmla="*/ f906 1 10030"/>
                <a:gd name="f1000" fmla="*/ f907 1 75"/>
                <a:gd name="f1001" fmla="*/ f908 1 10030"/>
                <a:gd name="f1002" fmla="*/ f909 1 75"/>
                <a:gd name="f1003" fmla="*/ f910 1 10030"/>
                <a:gd name="f1004" fmla="*/ f911 1 75"/>
                <a:gd name="f1005" fmla="*/ f912 1 10030"/>
                <a:gd name="f1006" fmla="*/ f913 1 75"/>
                <a:gd name="f1007" fmla="*/ f914 1 10030"/>
                <a:gd name="f1008" fmla="*/ f915 1 10030"/>
                <a:gd name="f1009" fmla="*/ f916 1 75"/>
                <a:gd name="f1010" fmla="*/ f917 1 10030"/>
                <a:gd name="f1011" fmla="*/ f918 1 75"/>
                <a:gd name="f1012" fmla="*/ f919 1 10030"/>
                <a:gd name="f1013" fmla="*/ f920 1 10030"/>
                <a:gd name="f1014" fmla="*/ f921 1 75"/>
                <a:gd name="f1015" fmla="*/ f922 1 10030"/>
                <a:gd name="f1016" fmla="*/ f923 1 75"/>
                <a:gd name="f1017" fmla="*/ f924 1 10030"/>
                <a:gd name="f1018" fmla="*/ f925 1 75"/>
                <a:gd name="f1019" fmla="*/ f926 1 10030"/>
                <a:gd name="f1020" fmla="*/ f927 1 75"/>
                <a:gd name="f1021" fmla="*/ f928 1 10030"/>
                <a:gd name="f1022" fmla="*/ f929 1 10030"/>
                <a:gd name="f1023" fmla="*/ f930 1 10030"/>
                <a:gd name="f1024" fmla="*/ f931 1 10030"/>
                <a:gd name="f1025" fmla="*/ f932 1 10030"/>
                <a:gd name="f1026" fmla="*/ f933 1 75"/>
                <a:gd name="f1027" fmla="*/ f934 1 10030"/>
                <a:gd name="f1028" fmla="*/ f935 1 75"/>
                <a:gd name="f1029" fmla="*/ f936 1 10030"/>
                <a:gd name="f1030" fmla="*/ f937 1 75"/>
                <a:gd name="f1031" fmla="*/ f938 1 10030"/>
                <a:gd name="f1032" fmla="*/ f939 1 75"/>
                <a:gd name="f1033" fmla="*/ f940 1 10030"/>
                <a:gd name="f1034" fmla="*/ f941 1 75"/>
                <a:gd name="f1035" fmla="*/ f942 1 10030"/>
                <a:gd name="f1036" fmla="*/ f943 1 75"/>
                <a:gd name="f1037" fmla="*/ f944 1 10030"/>
                <a:gd name="f1038" fmla="*/ f945 1 10030"/>
                <a:gd name="f1039" fmla="*/ f946 1 10030"/>
                <a:gd name="f1040" fmla="*/ f947 1 75"/>
                <a:gd name="f1041" fmla="*/ f948 1 10030"/>
                <a:gd name="f1042" fmla="*/ f949 1 10030"/>
                <a:gd name="f1043" fmla="*/ f950 1 10030"/>
                <a:gd name="f1044" fmla="*/ f951 1 75"/>
                <a:gd name="f1045" fmla="*/ f952 1 10030"/>
                <a:gd name="f1046" fmla="*/ f953 1 75"/>
                <a:gd name="f1047" fmla="*/ f954 1 10030"/>
                <a:gd name="f1048" fmla="*/ f955 1 75"/>
                <a:gd name="f1049" fmla="*/ f956 1 10030"/>
                <a:gd name="f1050" fmla="*/ f957 1 10030"/>
                <a:gd name="f1051" fmla="*/ f958 1 75"/>
                <a:gd name="f1052" fmla="*/ f959 1 10030"/>
                <a:gd name="f1053" fmla="*/ f960 1 10030"/>
                <a:gd name="f1054" fmla="*/ f961 1 10030"/>
                <a:gd name="f1055" fmla="*/ f962 1 10030"/>
                <a:gd name="f1056" fmla="*/ f963 1 10030"/>
                <a:gd name="f1057" fmla="*/ f964 1 10030"/>
                <a:gd name="f1058" fmla="*/ f965 1 75"/>
                <a:gd name="f1059" fmla="*/ f966 1 10030"/>
                <a:gd name="f1060" fmla="*/ f967 1 10030"/>
                <a:gd name="f1061" fmla="*/ f968 1 10030"/>
                <a:gd name="f1062" fmla="*/ f969 1 75"/>
                <a:gd name="f1063" fmla="*/ 0 1 f876"/>
                <a:gd name="f1064" fmla="*/ f6 1 f876"/>
                <a:gd name="f1065" fmla="*/ 0 1 f877"/>
                <a:gd name="f1066" fmla="*/ f7 1 f877"/>
                <a:gd name="f1067" fmla="+- f970 0 f1"/>
                <a:gd name="f1068" fmla="*/ f971 1 f876"/>
                <a:gd name="f1069" fmla="*/ f972 1 f877"/>
                <a:gd name="f1070" fmla="*/ f973 1 f876"/>
                <a:gd name="f1071" fmla="*/ f974 1 f877"/>
                <a:gd name="f1072" fmla="*/ f975 1 f876"/>
                <a:gd name="f1073" fmla="*/ f976 1 f877"/>
                <a:gd name="f1074" fmla="*/ f977 1 f876"/>
                <a:gd name="f1075" fmla="*/ f978 1 f877"/>
                <a:gd name="f1076" fmla="*/ f979 1 f876"/>
                <a:gd name="f1077" fmla="*/ f980 1 f877"/>
                <a:gd name="f1078" fmla="*/ f981 1 f876"/>
                <a:gd name="f1079" fmla="*/ f982 1 f877"/>
                <a:gd name="f1080" fmla="*/ f983 1 f876"/>
                <a:gd name="f1081" fmla="*/ f984 1 f876"/>
                <a:gd name="f1082" fmla="*/ f985 1 f877"/>
                <a:gd name="f1083" fmla="*/ f986 1 f876"/>
                <a:gd name="f1084" fmla="*/ f987 1 f876"/>
                <a:gd name="f1085" fmla="*/ f988 1 f877"/>
                <a:gd name="f1086" fmla="*/ f989 1 f876"/>
                <a:gd name="f1087" fmla="*/ f990 1 f877"/>
                <a:gd name="f1088" fmla="*/ f991 1 f876"/>
                <a:gd name="f1089" fmla="*/ f992 1 f877"/>
                <a:gd name="f1090" fmla="*/ f993 1 f876"/>
                <a:gd name="f1091" fmla="*/ f994 1 f877"/>
                <a:gd name="f1092" fmla="*/ f995 1 f876"/>
                <a:gd name="f1093" fmla="*/ f996 1 f877"/>
                <a:gd name="f1094" fmla="*/ f997 1 f876"/>
                <a:gd name="f1095" fmla="*/ f998 1 f876"/>
                <a:gd name="f1096" fmla="*/ f999 1 f876"/>
                <a:gd name="f1097" fmla="*/ f1000 1 f877"/>
                <a:gd name="f1098" fmla="*/ f1001 1 f876"/>
                <a:gd name="f1099" fmla="*/ f1002 1 f877"/>
                <a:gd name="f1100" fmla="*/ f1003 1 f876"/>
                <a:gd name="f1101" fmla="*/ f1004 1 f877"/>
                <a:gd name="f1102" fmla="*/ f1005 1 f876"/>
                <a:gd name="f1103" fmla="*/ f1006 1 f877"/>
                <a:gd name="f1104" fmla="*/ f1007 1 f876"/>
                <a:gd name="f1105" fmla="*/ f1008 1 f876"/>
                <a:gd name="f1106" fmla="*/ f1009 1 f877"/>
                <a:gd name="f1107" fmla="*/ f1010 1 f876"/>
                <a:gd name="f1108" fmla="*/ f1011 1 f877"/>
                <a:gd name="f1109" fmla="*/ f1012 1 f876"/>
                <a:gd name="f1110" fmla="*/ f1013 1 f876"/>
                <a:gd name="f1111" fmla="*/ f1014 1 f877"/>
                <a:gd name="f1112" fmla="*/ f1015 1 f876"/>
                <a:gd name="f1113" fmla="*/ f1016 1 f877"/>
                <a:gd name="f1114" fmla="*/ f1017 1 f876"/>
                <a:gd name="f1115" fmla="*/ f1018 1 f877"/>
                <a:gd name="f1116" fmla="*/ f1019 1 f876"/>
                <a:gd name="f1117" fmla="*/ f1020 1 f877"/>
                <a:gd name="f1118" fmla="*/ f1021 1 f876"/>
                <a:gd name="f1119" fmla="*/ f1022 1 f876"/>
                <a:gd name="f1120" fmla="*/ f1023 1 f876"/>
                <a:gd name="f1121" fmla="*/ f1024 1 f876"/>
                <a:gd name="f1122" fmla="*/ f1025 1 f876"/>
                <a:gd name="f1123" fmla="*/ f1026 1 f877"/>
                <a:gd name="f1124" fmla="*/ f1027 1 f876"/>
                <a:gd name="f1125" fmla="*/ f1028 1 f877"/>
                <a:gd name="f1126" fmla="*/ f1029 1 f876"/>
                <a:gd name="f1127" fmla="*/ f1030 1 f877"/>
                <a:gd name="f1128" fmla="*/ f1031 1 f876"/>
                <a:gd name="f1129" fmla="*/ f1032 1 f877"/>
                <a:gd name="f1130" fmla="*/ f1033 1 f876"/>
                <a:gd name="f1131" fmla="*/ f1034 1 f877"/>
                <a:gd name="f1132" fmla="*/ f1035 1 f876"/>
                <a:gd name="f1133" fmla="*/ f1036 1 f877"/>
                <a:gd name="f1134" fmla="*/ f1037 1 f876"/>
                <a:gd name="f1135" fmla="*/ f1038 1 f876"/>
                <a:gd name="f1136" fmla="*/ f1039 1 f876"/>
                <a:gd name="f1137" fmla="*/ f1040 1 f877"/>
                <a:gd name="f1138" fmla="*/ f1041 1 f876"/>
                <a:gd name="f1139" fmla="*/ f1042 1 f876"/>
                <a:gd name="f1140" fmla="*/ f1043 1 f876"/>
                <a:gd name="f1141" fmla="*/ f1044 1 f877"/>
                <a:gd name="f1142" fmla="*/ f1045 1 f876"/>
                <a:gd name="f1143" fmla="*/ f1046 1 f877"/>
                <a:gd name="f1144" fmla="*/ f1047 1 f876"/>
                <a:gd name="f1145" fmla="*/ f1048 1 f877"/>
                <a:gd name="f1146" fmla="*/ f1049 1 f876"/>
                <a:gd name="f1147" fmla="*/ f1050 1 f876"/>
                <a:gd name="f1148" fmla="*/ f1051 1 f877"/>
                <a:gd name="f1149" fmla="*/ f1052 1 f876"/>
                <a:gd name="f1150" fmla="*/ f1053 1 f876"/>
                <a:gd name="f1151" fmla="*/ f1054 1 f876"/>
                <a:gd name="f1152" fmla="*/ f1055 1 f876"/>
                <a:gd name="f1153" fmla="*/ f1056 1 f876"/>
                <a:gd name="f1154" fmla="*/ f1057 1 f876"/>
                <a:gd name="f1155" fmla="*/ f1058 1 f877"/>
                <a:gd name="f1156" fmla="*/ f1059 1 f876"/>
                <a:gd name="f1157" fmla="*/ f1060 1 f876"/>
                <a:gd name="f1158" fmla="*/ f1061 1 f876"/>
                <a:gd name="f1159" fmla="*/ f1062 1 f877"/>
                <a:gd name="f1160" fmla="*/ f1063 f871 1"/>
                <a:gd name="f1161" fmla="*/ f1064 f871 1"/>
                <a:gd name="f1162" fmla="*/ f1066 f872 1"/>
                <a:gd name="f1163" fmla="*/ f1065 f872 1"/>
                <a:gd name="f1164" fmla="*/ f1068 f871 1"/>
                <a:gd name="f1165" fmla="*/ f1069 f872 1"/>
                <a:gd name="f1166" fmla="*/ f1070 f871 1"/>
                <a:gd name="f1167" fmla="*/ f1071 f872 1"/>
                <a:gd name="f1168" fmla="*/ f1072 f871 1"/>
                <a:gd name="f1169" fmla="*/ f1073 f872 1"/>
                <a:gd name="f1170" fmla="*/ f1074 f871 1"/>
                <a:gd name="f1171" fmla="*/ f1075 f872 1"/>
                <a:gd name="f1172" fmla="*/ f1076 f871 1"/>
                <a:gd name="f1173" fmla="*/ f1077 f872 1"/>
                <a:gd name="f1174" fmla="*/ f1078 f871 1"/>
                <a:gd name="f1175" fmla="*/ f1079 f872 1"/>
                <a:gd name="f1176" fmla="*/ f1080 f871 1"/>
                <a:gd name="f1177" fmla="*/ f1081 f871 1"/>
                <a:gd name="f1178" fmla="*/ f1082 f872 1"/>
                <a:gd name="f1179" fmla="*/ f1083 f871 1"/>
                <a:gd name="f1180" fmla="*/ f1084 f871 1"/>
                <a:gd name="f1181" fmla="*/ f1085 f872 1"/>
                <a:gd name="f1182" fmla="*/ f1086 f871 1"/>
                <a:gd name="f1183" fmla="*/ f1087 f872 1"/>
                <a:gd name="f1184" fmla="*/ f1088 f871 1"/>
                <a:gd name="f1185" fmla="*/ f1089 f872 1"/>
                <a:gd name="f1186" fmla="*/ f1090 f871 1"/>
                <a:gd name="f1187" fmla="*/ f1091 f872 1"/>
                <a:gd name="f1188" fmla="*/ f1092 f871 1"/>
                <a:gd name="f1189" fmla="*/ f1093 f872 1"/>
                <a:gd name="f1190" fmla="*/ f1094 f871 1"/>
                <a:gd name="f1191" fmla="*/ f1095 f871 1"/>
                <a:gd name="f1192" fmla="*/ f1096 f871 1"/>
                <a:gd name="f1193" fmla="*/ f1097 f872 1"/>
                <a:gd name="f1194" fmla="*/ f1098 f871 1"/>
                <a:gd name="f1195" fmla="*/ f1099 f872 1"/>
                <a:gd name="f1196" fmla="*/ f1100 f871 1"/>
                <a:gd name="f1197" fmla="*/ f1101 f872 1"/>
                <a:gd name="f1198" fmla="*/ f1102 f871 1"/>
                <a:gd name="f1199" fmla="*/ f1103 f872 1"/>
                <a:gd name="f1200" fmla="*/ f1104 f871 1"/>
                <a:gd name="f1201" fmla="*/ f1105 f871 1"/>
                <a:gd name="f1202" fmla="*/ f1106 f872 1"/>
                <a:gd name="f1203" fmla="*/ f1107 f871 1"/>
                <a:gd name="f1204" fmla="*/ f1108 f872 1"/>
                <a:gd name="f1205" fmla="*/ f1109 f871 1"/>
                <a:gd name="f1206" fmla="*/ f1110 f871 1"/>
                <a:gd name="f1207" fmla="*/ f1111 f872 1"/>
                <a:gd name="f1208" fmla="*/ f1112 f871 1"/>
                <a:gd name="f1209" fmla="*/ f1113 f872 1"/>
                <a:gd name="f1210" fmla="*/ f1114 f871 1"/>
                <a:gd name="f1211" fmla="*/ f1115 f872 1"/>
                <a:gd name="f1212" fmla="*/ f1116 f871 1"/>
                <a:gd name="f1213" fmla="*/ f1117 f872 1"/>
                <a:gd name="f1214" fmla="*/ f1118 f871 1"/>
                <a:gd name="f1215" fmla="*/ f1119 f871 1"/>
                <a:gd name="f1216" fmla="*/ f1120 f871 1"/>
                <a:gd name="f1217" fmla="*/ f1121 f871 1"/>
                <a:gd name="f1218" fmla="*/ f1122 f871 1"/>
                <a:gd name="f1219" fmla="*/ f1123 f872 1"/>
                <a:gd name="f1220" fmla="*/ f1124 f871 1"/>
                <a:gd name="f1221" fmla="*/ f1125 f872 1"/>
                <a:gd name="f1222" fmla="*/ f1126 f871 1"/>
                <a:gd name="f1223" fmla="*/ f1127 f872 1"/>
                <a:gd name="f1224" fmla="*/ f1128 f871 1"/>
                <a:gd name="f1225" fmla="*/ f1129 f872 1"/>
                <a:gd name="f1226" fmla="*/ f1130 f871 1"/>
                <a:gd name="f1227" fmla="*/ f1131 f872 1"/>
                <a:gd name="f1228" fmla="*/ f1132 f871 1"/>
                <a:gd name="f1229" fmla="*/ f1133 f872 1"/>
                <a:gd name="f1230" fmla="*/ f1134 f871 1"/>
                <a:gd name="f1231" fmla="*/ f1135 f871 1"/>
                <a:gd name="f1232" fmla="*/ f1136 f871 1"/>
                <a:gd name="f1233" fmla="*/ f1137 f872 1"/>
                <a:gd name="f1234" fmla="*/ f1138 f871 1"/>
                <a:gd name="f1235" fmla="*/ f1139 f871 1"/>
                <a:gd name="f1236" fmla="*/ f1140 f871 1"/>
                <a:gd name="f1237" fmla="*/ f1141 f872 1"/>
                <a:gd name="f1238" fmla="*/ f1142 f871 1"/>
                <a:gd name="f1239" fmla="*/ f1143 f872 1"/>
                <a:gd name="f1240" fmla="*/ f1144 f871 1"/>
                <a:gd name="f1241" fmla="*/ f1145 f872 1"/>
                <a:gd name="f1242" fmla="*/ f1146 f871 1"/>
                <a:gd name="f1243" fmla="*/ f1147 f871 1"/>
                <a:gd name="f1244" fmla="*/ f1148 f872 1"/>
                <a:gd name="f1245" fmla="*/ f1149 f871 1"/>
                <a:gd name="f1246" fmla="*/ f1150 f871 1"/>
                <a:gd name="f1247" fmla="*/ f1151 f871 1"/>
                <a:gd name="f1248" fmla="*/ f1152 f871 1"/>
                <a:gd name="f1249" fmla="*/ f1153 f871 1"/>
                <a:gd name="f1250" fmla="*/ f1154 f871 1"/>
                <a:gd name="f1251" fmla="*/ f1155 f872 1"/>
                <a:gd name="f1252" fmla="*/ f1156 f871 1"/>
                <a:gd name="f1253" fmla="*/ f1157 f871 1"/>
                <a:gd name="f1254" fmla="*/ f1158 f871 1"/>
                <a:gd name="f1255" fmla="*/ f1159 f8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7">
                  <a:pos x="f1164" y="f1165"/>
                </a:cxn>
                <a:cxn ang="f1067">
                  <a:pos x="f1166" y="f1167"/>
                </a:cxn>
                <a:cxn ang="f1067">
                  <a:pos x="f1168" y="f1169"/>
                </a:cxn>
                <a:cxn ang="f1067">
                  <a:pos x="f1170" y="f1171"/>
                </a:cxn>
                <a:cxn ang="f1067">
                  <a:pos x="f1172" y="f1173"/>
                </a:cxn>
                <a:cxn ang="f1067">
                  <a:pos x="f1174" y="f1175"/>
                </a:cxn>
                <a:cxn ang="f1067">
                  <a:pos x="f1176" y="f1169"/>
                </a:cxn>
                <a:cxn ang="f1067">
                  <a:pos x="f1177" y="f1178"/>
                </a:cxn>
                <a:cxn ang="f1067">
                  <a:pos x="f1179" y="f1175"/>
                </a:cxn>
                <a:cxn ang="f1067">
                  <a:pos x="f1180" y="f1181"/>
                </a:cxn>
                <a:cxn ang="f1067">
                  <a:pos x="f1182" y="f1183"/>
                </a:cxn>
                <a:cxn ang="f1067">
                  <a:pos x="f1184" y="f1185"/>
                </a:cxn>
                <a:cxn ang="f1067">
                  <a:pos x="f1186" y="f1187"/>
                </a:cxn>
                <a:cxn ang="f1067">
                  <a:pos x="f1188" y="f1189"/>
                </a:cxn>
                <a:cxn ang="f1067">
                  <a:pos x="f1190" y="f1178"/>
                </a:cxn>
                <a:cxn ang="f1067">
                  <a:pos x="f1191" y="f1173"/>
                </a:cxn>
                <a:cxn ang="f1067">
                  <a:pos x="f1192" y="f1193"/>
                </a:cxn>
                <a:cxn ang="f1067">
                  <a:pos x="f1194" y="f1195"/>
                </a:cxn>
                <a:cxn ang="f1067">
                  <a:pos x="f1196" y="f1197"/>
                </a:cxn>
                <a:cxn ang="f1067">
                  <a:pos x="f1198" y="f1199"/>
                </a:cxn>
                <a:cxn ang="f1067">
                  <a:pos x="f1200" y="f1173"/>
                </a:cxn>
                <a:cxn ang="f1067">
                  <a:pos x="f1201" y="f1202"/>
                </a:cxn>
                <a:cxn ang="f1067">
                  <a:pos x="f1203" y="f1204"/>
                </a:cxn>
                <a:cxn ang="f1067">
                  <a:pos x="f1205" y="f1181"/>
                </a:cxn>
                <a:cxn ang="f1067">
                  <a:pos x="f1206" y="f1207"/>
                </a:cxn>
                <a:cxn ang="f1067">
                  <a:pos x="f1208" y="f1209"/>
                </a:cxn>
                <a:cxn ang="f1067">
                  <a:pos x="f1210" y="f1211"/>
                </a:cxn>
                <a:cxn ang="f1067">
                  <a:pos x="f1212" y="f1213"/>
                </a:cxn>
                <a:cxn ang="f1067">
                  <a:pos x="f1214" y="f1207"/>
                </a:cxn>
                <a:cxn ang="f1067">
                  <a:pos x="f1215" y="f1211"/>
                </a:cxn>
                <a:cxn ang="f1067">
                  <a:pos x="f1216" y="f1181"/>
                </a:cxn>
                <a:cxn ang="f1067">
                  <a:pos x="f1217" y="f1197"/>
                </a:cxn>
                <a:cxn ang="f1067">
                  <a:pos x="f1218" y="f1219"/>
                </a:cxn>
                <a:cxn ang="f1067">
                  <a:pos x="f1220" y="f1221"/>
                </a:cxn>
                <a:cxn ang="f1067">
                  <a:pos x="f1222" y="f1223"/>
                </a:cxn>
                <a:cxn ang="f1067">
                  <a:pos x="f1224" y="f1225"/>
                </a:cxn>
                <a:cxn ang="f1067">
                  <a:pos x="f1226" y="f1227"/>
                </a:cxn>
                <a:cxn ang="f1067">
                  <a:pos x="f1228" y="f1229"/>
                </a:cxn>
                <a:cxn ang="f1067">
                  <a:pos x="f1230" y="f1207"/>
                </a:cxn>
                <a:cxn ang="f1067">
                  <a:pos x="f1231" y="f1229"/>
                </a:cxn>
                <a:cxn ang="f1067">
                  <a:pos x="f1232" y="f1233"/>
                </a:cxn>
                <a:cxn ang="f1067">
                  <a:pos x="f1234" y="f1207"/>
                </a:cxn>
                <a:cxn ang="f1067">
                  <a:pos x="f1235" y="f1225"/>
                </a:cxn>
                <a:cxn ang="f1067">
                  <a:pos x="f1236" y="f1237"/>
                </a:cxn>
                <a:cxn ang="f1067">
                  <a:pos x="f1238" y="f1239"/>
                </a:cxn>
                <a:cxn ang="f1067">
                  <a:pos x="f1240" y="f1241"/>
                </a:cxn>
                <a:cxn ang="f1067">
                  <a:pos x="f1242" y="f1241"/>
                </a:cxn>
                <a:cxn ang="f1067">
                  <a:pos x="f1243" y="f1244"/>
                </a:cxn>
                <a:cxn ang="f1067">
                  <a:pos x="f1245" y="f1204"/>
                </a:cxn>
                <a:cxn ang="f1067">
                  <a:pos x="f1246" y="f1195"/>
                </a:cxn>
                <a:cxn ang="f1067">
                  <a:pos x="f1247" y="f1204"/>
                </a:cxn>
                <a:cxn ang="f1067">
                  <a:pos x="f1248" y="f1183"/>
                </a:cxn>
                <a:cxn ang="f1067">
                  <a:pos x="f1249" y="f1178"/>
                </a:cxn>
                <a:cxn ang="f1067">
                  <a:pos x="f1250" y="f1251"/>
                </a:cxn>
                <a:cxn ang="f1067">
                  <a:pos x="f1252" y="f1169"/>
                </a:cxn>
                <a:cxn ang="f1067">
                  <a:pos x="f1253" y="f1171"/>
                </a:cxn>
                <a:cxn ang="f1067">
                  <a:pos x="f1254" y="f1255"/>
                </a:cxn>
              </a:cxnLst>
              <a:rect l="f1160" t="f1163" r="f1161" b="f1162"/>
              <a:pathLst>
                <a:path w="10030" h="75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13"/>
                    <a:pt x="f14" y="f11"/>
                    <a:pt x="f8" y="f9"/>
                  </a:cubicBezTo>
                  <a:close/>
                  <a:moveTo>
                    <a:pt x="f15" y="f16"/>
                  </a:move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18"/>
                    <a:pt x="f23" y="f18"/>
                    <a:pt x="f24" y="f18"/>
                  </a:cubicBezTo>
                  <a:cubicBezTo>
                    <a:pt x="f25" y="f16"/>
                    <a:pt x="f26" y="f27"/>
                    <a:pt x="f15" y="f16"/>
                  </a:cubicBezTo>
                  <a:close/>
                  <a:moveTo>
                    <a:pt x="f28" y="f20"/>
                  </a:moveTo>
                  <a:lnTo>
                    <a:pt x="f28" y="f20"/>
                  </a:lnTo>
                  <a:lnTo>
                    <a:pt x="f29" y="f20"/>
                  </a:lnTo>
                  <a:cubicBezTo>
                    <a:pt x="f30" y="f31"/>
                    <a:pt x="f32" y="f33"/>
                    <a:pt x="f28" y="f20"/>
                  </a:cubicBezTo>
                  <a:close/>
                  <a:moveTo>
                    <a:pt x="f34" y="f35"/>
                  </a:move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1"/>
                    <a:pt x="f43" y="f41"/>
                    <a:pt x="f34" y="f35"/>
                  </a:cubicBezTo>
                  <a:close/>
                  <a:moveTo>
                    <a:pt x="f44" y="f45"/>
                  </a:moveTo>
                  <a:lnTo>
                    <a:pt x="f44" y="f45"/>
                  </a:lnTo>
                  <a:cubicBezTo>
                    <a:pt x="f46" y="f47"/>
                    <a:pt x="f48" y="f49"/>
                    <a:pt x="f50" y="f47"/>
                  </a:cubicBezTo>
                  <a:cubicBezTo>
                    <a:pt x="f51" y="f52"/>
                    <a:pt x="f53" y="f54"/>
                    <a:pt x="f44" y="f45"/>
                  </a:cubicBezTo>
                  <a:close/>
                  <a:moveTo>
                    <a:pt x="f55" y="f47"/>
                  </a:moveTo>
                  <a:lnTo>
                    <a:pt x="f55" y="f47"/>
                  </a:lnTo>
                  <a:lnTo>
                    <a:pt x="f56" y="f57"/>
                  </a:lnTo>
                  <a:cubicBezTo>
                    <a:pt x="f58" y="f59"/>
                    <a:pt x="f60" y="f61"/>
                    <a:pt x="f62" y="f7"/>
                  </a:cubicBezTo>
                  <a:cubicBezTo>
                    <a:pt x="f55" y="f47"/>
                    <a:pt x="f63" y="f64"/>
                    <a:pt x="f65" y="f45"/>
                  </a:cubicBezTo>
                  <a:lnTo>
                    <a:pt x="f66" y="f67"/>
                  </a:lnTo>
                  <a:cubicBezTo>
                    <a:pt x="f68" y="f67"/>
                    <a:pt x="f69" y="f49"/>
                    <a:pt x="f70" y="f49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47"/>
                  </a:cubicBezTo>
                  <a:lnTo>
                    <a:pt x="f82" y="f78"/>
                  </a:lnTo>
                  <a:cubicBezTo>
                    <a:pt x="f83" y="f54"/>
                    <a:pt x="f84" y="f45"/>
                    <a:pt x="f85" y="f45"/>
                  </a:cubicBezTo>
                  <a:lnTo>
                    <a:pt x="f86" y="f80"/>
                  </a:lnTo>
                  <a:lnTo>
                    <a:pt x="f87" y="f80"/>
                  </a:lnTo>
                  <a:cubicBezTo>
                    <a:pt x="f88" y="f78"/>
                    <a:pt x="f89" y="f74"/>
                    <a:pt x="f90" y="f37"/>
                  </a:cubicBezTo>
                  <a:cubicBezTo>
                    <a:pt x="f91" y="f74"/>
                    <a:pt x="f92" y="f74"/>
                    <a:pt x="f93" y="f76"/>
                  </a:cubicBezTo>
                  <a:lnTo>
                    <a:pt x="f94" y="f37"/>
                  </a:lnTo>
                  <a:cubicBezTo>
                    <a:pt x="f95" y="f76"/>
                    <a:pt x="f96" y="f80"/>
                    <a:pt x="f92" y="f80"/>
                  </a:cubicBezTo>
                  <a:cubicBezTo>
                    <a:pt x="f97" y="f98"/>
                    <a:pt x="f99" y="f52"/>
                    <a:pt x="f100" y="f49"/>
                  </a:cubicBezTo>
                  <a:lnTo>
                    <a:pt x="f101" y="f57"/>
                  </a:lnTo>
                  <a:cubicBezTo>
                    <a:pt x="f102" y="f98"/>
                    <a:pt x="f103" y="f72"/>
                    <a:pt x="f104" y="f7"/>
                  </a:cubicBezTo>
                  <a:cubicBezTo>
                    <a:pt x="f105" y="f98"/>
                    <a:pt x="f106" y="f67"/>
                    <a:pt x="f107" y="f45"/>
                  </a:cubicBezTo>
                  <a:cubicBezTo>
                    <a:pt x="f108" y="f47"/>
                    <a:pt x="f109" y="f47"/>
                    <a:pt x="f110" y="f80"/>
                  </a:cubicBezTo>
                  <a:cubicBezTo>
                    <a:pt x="f110" y="f67"/>
                    <a:pt x="f111" y="f112"/>
                    <a:pt x="f113" y="f112"/>
                  </a:cubicBezTo>
                  <a:lnTo>
                    <a:pt x="f114" y="f61"/>
                  </a:lnTo>
                  <a:cubicBezTo>
                    <a:pt x="f115" y="f116"/>
                    <a:pt x="f117" y="f49"/>
                    <a:pt x="f118" y="f47"/>
                  </a:cubicBezTo>
                  <a:cubicBezTo>
                    <a:pt x="f119" y="f47"/>
                    <a:pt x="f120" y="f121"/>
                    <a:pt x="f122" y="f59"/>
                  </a:cubicBezTo>
                  <a:cubicBezTo>
                    <a:pt x="f123" y="f124"/>
                    <a:pt x="f125" y="f67"/>
                    <a:pt x="f126" y="f112"/>
                  </a:cubicBezTo>
                  <a:cubicBezTo>
                    <a:pt x="f127" y="f49"/>
                    <a:pt x="f128" y="f112"/>
                    <a:pt x="f129" y="f54"/>
                  </a:cubicBezTo>
                  <a:cubicBezTo>
                    <a:pt x="f130" y="f45"/>
                    <a:pt x="f131" y="f112"/>
                    <a:pt x="f132" y="f49"/>
                  </a:cubicBezTo>
                  <a:lnTo>
                    <a:pt x="f133" y="f80"/>
                  </a:lnTo>
                  <a:cubicBezTo>
                    <a:pt x="f134" y="f80"/>
                    <a:pt x="f135" y="f45"/>
                    <a:pt x="f136" y="f47"/>
                  </a:cubicBezTo>
                  <a:cubicBezTo>
                    <a:pt x="f137" y="f80"/>
                    <a:pt x="f138" y="f52"/>
                    <a:pt x="f139" y="f140"/>
                  </a:cubicBezTo>
                  <a:cubicBezTo>
                    <a:pt x="f141" y="f142"/>
                    <a:pt x="f143" y="f49"/>
                    <a:pt x="f144" y="f76"/>
                  </a:cubicBezTo>
                  <a:cubicBezTo>
                    <a:pt x="f145" y="f54"/>
                    <a:pt x="f146" y="f45"/>
                    <a:pt x="f147" y="f112"/>
                  </a:cubicBezTo>
                  <a:cubicBezTo>
                    <a:pt x="f148" y="f78"/>
                    <a:pt x="f149" y="f80"/>
                    <a:pt x="f150" y="f37"/>
                  </a:cubicBezTo>
                  <a:lnTo>
                    <a:pt x="f151" y="f76"/>
                  </a:lnTo>
                  <a:cubicBezTo>
                    <a:pt x="f152" y="f39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lnTo>
                    <a:pt x="f163" y="f164"/>
                  </a:lnTo>
                  <a:cubicBezTo>
                    <a:pt x="f165" y="f166"/>
                    <a:pt x="f167" y="f162"/>
                    <a:pt x="f168" y="f158"/>
                  </a:cubicBezTo>
                  <a:lnTo>
                    <a:pt x="f169" y="f160"/>
                  </a:lnTo>
                  <a:cubicBezTo>
                    <a:pt x="f170" y="f171"/>
                    <a:pt x="f172" y="f173"/>
                    <a:pt x="f174" y="f142"/>
                  </a:cubicBezTo>
                  <a:lnTo>
                    <a:pt x="f175" y="f176"/>
                  </a:lnTo>
                  <a:cubicBezTo>
                    <a:pt x="f177" y="f142"/>
                    <a:pt x="f159" y="f35"/>
                    <a:pt x="f178" y="f74"/>
                  </a:cubicBezTo>
                  <a:cubicBezTo>
                    <a:pt x="f179" y="f140"/>
                    <a:pt x="f180" y="f140"/>
                    <a:pt x="f181" y="f37"/>
                  </a:cubicBezTo>
                  <a:cubicBezTo>
                    <a:pt x="f182" y="f140"/>
                    <a:pt x="f183" y="f74"/>
                    <a:pt x="f184" y="f52"/>
                  </a:cubicBezTo>
                  <a:cubicBezTo>
                    <a:pt x="f185" y="f76"/>
                    <a:pt x="f186" y="f74"/>
                    <a:pt x="f187" y="f140"/>
                  </a:cubicBezTo>
                  <a:lnTo>
                    <a:pt x="f188" y="f45"/>
                  </a:lnTo>
                  <a:lnTo>
                    <a:pt x="f189" y="f78"/>
                  </a:lnTo>
                  <a:lnTo>
                    <a:pt x="f190" y="f112"/>
                  </a:lnTo>
                  <a:cubicBezTo>
                    <a:pt x="f191" y="f52"/>
                    <a:pt x="f192" y="f193"/>
                    <a:pt x="f194" y="f156"/>
                  </a:cubicBezTo>
                  <a:cubicBezTo>
                    <a:pt x="f195" y="f196"/>
                    <a:pt x="f197" y="f35"/>
                    <a:pt x="f198" y="f76"/>
                  </a:cubicBezTo>
                  <a:cubicBezTo>
                    <a:pt x="f199" y="f35"/>
                    <a:pt x="f200" y="f80"/>
                    <a:pt x="f201" y="f54"/>
                  </a:cubicBezTo>
                  <a:cubicBezTo>
                    <a:pt x="f202" y="f54"/>
                    <a:pt x="f203" y="f47"/>
                    <a:pt x="f204" y="f112"/>
                  </a:cubicBezTo>
                  <a:lnTo>
                    <a:pt x="f205" y="f78"/>
                  </a:lnTo>
                  <a:cubicBezTo>
                    <a:pt x="f206" y="f112"/>
                    <a:pt x="f207" y="f45"/>
                    <a:pt x="f208" y="f67"/>
                  </a:cubicBezTo>
                  <a:cubicBezTo>
                    <a:pt x="f209" y="f37"/>
                    <a:pt x="f210" y="f76"/>
                    <a:pt x="f211" y="f140"/>
                  </a:cubicBezTo>
                  <a:cubicBezTo>
                    <a:pt x="f212" y="f76"/>
                    <a:pt x="f213" y="f45"/>
                    <a:pt x="f214" y="f80"/>
                  </a:cubicBezTo>
                  <a:cubicBezTo>
                    <a:pt x="f215" y="f116"/>
                    <a:pt x="f216" y="f196"/>
                    <a:pt x="f217" y="f74"/>
                  </a:cubicBezTo>
                  <a:cubicBezTo>
                    <a:pt x="f218" y="f74"/>
                    <a:pt x="f219" y="f140"/>
                    <a:pt x="f220" y="f52"/>
                  </a:cubicBezTo>
                  <a:cubicBezTo>
                    <a:pt x="f221" y="f37"/>
                    <a:pt x="f222" y="f52"/>
                    <a:pt x="f223" y="f54"/>
                  </a:cubicBezTo>
                  <a:lnTo>
                    <a:pt x="f224" y="f54"/>
                  </a:lnTo>
                  <a:cubicBezTo>
                    <a:pt x="f225" y="f80"/>
                    <a:pt x="f226" y="f54"/>
                    <a:pt x="f227" y="f35"/>
                  </a:cubicBezTo>
                  <a:cubicBezTo>
                    <a:pt x="f228" y="f39"/>
                    <a:pt x="f229" y="f45"/>
                    <a:pt x="f230" y="f112"/>
                  </a:cubicBezTo>
                  <a:lnTo>
                    <a:pt x="f231" y="f166"/>
                  </a:lnTo>
                  <a:cubicBezTo>
                    <a:pt x="f232" y="f156"/>
                    <a:pt x="f233" y="f54"/>
                    <a:pt x="f234" y="f112"/>
                  </a:cubicBezTo>
                  <a:cubicBezTo>
                    <a:pt x="f235" y="f67"/>
                    <a:pt x="f236" y="f57"/>
                    <a:pt x="f237" y="f112"/>
                  </a:cubicBezTo>
                  <a:cubicBezTo>
                    <a:pt x="f238" y="f47"/>
                    <a:pt x="f239" y="f39"/>
                    <a:pt x="f240" y="f39"/>
                  </a:cubicBezTo>
                  <a:cubicBezTo>
                    <a:pt x="f241" y="f80"/>
                    <a:pt x="f242" y="f52"/>
                    <a:pt x="f243" y="f112"/>
                  </a:cubicBezTo>
                  <a:cubicBezTo>
                    <a:pt x="f244" y="f47"/>
                    <a:pt x="f245" y="f41"/>
                    <a:pt x="f246" y="f35"/>
                  </a:cubicBezTo>
                  <a:cubicBezTo>
                    <a:pt x="f247" y="f39"/>
                    <a:pt x="f248" y="f47"/>
                    <a:pt x="f249" y="f112"/>
                  </a:cubicBezTo>
                  <a:lnTo>
                    <a:pt x="f250" y="f39"/>
                  </a:lnTo>
                  <a:cubicBezTo>
                    <a:pt x="f251" y="f140"/>
                    <a:pt x="f252" y="f47"/>
                    <a:pt x="f253" y="f49"/>
                  </a:cubicBezTo>
                  <a:cubicBezTo>
                    <a:pt x="f254" y="f112"/>
                    <a:pt x="f255" y="f49"/>
                    <a:pt x="f256" y="f67"/>
                  </a:cubicBezTo>
                  <a:lnTo>
                    <a:pt x="f257" y="f47"/>
                  </a:lnTo>
                  <a:cubicBezTo>
                    <a:pt x="f258" y="f67"/>
                    <a:pt x="f259" y="f154"/>
                    <a:pt x="f260" y="f142"/>
                  </a:cubicBezTo>
                  <a:cubicBezTo>
                    <a:pt x="f261" y="f262"/>
                    <a:pt x="f263" y="f45"/>
                    <a:pt x="f264" y="f112"/>
                  </a:cubicBezTo>
                  <a:cubicBezTo>
                    <a:pt x="f265" y="f76"/>
                    <a:pt x="f266" y="f267"/>
                    <a:pt x="f268" y="f269"/>
                  </a:cubicBezTo>
                  <a:lnTo>
                    <a:pt x="f270" y="f166"/>
                  </a:lnTo>
                  <a:lnTo>
                    <a:pt x="f271" y="f269"/>
                  </a:lnTo>
                  <a:cubicBezTo>
                    <a:pt x="f272" y="f158"/>
                    <a:pt x="f273" y="f76"/>
                    <a:pt x="f274" y="f67"/>
                  </a:cubicBezTo>
                  <a:cubicBezTo>
                    <a:pt x="f275" y="f121"/>
                    <a:pt x="f276" y="f116"/>
                    <a:pt x="f277" y="f116"/>
                  </a:cubicBezTo>
                  <a:cubicBezTo>
                    <a:pt x="f278" y="f72"/>
                    <a:pt x="f279" y="f124"/>
                    <a:pt x="f280" y="f124"/>
                  </a:cubicBezTo>
                  <a:lnTo>
                    <a:pt x="f281" y="f64"/>
                  </a:lnTo>
                  <a:cubicBezTo>
                    <a:pt x="f282" y="f116"/>
                    <a:pt x="f283" y="f116"/>
                    <a:pt x="f284" y="f112"/>
                  </a:cubicBezTo>
                  <a:lnTo>
                    <a:pt x="f285" y="f286"/>
                  </a:lnTo>
                  <a:cubicBezTo>
                    <a:pt x="f287" y="f112"/>
                    <a:pt x="f288" y="f41"/>
                    <a:pt x="f289" y="f39"/>
                  </a:cubicBezTo>
                  <a:cubicBezTo>
                    <a:pt x="f290" y="f140"/>
                    <a:pt x="f291" y="f67"/>
                    <a:pt x="f292" y="f57"/>
                  </a:cubicBezTo>
                  <a:cubicBezTo>
                    <a:pt x="f293" y="f67"/>
                    <a:pt x="f294" y="f47"/>
                    <a:pt x="f295" y="f112"/>
                  </a:cubicBezTo>
                  <a:lnTo>
                    <a:pt x="f296" y="f121"/>
                  </a:lnTo>
                  <a:cubicBezTo>
                    <a:pt x="f297" y="f61"/>
                    <a:pt x="f298" y="f78"/>
                    <a:pt x="f299" y="f49"/>
                  </a:cubicBezTo>
                  <a:cubicBezTo>
                    <a:pt x="f300" y="f49"/>
                    <a:pt x="f301" y="f98"/>
                    <a:pt x="f302" y="f61"/>
                  </a:cubicBezTo>
                  <a:cubicBezTo>
                    <a:pt x="f303" y="f47"/>
                    <a:pt x="f304" y="f305"/>
                    <a:pt x="f306" y="f307"/>
                  </a:cubicBezTo>
                  <a:cubicBezTo>
                    <a:pt x="f308" y="f307"/>
                    <a:pt x="f309" y="f158"/>
                    <a:pt x="f310" y="f176"/>
                  </a:cubicBezTo>
                  <a:cubicBezTo>
                    <a:pt x="f311" y="f262"/>
                    <a:pt x="f312" y="f78"/>
                    <a:pt x="f313" y="f112"/>
                  </a:cubicBezTo>
                  <a:cubicBezTo>
                    <a:pt x="f314" y="f45"/>
                    <a:pt x="f315" y="f54"/>
                    <a:pt x="f316" y="f78"/>
                  </a:cubicBezTo>
                  <a:cubicBezTo>
                    <a:pt x="f317" y="f80"/>
                    <a:pt x="f318" y="f67"/>
                    <a:pt x="f319" y="f112"/>
                  </a:cubicBezTo>
                  <a:cubicBezTo>
                    <a:pt x="f320" y="f52"/>
                    <a:pt x="f321" y="f67"/>
                    <a:pt x="f322" y="f76"/>
                  </a:cubicBezTo>
                  <a:cubicBezTo>
                    <a:pt x="f323" y="f52"/>
                    <a:pt x="f324" y="f54"/>
                    <a:pt x="f325" y="f54"/>
                  </a:cubicBezTo>
                  <a:cubicBezTo>
                    <a:pt x="f326" y="f140"/>
                    <a:pt x="f327" y="f173"/>
                    <a:pt x="f328" y="f156"/>
                  </a:cubicBezTo>
                  <a:cubicBezTo>
                    <a:pt x="f329" y="f176"/>
                    <a:pt x="f330" y="f154"/>
                    <a:pt x="f331" y="f142"/>
                  </a:cubicBezTo>
                  <a:cubicBezTo>
                    <a:pt x="f332" y="f196"/>
                    <a:pt x="f333" y="f35"/>
                    <a:pt x="f334" y="f35"/>
                  </a:cubicBezTo>
                  <a:cubicBezTo>
                    <a:pt x="f335" y="f37"/>
                    <a:pt x="f336" y="f74"/>
                    <a:pt x="f337" y="f78"/>
                  </a:cubicBezTo>
                  <a:cubicBezTo>
                    <a:pt x="f338" y="f76"/>
                    <a:pt x="f339" y="f140"/>
                    <a:pt x="f340" y="f140"/>
                  </a:cubicBezTo>
                  <a:cubicBezTo>
                    <a:pt x="f341" y="f80"/>
                    <a:pt x="f342" y="f74"/>
                    <a:pt x="f343" y="f47"/>
                  </a:cubicBezTo>
                  <a:cubicBezTo>
                    <a:pt x="f344" y="f78"/>
                    <a:pt x="f345" y="f76"/>
                    <a:pt x="f346" y="f140"/>
                  </a:cubicBezTo>
                  <a:cubicBezTo>
                    <a:pt x="f347" y="f196"/>
                    <a:pt x="f340" y="f37"/>
                    <a:pt x="f348" y="f74"/>
                  </a:cubicBezTo>
                  <a:cubicBezTo>
                    <a:pt x="f348" y="f142"/>
                    <a:pt x="f349" y="f305"/>
                    <a:pt x="f350" y="f166"/>
                  </a:cubicBezTo>
                  <a:cubicBezTo>
                    <a:pt x="f351" y="f307"/>
                    <a:pt x="f352" y="f171"/>
                    <a:pt x="f353" y="f158"/>
                  </a:cubicBezTo>
                  <a:cubicBezTo>
                    <a:pt x="f354" y="f171"/>
                    <a:pt x="f355" y="f20"/>
                    <a:pt x="f356" y="f269"/>
                  </a:cubicBezTo>
                  <a:cubicBezTo>
                    <a:pt x="f357" y="f162"/>
                    <a:pt x="f29" y="f358"/>
                    <a:pt x="f359" y="f193"/>
                  </a:cubicBezTo>
                  <a:cubicBezTo>
                    <a:pt x="f360" y="f142"/>
                    <a:pt x="f361" y="f358"/>
                    <a:pt x="f362" y="f358"/>
                  </a:cubicBezTo>
                  <a:lnTo>
                    <a:pt x="f363" y="f173"/>
                  </a:lnTo>
                  <a:cubicBezTo>
                    <a:pt x="f364" y="f154"/>
                    <a:pt x="f365" y="f142"/>
                    <a:pt x="f366" y="f154"/>
                  </a:cubicBezTo>
                  <a:cubicBezTo>
                    <a:pt x="f367" y="f35"/>
                    <a:pt x="f368" y="f142"/>
                    <a:pt x="f369" y="f39"/>
                  </a:cubicBezTo>
                  <a:cubicBezTo>
                    <a:pt x="f370" y="f41"/>
                    <a:pt x="f371" y="f196"/>
                    <a:pt x="f372" y="f154"/>
                  </a:cubicBezTo>
                  <a:lnTo>
                    <a:pt x="f373" y="f154"/>
                  </a:lnTo>
                  <a:cubicBezTo>
                    <a:pt x="f374" y="f156"/>
                    <a:pt x="f375" y="f171"/>
                    <a:pt x="f376" y="f305"/>
                  </a:cubicBezTo>
                  <a:cubicBezTo>
                    <a:pt x="f377" y="f267"/>
                    <a:pt x="f378" y="f269"/>
                    <a:pt x="f379" y="f164"/>
                  </a:cubicBezTo>
                  <a:lnTo>
                    <a:pt x="f380" y="f158"/>
                  </a:lnTo>
                  <a:cubicBezTo>
                    <a:pt x="f381" y="f160"/>
                    <a:pt x="f382" y="f162"/>
                    <a:pt x="f383" y="f160"/>
                  </a:cubicBezTo>
                  <a:cubicBezTo>
                    <a:pt x="f384" y="f267"/>
                    <a:pt x="f385" y="f154"/>
                    <a:pt x="f386" y="f305"/>
                  </a:cubicBezTo>
                  <a:lnTo>
                    <a:pt x="f387" y="f164"/>
                  </a:lnTo>
                  <a:cubicBezTo>
                    <a:pt x="f388" y="f269"/>
                    <a:pt x="f389" y="f20"/>
                    <a:pt x="f6" y="f16"/>
                  </a:cubicBezTo>
                  <a:cubicBezTo>
                    <a:pt x="f390" y="f391"/>
                    <a:pt x="f392" y="f27"/>
                    <a:pt x="f393" y="f394"/>
                  </a:cubicBezTo>
                  <a:cubicBezTo>
                    <a:pt x="f395" y="f396"/>
                    <a:pt x="f397" y="f394"/>
                    <a:pt x="f398" y="f396"/>
                  </a:cubicBezTo>
                  <a:cubicBezTo>
                    <a:pt x="f381" y="f391"/>
                    <a:pt x="f399" y="f18"/>
                    <a:pt x="f400" y="f401"/>
                  </a:cubicBezTo>
                  <a:cubicBezTo>
                    <a:pt x="f402" y="f394"/>
                    <a:pt x="f403" y="f404"/>
                    <a:pt x="f405" y="f391"/>
                  </a:cubicBezTo>
                  <a:cubicBezTo>
                    <a:pt x="f406" y="f404"/>
                    <a:pt x="f407" y="f31"/>
                    <a:pt x="f408" y="f31"/>
                  </a:cubicBezTo>
                  <a:lnTo>
                    <a:pt x="f375" y="f31"/>
                  </a:lnTo>
                  <a:lnTo>
                    <a:pt x="f408" y="f31"/>
                  </a:lnTo>
                  <a:cubicBezTo>
                    <a:pt x="f409" y="f31"/>
                    <a:pt x="f409" y="f33"/>
                    <a:pt x="f410" y="f31"/>
                  </a:cubicBezTo>
                  <a:cubicBezTo>
                    <a:pt x="f411" y="f33"/>
                    <a:pt x="f412" y="f20"/>
                    <a:pt x="f413" y="f18"/>
                  </a:cubicBezTo>
                  <a:cubicBezTo>
                    <a:pt x="f410" y="f269"/>
                    <a:pt x="f414" y="f269"/>
                    <a:pt x="f415" y="f307"/>
                  </a:cubicBezTo>
                  <a:cubicBezTo>
                    <a:pt x="f416" y="f417"/>
                    <a:pt x="f418" y="f269"/>
                    <a:pt x="f419" y="f396"/>
                  </a:cubicBezTo>
                  <a:lnTo>
                    <a:pt x="f420" y="f417"/>
                  </a:lnTo>
                  <a:cubicBezTo>
                    <a:pt x="f421" y="f27"/>
                    <a:pt x="f25" y="f20"/>
                    <a:pt x="f422" y="f404"/>
                  </a:cubicBezTo>
                  <a:lnTo>
                    <a:pt x="f423" y="f404"/>
                  </a:lnTo>
                  <a:cubicBezTo>
                    <a:pt x="f424" y="f425"/>
                    <a:pt x="f426" y="f401"/>
                    <a:pt x="f427" y="f394"/>
                  </a:cubicBezTo>
                  <a:cubicBezTo>
                    <a:pt x="f428" y="f425"/>
                    <a:pt x="f429" y="f20"/>
                    <a:pt x="f430" y="f391"/>
                  </a:cubicBezTo>
                  <a:lnTo>
                    <a:pt x="f351" y="f33"/>
                  </a:lnTo>
                  <a:lnTo>
                    <a:pt x="f431" y="f31"/>
                  </a:lnTo>
                  <a:cubicBezTo>
                    <a:pt x="f432" y="f404"/>
                    <a:pt x="f433" y="f434"/>
                    <a:pt x="f435" y="f404"/>
                  </a:cubicBezTo>
                  <a:cubicBezTo>
                    <a:pt x="f436" y="f31"/>
                    <a:pt x="f437" y="f33"/>
                    <a:pt x="f438" y="f31"/>
                  </a:cubicBezTo>
                  <a:lnTo>
                    <a:pt x="f439" y="f425"/>
                  </a:lnTo>
                  <a:cubicBezTo>
                    <a:pt x="f440" y="f394"/>
                    <a:pt x="f441" y="f11"/>
                    <a:pt x="f442" y="f425"/>
                  </a:cubicBezTo>
                  <a:cubicBezTo>
                    <a:pt x="f443" y="f444"/>
                    <a:pt x="f445" y="f446"/>
                    <a:pt x="f447" y="f9"/>
                  </a:cubicBezTo>
                  <a:lnTo>
                    <a:pt x="f448" y="f425"/>
                  </a:lnTo>
                  <a:cubicBezTo>
                    <a:pt x="f449" y="f425"/>
                    <a:pt x="f450" y="f394"/>
                    <a:pt x="f451" y="f404"/>
                  </a:cubicBezTo>
                  <a:lnTo>
                    <a:pt x="f452" y="f16"/>
                  </a:lnTo>
                  <a:cubicBezTo>
                    <a:pt x="f453" y="f434"/>
                    <a:pt x="f454" y="f31"/>
                    <a:pt x="f455" y="f33"/>
                  </a:cubicBezTo>
                  <a:cubicBezTo>
                    <a:pt x="f284" y="f404"/>
                    <a:pt x="f456" y="f404"/>
                    <a:pt x="f457" y="f31"/>
                  </a:cubicBezTo>
                  <a:cubicBezTo>
                    <a:pt x="f458" y="f459"/>
                    <a:pt x="f460" y="f434"/>
                    <a:pt x="f461" y="f31"/>
                  </a:cubicBezTo>
                  <a:cubicBezTo>
                    <a:pt x="f462" y="f33"/>
                    <a:pt x="f463" y="f33"/>
                    <a:pt x="f464" y="f31"/>
                  </a:cubicBezTo>
                  <a:cubicBezTo>
                    <a:pt x="f465" y="f31"/>
                    <a:pt x="f466" y="f31"/>
                    <a:pt x="f260" y="f404"/>
                  </a:cubicBezTo>
                  <a:lnTo>
                    <a:pt x="f467" y="f404"/>
                  </a:lnTo>
                  <a:lnTo>
                    <a:pt x="f468" y="f394"/>
                  </a:lnTo>
                  <a:cubicBezTo>
                    <a:pt x="f469" y="f391"/>
                    <a:pt x="f470" y="f404"/>
                    <a:pt x="f471" y="f404"/>
                  </a:cubicBezTo>
                  <a:cubicBezTo>
                    <a:pt x="f469" y="f404"/>
                    <a:pt x="f472" y="f31"/>
                    <a:pt x="f473" y="f33"/>
                  </a:cubicBezTo>
                  <a:lnTo>
                    <a:pt x="f474" y="f425"/>
                  </a:lnTo>
                  <a:lnTo>
                    <a:pt x="f475" y="f425"/>
                  </a:lnTo>
                  <a:cubicBezTo>
                    <a:pt x="f476" y="f13"/>
                    <a:pt x="f477" y="f391"/>
                    <a:pt x="f478" y="f20"/>
                  </a:cubicBezTo>
                  <a:cubicBezTo>
                    <a:pt x="f477" y="f18"/>
                    <a:pt x="f479" y="f16"/>
                    <a:pt x="f480" y="f27"/>
                  </a:cubicBezTo>
                  <a:cubicBezTo>
                    <a:pt x="f481" y="f394"/>
                    <a:pt x="f482" y="f269"/>
                    <a:pt x="f483" y="f404"/>
                  </a:cubicBezTo>
                  <a:cubicBezTo>
                    <a:pt x="f484" y="f18"/>
                    <a:pt x="f485" y="f20"/>
                    <a:pt x="f486" y="f164"/>
                  </a:cubicBezTo>
                  <a:cubicBezTo>
                    <a:pt x="f487" y="f417"/>
                    <a:pt x="f243" y="f417"/>
                    <a:pt x="f488" y="f417"/>
                  </a:cubicBezTo>
                  <a:cubicBezTo>
                    <a:pt x="f489" y="f269"/>
                    <a:pt x="f490" y="f434"/>
                    <a:pt x="f242" y="f417"/>
                  </a:cubicBezTo>
                  <a:lnTo>
                    <a:pt x="f491" y="f18"/>
                  </a:lnTo>
                  <a:lnTo>
                    <a:pt x="f492" y="f164"/>
                  </a:lnTo>
                  <a:cubicBezTo>
                    <a:pt x="f493" y="f434"/>
                    <a:pt x="f494" y="f27"/>
                    <a:pt x="f495" y="f31"/>
                  </a:cubicBezTo>
                  <a:cubicBezTo>
                    <a:pt x="f496" y="f434"/>
                    <a:pt x="f497" y="f18"/>
                    <a:pt x="f498" y="f307"/>
                  </a:cubicBezTo>
                  <a:lnTo>
                    <a:pt x="f499" y="f396"/>
                  </a:lnTo>
                  <a:cubicBezTo>
                    <a:pt x="f500" y="f396"/>
                    <a:pt x="f501" y="f164"/>
                    <a:pt x="f502" y="f269"/>
                  </a:cubicBezTo>
                  <a:cubicBezTo>
                    <a:pt x="f503" y="f31"/>
                    <a:pt x="f504" y="f396"/>
                    <a:pt x="f505" y="f404"/>
                  </a:cubicBezTo>
                  <a:cubicBezTo>
                    <a:pt x="f506" y="f164"/>
                    <a:pt x="f507" y="f446"/>
                    <a:pt x="f508" y="f18"/>
                  </a:cubicBezTo>
                  <a:cubicBezTo>
                    <a:pt x="f509" y="f31"/>
                    <a:pt x="f510" y="f391"/>
                    <a:pt x="f511" y="f425"/>
                  </a:cubicBezTo>
                  <a:cubicBezTo>
                    <a:pt x="f512" y="f391"/>
                    <a:pt x="f513" y="f9"/>
                    <a:pt x="f514" y="f404"/>
                  </a:cubicBezTo>
                  <a:cubicBezTo>
                    <a:pt x="f515" y="f425"/>
                    <a:pt x="f516" y="f401"/>
                    <a:pt x="f517" y="f446"/>
                  </a:cubicBezTo>
                  <a:cubicBezTo>
                    <a:pt x="f518" y="f446"/>
                    <a:pt x="f519" y="f401"/>
                    <a:pt x="f520" y="f13"/>
                  </a:cubicBezTo>
                  <a:cubicBezTo>
                    <a:pt x="f521" y="f11"/>
                    <a:pt x="f522" y="f9"/>
                    <a:pt x="f523" y="f459"/>
                  </a:cubicBezTo>
                  <a:cubicBezTo>
                    <a:pt x="f170" y="f459"/>
                    <a:pt x="f524" y="f404"/>
                    <a:pt x="f172" y="f434"/>
                  </a:cubicBezTo>
                  <a:cubicBezTo>
                    <a:pt x="f525" y="f18"/>
                    <a:pt x="f526" y="f16"/>
                    <a:pt x="f527" y="f417"/>
                  </a:cubicBezTo>
                  <a:cubicBezTo>
                    <a:pt x="f528" y="f396"/>
                    <a:pt x="f529" y="f18"/>
                    <a:pt x="f179" y="f18"/>
                  </a:cubicBezTo>
                  <a:cubicBezTo>
                    <a:pt x="f530" y="f20"/>
                    <a:pt x="f531" y="f391"/>
                    <a:pt x="f532" y="f27"/>
                  </a:cubicBezTo>
                  <a:cubicBezTo>
                    <a:pt x="f533" y="f18"/>
                    <a:pt x="f534" y="f16"/>
                    <a:pt x="f535" y="f27"/>
                  </a:cubicBezTo>
                  <a:cubicBezTo>
                    <a:pt x="f536" y="f16"/>
                    <a:pt x="f537" y="f16"/>
                    <a:pt x="f538" y="f16"/>
                  </a:cubicBezTo>
                  <a:lnTo>
                    <a:pt x="f539" y="f27"/>
                  </a:lnTo>
                  <a:cubicBezTo>
                    <a:pt x="f540" y="f267"/>
                    <a:pt x="f541" y="f434"/>
                    <a:pt x="f542" y="f269"/>
                  </a:cubicBezTo>
                  <a:lnTo>
                    <a:pt x="f543" y="f434"/>
                  </a:lnTo>
                  <a:cubicBezTo>
                    <a:pt x="f544" y="f33"/>
                    <a:pt x="f545" y="f307"/>
                    <a:pt x="f546" y="f18"/>
                  </a:cubicBezTo>
                  <a:lnTo>
                    <a:pt x="f547" y="f269"/>
                  </a:lnTo>
                  <a:cubicBezTo>
                    <a:pt x="f548" y="f171"/>
                    <a:pt x="f549" y="f33"/>
                    <a:pt x="f550" y="f27"/>
                  </a:cubicBezTo>
                  <a:lnTo>
                    <a:pt x="f551" y="f269"/>
                  </a:lnTo>
                  <a:cubicBezTo>
                    <a:pt x="f552" y="f166"/>
                    <a:pt x="f553" y="f13"/>
                    <a:pt x="f554" y="f11"/>
                  </a:cubicBezTo>
                  <a:cubicBezTo>
                    <a:pt x="f555" y="f9"/>
                    <a:pt x="f556" y="f9"/>
                    <a:pt x="f557" y="f459"/>
                  </a:cubicBezTo>
                  <a:cubicBezTo>
                    <a:pt x="f558" y="f559"/>
                    <a:pt x="f560" y="f425"/>
                    <a:pt x="f561" y="f391"/>
                  </a:cubicBezTo>
                  <a:cubicBezTo>
                    <a:pt x="f562" y="f13"/>
                    <a:pt x="f563" y="f564"/>
                    <a:pt x="f565" y="f566"/>
                  </a:cubicBezTo>
                  <a:cubicBezTo>
                    <a:pt x="f567" y="f444"/>
                    <a:pt x="f568" y="f404"/>
                    <a:pt x="f569" y="f11"/>
                  </a:cubicBezTo>
                  <a:cubicBezTo>
                    <a:pt x="f570" y="f401"/>
                    <a:pt x="f571" y="f391"/>
                    <a:pt x="f572" y="f31"/>
                  </a:cubicBezTo>
                  <a:cubicBezTo>
                    <a:pt x="f573" y="f31"/>
                    <a:pt x="f574" y="f564"/>
                    <a:pt x="f575" y="f391"/>
                  </a:cubicBezTo>
                  <a:cubicBezTo>
                    <a:pt x="f576" y="f394"/>
                    <a:pt x="f577" y="f425"/>
                    <a:pt x="f577" y="f401"/>
                  </a:cubicBezTo>
                  <a:cubicBezTo>
                    <a:pt x="f578" y="f391"/>
                    <a:pt x="f579" y="f404"/>
                    <a:pt x="f580" y="f18"/>
                  </a:cubicBezTo>
                  <a:cubicBezTo>
                    <a:pt x="f66" y="f581"/>
                    <a:pt x="f582" y="f164"/>
                    <a:pt x="f583" y="f401"/>
                  </a:cubicBezTo>
                  <a:lnTo>
                    <a:pt x="f584" y="f425"/>
                  </a:lnTo>
                  <a:lnTo>
                    <a:pt x="f585" y="f13"/>
                  </a:lnTo>
                  <a:cubicBezTo>
                    <a:pt x="f586" y="f446"/>
                    <a:pt x="f587" y="f394"/>
                    <a:pt x="f588" y="f33"/>
                  </a:cubicBezTo>
                  <a:cubicBezTo>
                    <a:pt x="f589" y="f404"/>
                    <a:pt x="f590" y="f391"/>
                    <a:pt x="f591" y="f394"/>
                  </a:cubicBezTo>
                  <a:cubicBezTo>
                    <a:pt x="f592" y="f13"/>
                    <a:pt x="f593" y="f13"/>
                    <a:pt x="f594" y="f20"/>
                  </a:cubicBezTo>
                  <a:lnTo>
                    <a:pt x="f595" y="f394"/>
                  </a:lnTo>
                  <a:cubicBezTo>
                    <a:pt x="f596" y="f31"/>
                    <a:pt x="f597" y="f564"/>
                    <a:pt x="f598" y="f13"/>
                  </a:cubicBezTo>
                  <a:cubicBezTo>
                    <a:pt x="f599" y="f13"/>
                    <a:pt x="f600" y="f446"/>
                    <a:pt x="f601" y="f11"/>
                  </a:cubicBezTo>
                  <a:cubicBezTo>
                    <a:pt x="f602" y="f391"/>
                    <a:pt x="f603" y="f5"/>
                    <a:pt x="f604" y="f425"/>
                  </a:cubicBezTo>
                  <a:lnTo>
                    <a:pt x="f605" y="f31"/>
                  </a:lnTo>
                  <a:cubicBezTo>
                    <a:pt x="f606" y="f20"/>
                    <a:pt x="f607" y="f269"/>
                    <a:pt x="f608" y="f164"/>
                  </a:cubicBezTo>
                  <a:cubicBezTo>
                    <a:pt x="f609" y="f166"/>
                    <a:pt x="f610" y="f396"/>
                    <a:pt x="f611" y="f27"/>
                  </a:cubicBezTo>
                  <a:lnTo>
                    <a:pt x="f612" y="f396"/>
                  </a:lnTo>
                  <a:cubicBezTo>
                    <a:pt x="f613" y="f425"/>
                    <a:pt x="f614" y="f20"/>
                    <a:pt x="f615" y="f401"/>
                  </a:cubicBezTo>
                  <a:cubicBezTo>
                    <a:pt x="f616" y="f425"/>
                    <a:pt x="f617" y="f459"/>
                    <a:pt x="f618" y="f564"/>
                  </a:cubicBezTo>
                  <a:lnTo>
                    <a:pt x="f619" y="f394"/>
                  </a:lnTo>
                  <a:lnTo>
                    <a:pt x="f620" y="f425"/>
                  </a:lnTo>
                  <a:cubicBezTo>
                    <a:pt x="f621" y="f13"/>
                    <a:pt x="f622" y="f459"/>
                    <a:pt x="f623" y="f9"/>
                  </a:cubicBezTo>
                  <a:cubicBezTo>
                    <a:pt x="f624" y="f581"/>
                    <a:pt x="f625" y="f13"/>
                    <a:pt x="f626" y="f425"/>
                  </a:cubicBezTo>
                  <a:cubicBezTo>
                    <a:pt x="f627" y="f446"/>
                    <a:pt x="f628" y="f566"/>
                    <a:pt x="f629" y="f566"/>
                  </a:cubicBezTo>
                  <a:lnTo>
                    <a:pt x="f630" y="f566"/>
                  </a:lnTo>
                  <a:lnTo>
                    <a:pt x="f631" y="f566"/>
                  </a:lnTo>
                  <a:cubicBezTo>
                    <a:pt x="f632" y="f9"/>
                    <a:pt x="f633" y="f13"/>
                    <a:pt x="f634" y="f13"/>
                  </a:cubicBezTo>
                  <a:cubicBezTo>
                    <a:pt x="f635" y="f11"/>
                    <a:pt x="f636" y="f564"/>
                    <a:pt x="f637" y="f564"/>
                  </a:cubicBezTo>
                  <a:cubicBezTo>
                    <a:pt x="f638" y="f564"/>
                    <a:pt x="f639" y="f566"/>
                    <a:pt x="f640" y="f564"/>
                  </a:cubicBezTo>
                  <a:lnTo>
                    <a:pt x="f641" y="f566"/>
                  </a:lnTo>
                  <a:lnTo>
                    <a:pt x="f642" y="f13"/>
                  </a:lnTo>
                  <a:cubicBezTo>
                    <a:pt x="f643" y="f394"/>
                    <a:pt x="f644" y="f13"/>
                    <a:pt x="f645" y="f31"/>
                  </a:cubicBezTo>
                  <a:cubicBezTo>
                    <a:pt x="f646" y="f459"/>
                    <a:pt x="f647" y="f425"/>
                    <a:pt x="f648" y="f446"/>
                  </a:cubicBezTo>
                  <a:cubicBezTo>
                    <a:pt x="f649" y="f394"/>
                    <a:pt x="f650" y="f394"/>
                    <a:pt x="f651" y="f425"/>
                  </a:cubicBezTo>
                  <a:cubicBezTo>
                    <a:pt x="f652" y="f391"/>
                    <a:pt x="f653" y="f16"/>
                    <a:pt x="f654" y="f18"/>
                  </a:cubicBezTo>
                  <a:cubicBezTo>
                    <a:pt x="f655" y="f459"/>
                    <a:pt x="f656" y="f394"/>
                    <a:pt x="f657" y="f566"/>
                  </a:cubicBezTo>
                  <a:cubicBezTo>
                    <a:pt x="f658" y="f13"/>
                    <a:pt x="f659" y="f564"/>
                    <a:pt x="f660" y="f391"/>
                  </a:cubicBezTo>
                  <a:cubicBezTo>
                    <a:pt x="f661" y="f394"/>
                    <a:pt x="f662" y="f446"/>
                    <a:pt x="f663" y="f459"/>
                  </a:cubicBezTo>
                  <a:cubicBezTo>
                    <a:pt x="f664" y="f401"/>
                    <a:pt x="f665" y="f581"/>
                    <a:pt x="f666" y="f566"/>
                  </a:cubicBezTo>
                  <a:cubicBezTo>
                    <a:pt x="f667" y="f459"/>
                    <a:pt x="f668" y="f11"/>
                    <a:pt x="f669" y="f401"/>
                  </a:cubicBezTo>
                  <a:lnTo>
                    <a:pt x="f670" y="f581"/>
                  </a:lnTo>
                  <a:cubicBezTo>
                    <a:pt x="f671" y="f566"/>
                    <a:pt x="f672" y="f425"/>
                    <a:pt x="f673" y="f459"/>
                  </a:cubicBezTo>
                  <a:cubicBezTo>
                    <a:pt x="f674" y="f11"/>
                    <a:pt x="f675" y="f13"/>
                    <a:pt x="f676" y="f13"/>
                  </a:cubicBezTo>
                  <a:cubicBezTo>
                    <a:pt x="f677" y="f444"/>
                    <a:pt x="f678" y="f33"/>
                    <a:pt x="f679" y="f444"/>
                  </a:cubicBezTo>
                  <a:cubicBezTo>
                    <a:pt x="f680" y="f566"/>
                    <a:pt x="f681" y="f564"/>
                    <a:pt x="f682" y="f564"/>
                  </a:cubicBezTo>
                  <a:cubicBezTo>
                    <a:pt x="f683" y="f459"/>
                    <a:pt x="f684" y="f446"/>
                    <a:pt x="f685" y="f425"/>
                  </a:cubicBezTo>
                  <a:lnTo>
                    <a:pt x="f686" y="f564"/>
                  </a:lnTo>
                  <a:cubicBezTo>
                    <a:pt x="f687" y="f425"/>
                    <a:pt x="f20" y="f564"/>
                    <a:pt x="f459" y="f425"/>
                  </a:cubicBezTo>
                  <a:lnTo>
                    <a:pt x="f142" y="f13"/>
                  </a:lnTo>
                  <a:cubicBezTo>
                    <a:pt x="f5" y="f20"/>
                    <a:pt x="f688" y="f164"/>
                    <a:pt x="f689" y="f176"/>
                  </a:cubicBezTo>
                  <a:cubicBezTo>
                    <a:pt x="f690" y="f166"/>
                    <a:pt x="f691" y="f52"/>
                    <a:pt x="f692" y="f173"/>
                  </a:cubicBezTo>
                  <a:cubicBezTo>
                    <a:pt x="f693" y="f154"/>
                    <a:pt x="f694" y="f142"/>
                    <a:pt x="f695" y="f262"/>
                  </a:cubicBezTo>
                  <a:cubicBezTo>
                    <a:pt x="f696" y="f193"/>
                    <a:pt x="f697" y="f173"/>
                    <a:pt x="f698" y="f154"/>
                  </a:cubicBezTo>
                  <a:lnTo>
                    <a:pt x="f699" y="f142"/>
                  </a:lnTo>
                  <a:cubicBezTo>
                    <a:pt x="f700" y="f154"/>
                    <a:pt x="f701" y="f41"/>
                    <a:pt x="f702" y="f37"/>
                  </a:cubicBezTo>
                  <a:lnTo>
                    <a:pt x="f703" y="f196"/>
                  </a:lnTo>
                  <a:cubicBezTo>
                    <a:pt x="f704" y="f262"/>
                    <a:pt x="f705" y="f41"/>
                    <a:pt x="f706" y="f35"/>
                  </a:cubicBezTo>
                  <a:cubicBezTo>
                    <a:pt x="f707" y="f173"/>
                    <a:pt x="f708" y="f35"/>
                    <a:pt x="f709" y="f176"/>
                  </a:cubicBezTo>
                  <a:cubicBezTo>
                    <a:pt x="f710" y="f37"/>
                    <a:pt x="f711" y="f176"/>
                    <a:pt x="f712" y="f140"/>
                  </a:cubicBezTo>
                  <a:cubicBezTo>
                    <a:pt x="f713" y="f74"/>
                    <a:pt x="f714" y="f262"/>
                    <a:pt x="f715" y="f262"/>
                  </a:cubicBezTo>
                  <a:lnTo>
                    <a:pt x="f716" y="f39"/>
                  </a:lnTo>
                  <a:lnTo>
                    <a:pt x="f717" y="f196"/>
                  </a:lnTo>
                  <a:cubicBezTo>
                    <a:pt x="f718" y="f262"/>
                    <a:pt x="f719" y="f37"/>
                    <a:pt x="f720" y="f74"/>
                  </a:cubicBezTo>
                  <a:cubicBezTo>
                    <a:pt x="f721" y="f74"/>
                    <a:pt x="f722" y="f52"/>
                    <a:pt x="f723" y="f52"/>
                  </a:cubicBezTo>
                  <a:cubicBezTo>
                    <a:pt x="f670" y="f80"/>
                    <a:pt x="f666" y="f74"/>
                    <a:pt x="f724" y="f52"/>
                  </a:cubicBezTo>
                  <a:lnTo>
                    <a:pt x="f725" y="f140"/>
                  </a:lnTo>
                  <a:cubicBezTo>
                    <a:pt x="f726" y="f35"/>
                    <a:pt x="f727" y="f52"/>
                    <a:pt x="f660" y="f41"/>
                  </a:cubicBezTo>
                  <a:lnTo>
                    <a:pt x="f728" y="f142"/>
                  </a:lnTo>
                  <a:cubicBezTo>
                    <a:pt x="f657" y="f176"/>
                    <a:pt x="f729" y="f41"/>
                    <a:pt x="f730" y="f196"/>
                  </a:cubicBezTo>
                  <a:lnTo>
                    <a:pt x="f731" y="f262"/>
                  </a:lnTo>
                  <a:cubicBezTo>
                    <a:pt x="f732" y="f154"/>
                    <a:pt x="f733" y="f193"/>
                    <a:pt x="f734" y="f154"/>
                  </a:cubicBezTo>
                  <a:cubicBezTo>
                    <a:pt x="f735" y="f196"/>
                    <a:pt x="f736" y="f35"/>
                    <a:pt x="f737" y="f140"/>
                  </a:cubicBezTo>
                  <a:cubicBezTo>
                    <a:pt x="f738" y="f262"/>
                    <a:pt x="f739" y="f41"/>
                    <a:pt x="f740" y="f156"/>
                  </a:cubicBezTo>
                  <a:lnTo>
                    <a:pt x="f741" y="f154"/>
                  </a:lnTo>
                  <a:cubicBezTo>
                    <a:pt x="f742" y="f156"/>
                    <a:pt x="f743" y="f358"/>
                    <a:pt x="f744" y="f171"/>
                  </a:cubicBezTo>
                  <a:cubicBezTo>
                    <a:pt x="f745" y="f176"/>
                    <a:pt x="f746" y="f193"/>
                    <a:pt x="f747" y="f41"/>
                  </a:cubicBezTo>
                  <a:cubicBezTo>
                    <a:pt x="f748" y="f78"/>
                    <a:pt x="f749" y="f156"/>
                    <a:pt x="f750" y="f140"/>
                  </a:cubicBezTo>
                  <a:cubicBezTo>
                    <a:pt x="f751" y="f176"/>
                    <a:pt x="f752" y="f196"/>
                    <a:pt x="f753" y="f154"/>
                  </a:cubicBezTo>
                  <a:cubicBezTo>
                    <a:pt x="f754" y="f156"/>
                    <a:pt x="f755" y="f305"/>
                    <a:pt x="f756" y="f158"/>
                  </a:cubicBezTo>
                  <a:cubicBezTo>
                    <a:pt x="f757" y="f158"/>
                    <a:pt x="f758" y="f39"/>
                    <a:pt x="f759" y="f39"/>
                  </a:cubicBezTo>
                  <a:cubicBezTo>
                    <a:pt x="f760" y="f39"/>
                    <a:pt x="f760" y="f37"/>
                    <a:pt x="f14" y="f37"/>
                  </a:cubicBezTo>
                  <a:cubicBezTo>
                    <a:pt x="f761" y="f52"/>
                    <a:pt x="f762" y="f262"/>
                    <a:pt x="f763" y="f140"/>
                  </a:cubicBezTo>
                  <a:cubicBezTo>
                    <a:pt x="f631" y="f196"/>
                    <a:pt x="f764" y="f140"/>
                    <a:pt x="f765" y="f154"/>
                  </a:cubicBezTo>
                  <a:lnTo>
                    <a:pt x="f766" y="f196"/>
                  </a:lnTo>
                  <a:cubicBezTo>
                    <a:pt x="f767" y="f154"/>
                    <a:pt x="f768" y="f160"/>
                    <a:pt x="f769" y="f358"/>
                  </a:cubicBezTo>
                  <a:cubicBezTo>
                    <a:pt x="f618" y="f176"/>
                    <a:pt x="f770" y="f193"/>
                    <a:pt x="f771" y="f154"/>
                  </a:cubicBezTo>
                  <a:cubicBezTo>
                    <a:pt x="f772" y="f262"/>
                    <a:pt x="f773" y="f193"/>
                    <a:pt x="f774" y="f142"/>
                  </a:cubicBezTo>
                  <a:cubicBezTo>
                    <a:pt x="f619" y="f74"/>
                    <a:pt x="f775" y="f262"/>
                    <a:pt x="f776" y="f74"/>
                  </a:cubicBezTo>
                  <a:cubicBezTo>
                    <a:pt x="f777" y="f78"/>
                    <a:pt x="f778" y="f262"/>
                    <a:pt x="f779" y="f78"/>
                  </a:cubicBezTo>
                  <a:cubicBezTo>
                    <a:pt x="f780" y="f142"/>
                    <a:pt x="f781" y="f54"/>
                    <a:pt x="f782" y="f35"/>
                  </a:cubicBezTo>
                  <a:lnTo>
                    <a:pt x="f783" y="f52"/>
                  </a:lnTo>
                  <a:cubicBezTo>
                    <a:pt x="f784" y="f74"/>
                    <a:pt x="f785" y="f37"/>
                    <a:pt x="f786" y="f37"/>
                  </a:cubicBezTo>
                  <a:lnTo>
                    <a:pt x="f787" y="f54"/>
                  </a:lnTo>
                  <a:cubicBezTo>
                    <a:pt x="f788" y="f140"/>
                    <a:pt x="f789" y="f67"/>
                    <a:pt x="f790" y="f45"/>
                  </a:cubicBezTo>
                  <a:cubicBezTo>
                    <a:pt x="f791" y="f45"/>
                    <a:pt x="f792" y="f74"/>
                    <a:pt x="f793" y="f39"/>
                  </a:cubicBezTo>
                  <a:cubicBezTo>
                    <a:pt x="f794" y="f154"/>
                    <a:pt x="f795" y="f49"/>
                    <a:pt x="f796" y="f112"/>
                  </a:cubicBezTo>
                  <a:cubicBezTo>
                    <a:pt x="f797" y="f112"/>
                    <a:pt x="f798" y="f54"/>
                    <a:pt x="f799" y="f76"/>
                  </a:cubicBezTo>
                  <a:cubicBezTo>
                    <a:pt x="f800" y="f78"/>
                    <a:pt x="f801" y="f80"/>
                    <a:pt x="f802" y="f112"/>
                  </a:cubicBezTo>
                  <a:cubicBezTo>
                    <a:pt x="f803" y="f47"/>
                    <a:pt x="f804" y="f78"/>
                    <a:pt x="f805" y="f74"/>
                  </a:cubicBezTo>
                  <a:cubicBezTo>
                    <a:pt x="f806" y="f45"/>
                    <a:pt x="f807" y="f37"/>
                    <a:pt x="f808" y="f35"/>
                  </a:cubicBezTo>
                  <a:lnTo>
                    <a:pt x="f808" y="f52"/>
                  </a:lnTo>
                  <a:cubicBezTo>
                    <a:pt x="f809" y="f54"/>
                    <a:pt x="f810" y="f154"/>
                    <a:pt x="f811" y="f41"/>
                  </a:cubicBezTo>
                  <a:lnTo>
                    <a:pt x="f812" y="f52"/>
                  </a:lnTo>
                  <a:lnTo>
                    <a:pt x="f813" y="f74"/>
                  </a:lnTo>
                  <a:lnTo>
                    <a:pt x="f814" y="f80"/>
                  </a:lnTo>
                  <a:cubicBezTo>
                    <a:pt x="f815" y="f52"/>
                    <a:pt x="f816" y="f76"/>
                    <a:pt x="f817" y="f54"/>
                  </a:cubicBezTo>
                  <a:cubicBezTo>
                    <a:pt x="f818" y="f74"/>
                    <a:pt x="f819" y="f41"/>
                    <a:pt x="f820" y="f41"/>
                  </a:cubicBezTo>
                  <a:cubicBezTo>
                    <a:pt x="f821" y="f37"/>
                    <a:pt x="f822" y="f74"/>
                    <a:pt x="f823" y="f140"/>
                  </a:cubicBezTo>
                  <a:cubicBezTo>
                    <a:pt x="f824" y="f76"/>
                    <a:pt x="f825" y="f45"/>
                    <a:pt x="f826" y="f52"/>
                  </a:cubicBezTo>
                  <a:cubicBezTo>
                    <a:pt x="f827" y="f78"/>
                    <a:pt x="f828" y="f54"/>
                    <a:pt x="f829" y="f45"/>
                  </a:cubicBezTo>
                  <a:cubicBezTo>
                    <a:pt x="f830" y="f67"/>
                    <a:pt x="f831" y="f47"/>
                    <a:pt x="f832" y="f47"/>
                  </a:cubicBezTo>
                  <a:cubicBezTo>
                    <a:pt x="f833" y="f47"/>
                    <a:pt x="f834" y="f45"/>
                    <a:pt x="f835" y="f45"/>
                  </a:cubicBezTo>
                  <a:lnTo>
                    <a:pt x="f836" y="f140"/>
                  </a:lnTo>
                  <a:cubicBezTo>
                    <a:pt x="f837" y="f52"/>
                    <a:pt x="f838" y="f76"/>
                    <a:pt x="f839" y="f54"/>
                  </a:cubicBezTo>
                  <a:cubicBezTo>
                    <a:pt x="f840" y="f78"/>
                    <a:pt x="f841" y="f52"/>
                    <a:pt x="f842" y="f52"/>
                  </a:cubicBezTo>
                  <a:cubicBezTo>
                    <a:pt x="f843" y="f80"/>
                    <a:pt x="f844" y="f67"/>
                    <a:pt x="f845" y="f57"/>
                  </a:cubicBezTo>
                  <a:lnTo>
                    <a:pt x="f598" y="f45"/>
                  </a:lnTo>
                  <a:cubicBezTo>
                    <a:pt x="f846" y="f112"/>
                    <a:pt x="f847" y="f57"/>
                    <a:pt x="f848" y="f116"/>
                  </a:cubicBezTo>
                  <a:cubicBezTo>
                    <a:pt x="f849" y="f61"/>
                    <a:pt x="f850" y="f80"/>
                    <a:pt x="f851" y="f112"/>
                  </a:cubicBezTo>
                  <a:cubicBezTo>
                    <a:pt x="f852" y="f112"/>
                    <a:pt x="f853" y="f47"/>
                    <a:pt x="f854" y="f45"/>
                  </a:cubicBezTo>
                  <a:cubicBezTo>
                    <a:pt x="f855" y="f112"/>
                    <a:pt x="f856" y="f116"/>
                    <a:pt x="f857" y="f47"/>
                  </a:cubicBezTo>
                  <a:lnTo>
                    <a:pt x="f858" y="f286"/>
                  </a:lnTo>
                  <a:cubicBezTo>
                    <a:pt x="f859" y="f116"/>
                    <a:pt x="f860" y="f80"/>
                    <a:pt x="f861" y="f78"/>
                  </a:cubicBezTo>
                  <a:cubicBezTo>
                    <a:pt x="f862" y="f52"/>
                    <a:pt x="f863" y="f67"/>
                    <a:pt x="f864" y="f57"/>
                  </a:cubicBezTo>
                  <a:cubicBezTo>
                    <a:pt x="f865" y="f112"/>
                    <a:pt x="f866" y="f74"/>
                    <a:pt x="f867" y="f45"/>
                  </a:cubicBezTo>
                  <a:cubicBezTo>
                    <a:pt x="f868" y="f112"/>
                    <a:pt x="f869" y="f45"/>
                    <a:pt x="f55" y="f4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igura a mano libera 63">
              <a:extLst>
                <a:ext uri="{FF2B5EF4-FFF2-40B4-BE49-F238E27FC236}">
                  <a16:creationId xmlns:a16="http://schemas.microsoft.com/office/drawing/2014/main" id="{F82BAB08-BBA8-41A0-98DB-5A077FA9B381}"/>
                </a:ext>
              </a:extLst>
            </p:cNvPr>
            <p:cNvSpPr/>
            <p:nvPr/>
          </p:nvSpPr>
          <p:spPr>
            <a:xfrm>
              <a:off x="7508879" y="1560021"/>
              <a:ext cx="1110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3"/>
                <a:gd name="f8" fmla="val 8"/>
                <a:gd name="f9" fmla="val 2"/>
                <a:gd name="f10" fmla="val 7"/>
                <a:gd name="f11" fmla="val 1"/>
                <a:gd name="f12" fmla="val 6"/>
                <a:gd name="f13" fmla="+- 0 0 -90"/>
                <a:gd name="f14" fmla="*/ f3 1 12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12"/>
                <a:gd name="f21" fmla="*/ 12 f17 1"/>
                <a:gd name="f22" fmla="*/ 3 f16 1"/>
                <a:gd name="f23" fmla="*/ 6 f17 1"/>
                <a:gd name="f24" fmla="*/ 0 f16 1"/>
                <a:gd name="f25" fmla="*/ f18 1 f2"/>
                <a:gd name="f26" fmla="*/ f21 1 12"/>
                <a:gd name="f27" fmla="*/ f22 1 3"/>
                <a:gd name="f28" fmla="*/ f23 1 12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12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5"/>
                  </a:cubicBezTo>
                  <a:cubicBezTo>
                    <a:pt x="f11" y="f11"/>
                    <a:pt x="f5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igura a mano libera 64">
              <a:extLst>
                <a:ext uri="{FF2B5EF4-FFF2-40B4-BE49-F238E27FC236}">
                  <a16:creationId xmlns:a16="http://schemas.microsoft.com/office/drawing/2014/main" id="{78D68066-CAFF-490D-A602-4C1A58C62B9A}"/>
                </a:ext>
              </a:extLst>
            </p:cNvPr>
            <p:cNvSpPr/>
            <p:nvPr/>
          </p:nvSpPr>
          <p:spPr>
            <a:xfrm>
              <a:off x="5434014" y="1567400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1 f12 1"/>
                <a:gd name="f18" fmla="*/ 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7" y="f7"/>
                    <a:pt x="f7" y="f7"/>
                    <a:pt x="f5" y="f7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igura a mano libera 65">
              <a:extLst>
                <a:ext uri="{FF2B5EF4-FFF2-40B4-BE49-F238E27FC236}">
                  <a16:creationId xmlns:a16="http://schemas.microsoft.com/office/drawing/2014/main" id="{3CDBEAAC-E2F8-47AB-B2FD-3AADF15370B0}"/>
                </a:ext>
              </a:extLst>
            </p:cNvPr>
            <p:cNvSpPr/>
            <p:nvPr/>
          </p:nvSpPr>
          <p:spPr>
            <a:xfrm>
              <a:off x="9672642" y="1567400"/>
              <a:ext cx="2540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"/>
                <a:gd name="f8" fmla="val 13"/>
                <a:gd name="f9" fmla="val 2"/>
                <a:gd name="f10" fmla="val 6"/>
                <a:gd name="f11" fmla="val 1"/>
                <a:gd name="f12" fmla="+- 0 0 -90"/>
                <a:gd name="f13" fmla="*/ f3 1 27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27"/>
                <a:gd name="f20" fmla="*/ 27 f16 1"/>
                <a:gd name="f21" fmla="*/ 3 f15 1"/>
                <a:gd name="f22" fmla="*/ 1 f16 1"/>
                <a:gd name="f23" fmla="*/ 0 f15 1"/>
                <a:gd name="f24" fmla="*/ f17 1 f2"/>
                <a:gd name="f25" fmla="*/ f20 1 27"/>
                <a:gd name="f26" fmla="*/ f21 1 3"/>
                <a:gd name="f27" fmla="*/ f22 1 27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7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1" y="f5"/>
                  </a:cubicBezTo>
                  <a:cubicBezTo>
                    <a:pt x="f5" y="f11"/>
                    <a:pt x="f10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igura a mano libera 66">
              <a:extLst>
                <a:ext uri="{FF2B5EF4-FFF2-40B4-BE49-F238E27FC236}">
                  <a16:creationId xmlns:a16="http://schemas.microsoft.com/office/drawing/2014/main" id="{57BCBFC0-1593-42A1-8150-918412A46AB7}"/>
                </a:ext>
              </a:extLst>
            </p:cNvPr>
            <p:cNvSpPr/>
            <p:nvPr/>
          </p:nvSpPr>
          <p:spPr>
            <a:xfrm>
              <a:off x="10966454" y="1529242"/>
              <a:ext cx="39684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"/>
                <a:gd name="f8" fmla="val 1"/>
                <a:gd name="f9" fmla="val 20"/>
                <a:gd name="f10" fmla="val 27"/>
                <a:gd name="f11" fmla="val 2"/>
                <a:gd name="f12" fmla="val 38"/>
                <a:gd name="f13" fmla="val 37"/>
                <a:gd name="f14" fmla="val 29"/>
                <a:gd name="f15" fmla="+- 0 0 -90"/>
                <a:gd name="f16" fmla="*/ f3 1 42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42"/>
                <a:gd name="f23" fmla="*/ 42 f19 1"/>
                <a:gd name="f24" fmla="*/ 0 f18 1"/>
                <a:gd name="f25" fmla="*/ 0 f19 1"/>
                <a:gd name="f26" fmla="*/ 1 f18 1"/>
                <a:gd name="f27" fmla="*/ 38 f19 1"/>
                <a:gd name="f28" fmla="*/ 3 f18 1"/>
                <a:gd name="f29" fmla="*/ f20 1 f2"/>
                <a:gd name="f30" fmla="*/ f23 1 42"/>
                <a:gd name="f31" fmla="*/ f24 1 3"/>
                <a:gd name="f32" fmla="*/ f25 1 42"/>
                <a:gd name="f33" fmla="*/ f26 1 3"/>
                <a:gd name="f34" fmla="*/ f27 1 42"/>
                <a:gd name="f35" fmla="*/ f28 1 3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2" h="3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8"/>
                    <a:pt x="f10" y="f11"/>
                    <a:pt x="f12" y="f7"/>
                  </a:cubicBezTo>
                  <a:cubicBezTo>
                    <a:pt x="f13" y="f11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igura a mano libera 67">
              <a:extLst>
                <a:ext uri="{FF2B5EF4-FFF2-40B4-BE49-F238E27FC236}">
                  <a16:creationId xmlns:a16="http://schemas.microsoft.com/office/drawing/2014/main" id="{DA35653B-20A2-4937-8C9F-D15CFC90A385}"/>
                </a:ext>
              </a:extLst>
            </p:cNvPr>
            <p:cNvSpPr/>
            <p:nvPr/>
          </p:nvSpPr>
          <p:spPr>
            <a:xfrm>
              <a:off x="11329992" y="1552632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"/>
                <a:gd name="f8" fmla="val 27"/>
                <a:gd name="f9" fmla="val 33"/>
                <a:gd name="f10" fmla="val 2"/>
                <a:gd name="f11" fmla="val 40"/>
                <a:gd name="f12" fmla="val 44"/>
                <a:gd name="f13" fmla="val 18"/>
                <a:gd name="f14" fmla="+- 0 0 -90"/>
                <a:gd name="f15" fmla="*/ f3 1 4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46"/>
                <a:gd name="f22" fmla="*/ 27 f18 1"/>
                <a:gd name="f23" fmla="*/ 3 f17 1"/>
                <a:gd name="f24" fmla="*/ 46 f18 1"/>
                <a:gd name="f25" fmla="*/ 2 f17 1"/>
                <a:gd name="f26" fmla="*/ 44 f18 1"/>
                <a:gd name="f27" fmla="*/ 0 f17 1"/>
                <a:gd name="f28" fmla="*/ f19 1 f2"/>
                <a:gd name="f29" fmla="*/ f22 1 46"/>
                <a:gd name="f30" fmla="*/ f23 1 3"/>
                <a:gd name="f31" fmla="*/ f24 1 46"/>
                <a:gd name="f32" fmla="*/ f25 1 3"/>
                <a:gd name="f33" fmla="*/ f26 1 46"/>
                <a:gd name="f34" fmla="*/ f27 1 3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6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7"/>
                    <a:pt x="f6" y="f10"/>
                  </a:cubicBezTo>
                  <a:lnTo>
                    <a:pt x="f12" y="f5"/>
                  </a:lnTo>
                  <a:cubicBezTo>
                    <a:pt x="f13" y="f5"/>
                    <a:pt x="f5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igura a mano libera 68">
              <a:extLst>
                <a:ext uri="{FF2B5EF4-FFF2-40B4-BE49-F238E27FC236}">
                  <a16:creationId xmlns:a16="http://schemas.microsoft.com/office/drawing/2014/main" id="{57926902-C951-472E-8317-299284DE302A}"/>
                </a:ext>
              </a:extLst>
            </p:cNvPr>
            <p:cNvSpPr/>
            <p:nvPr/>
          </p:nvSpPr>
          <p:spPr>
            <a:xfrm>
              <a:off x="11042651" y="1540325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7"/>
                <a:gd name="f8" fmla="val 3"/>
                <a:gd name="f9" fmla="val 30"/>
                <a:gd name="f10" fmla="val 6"/>
                <a:gd name="f11" fmla="val 60"/>
                <a:gd name="f12" fmla="val 5"/>
                <a:gd name="f13" fmla="val 54"/>
                <a:gd name="f14" fmla="val 31"/>
                <a:gd name="f15" fmla="val 1"/>
                <a:gd name="f16" fmla="+- 0 0 -90"/>
                <a:gd name="f17" fmla="*/ f3 1 63"/>
                <a:gd name="f18" fmla="*/ f4 1 7"/>
                <a:gd name="f19" fmla="+- f7 0 f5"/>
                <a:gd name="f20" fmla="+- f6 0 f5"/>
                <a:gd name="f21" fmla="*/ f16 f0 1"/>
                <a:gd name="f22" fmla="*/ f20 1 63"/>
                <a:gd name="f23" fmla="*/ f19 1 7"/>
                <a:gd name="f24" fmla="*/ 0 f20 1"/>
                <a:gd name="f25" fmla="*/ 3 f19 1"/>
                <a:gd name="f26" fmla="*/ 60 f20 1"/>
                <a:gd name="f27" fmla="*/ 5 f19 1"/>
                <a:gd name="f28" fmla="*/ 54 f20 1"/>
                <a:gd name="f29" fmla="*/ f21 1 f2"/>
                <a:gd name="f30" fmla="*/ f24 1 63"/>
                <a:gd name="f31" fmla="*/ f25 1 7"/>
                <a:gd name="f32" fmla="*/ f26 1 63"/>
                <a:gd name="f33" fmla="*/ f27 1 7"/>
                <a:gd name="f34" fmla="*/ f28 1 63"/>
                <a:gd name="f35" fmla="*/ 0 1 f22"/>
                <a:gd name="f36" fmla="*/ f6 1 f22"/>
                <a:gd name="f37" fmla="*/ 0 1 f23"/>
                <a:gd name="f38" fmla="*/ f7 1 f23"/>
                <a:gd name="f39" fmla="+- f29 0 f1"/>
                <a:gd name="f40" fmla="*/ f30 1 f22"/>
                <a:gd name="f41" fmla="*/ f31 1 f23"/>
                <a:gd name="f42" fmla="*/ f32 1 f22"/>
                <a:gd name="f43" fmla="*/ f33 1 f23"/>
                <a:gd name="f44" fmla="*/ f34 1 f22"/>
                <a:gd name="f45" fmla="*/ f35 f17 1"/>
                <a:gd name="f46" fmla="*/ f36 f17 1"/>
                <a:gd name="f47" fmla="*/ f38 f18 1"/>
                <a:gd name="f48" fmla="*/ f37 f18 1"/>
                <a:gd name="f49" fmla="*/ f40 f17 1"/>
                <a:gd name="f50" fmla="*/ f41 f18 1"/>
                <a:gd name="f51" fmla="*/ f42 f17 1"/>
                <a:gd name="f52" fmla="*/ f43 f18 1"/>
                <a:gd name="f53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9" y="f50"/>
                </a:cxn>
                <a:cxn ang="f39">
                  <a:pos x="f49" y="f50"/>
                </a:cxn>
                <a:cxn ang="f39">
                  <a:pos x="f51" y="f52"/>
                </a:cxn>
                <a:cxn ang="f39">
                  <a:pos x="f53" y="f52"/>
                </a:cxn>
                <a:cxn ang="f39">
                  <a:pos x="f49" y="f50"/>
                </a:cxn>
              </a:cxnLst>
              <a:rect l="f45" t="f48" r="f46" b="f47"/>
              <a:pathLst>
                <a:path w="63" h="7">
                  <a:moveTo>
                    <a:pt x="f5" y="f8"/>
                  </a:moveTo>
                  <a:lnTo>
                    <a:pt x="f5" y="f8"/>
                  </a:lnTo>
                  <a:cubicBezTo>
                    <a:pt x="f8" y="f7"/>
                    <a:pt x="f9" y="f10"/>
                    <a:pt x="f11" y="f12"/>
                  </a:cubicBezTo>
                  <a:lnTo>
                    <a:pt x="f13" y="f12"/>
                  </a:lnTo>
                  <a:cubicBezTo>
                    <a:pt x="f6" y="f5"/>
                    <a:pt x="f14" y="f1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igura a mano libera 69">
              <a:extLst>
                <a:ext uri="{FF2B5EF4-FFF2-40B4-BE49-F238E27FC236}">
                  <a16:creationId xmlns:a16="http://schemas.microsoft.com/office/drawing/2014/main" id="{7032A704-34A7-4BAA-A306-2FD7CCBF57D9}"/>
                </a:ext>
              </a:extLst>
            </p:cNvPr>
            <p:cNvSpPr/>
            <p:nvPr/>
          </p:nvSpPr>
          <p:spPr>
            <a:xfrm>
              <a:off x="11106146" y="1542784"/>
              <a:ext cx="28575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0"/>
                <a:gd name="f9" fmla="val 19"/>
                <a:gd name="f10" fmla="val 28"/>
                <a:gd name="f11" fmla="val 17"/>
                <a:gd name="f12" fmla="+- 0 0 -90"/>
                <a:gd name="f13" fmla="*/ f3 1 3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1"/>
                <a:gd name="f20" fmla="*/ 0 f16 1"/>
                <a:gd name="f21" fmla="*/ 2 f15 1"/>
                <a:gd name="f22" fmla="*/ 28 f16 1"/>
                <a:gd name="f23" fmla="*/ f17 1 f2"/>
                <a:gd name="f24" fmla="*/ f20 1 31"/>
                <a:gd name="f25" fmla="*/ f21 1 2"/>
                <a:gd name="f26" fmla="*/ f22 1 31"/>
                <a:gd name="f27" fmla="*/ 0 1 f19"/>
                <a:gd name="f28" fmla="*/ f6 1 f19"/>
                <a:gd name="f29" fmla="*/ 0 1 f18"/>
                <a:gd name="f30" fmla="*/ f7 1 f18"/>
                <a:gd name="f31" fmla="+- f23 0 f1"/>
                <a:gd name="f32" fmla="*/ f24 1 f19"/>
                <a:gd name="f33" fmla="*/ f25 1 f18"/>
                <a:gd name="f34" fmla="*/ f26 1 f19"/>
                <a:gd name="f35" fmla="*/ f27 f13 1"/>
                <a:gd name="f36" fmla="*/ f28 f13 1"/>
                <a:gd name="f37" fmla="*/ f30 f14 1"/>
                <a:gd name="f38" fmla="*/ f29 f14 1"/>
                <a:gd name="f39" fmla="*/ f32 f13 1"/>
                <a:gd name="f40" fmla="*/ f33 f14 1"/>
                <a:gd name="f41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9" y="f40"/>
                </a:cxn>
                <a:cxn ang="f31">
                  <a:pos x="f39" y="f40"/>
                </a:cxn>
                <a:cxn ang="f31">
                  <a:pos x="f41" y="f40"/>
                </a:cxn>
                <a:cxn ang="f31">
                  <a:pos x="f39" y="f40"/>
                </a:cxn>
              </a:cxnLst>
              <a:rect l="f35" t="f38" r="f36" b="f37"/>
              <a:pathLst>
                <a:path w="31" h="2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10" y="f7"/>
                  </a:cubicBezTo>
                  <a:cubicBezTo>
                    <a:pt x="f6" y="f5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igura a mano libera 70">
              <a:extLst>
                <a:ext uri="{FF2B5EF4-FFF2-40B4-BE49-F238E27FC236}">
                  <a16:creationId xmlns:a16="http://schemas.microsoft.com/office/drawing/2014/main" id="{6231E010-CE75-420B-95F6-7C70CD367B80}"/>
                </a:ext>
              </a:extLst>
            </p:cNvPr>
            <p:cNvSpPr/>
            <p:nvPr/>
          </p:nvSpPr>
          <p:spPr>
            <a:xfrm>
              <a:off x="10679113" y="1525557"/>
              <a:ext cx="103190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12"/>
                <a:gd name="f8" fmla="val 77"/>
                <a:gd name="f9" fmla="val 9"/>
                <a:gd name="f10" fmla="val 91"/>
                <a:gd name="f11" fmla="val 10"/>
                <a:gd name="f12" fmla="val 86"/>
                <a:gd name="f13" fmla="val 4"/>
                <a:gd name="f14" fmla="val 94"/>
                <a:gd name="f15" fmla="val 6"/>
                <a:gd name="f16" fmla="+- 0 0 -90"/>
                <a:gd name="f17" fmla="*/ f3 1 109"/>
                <a:gd name="f18" fmla="*/ f4 1 12"/>
                <a:gd name="f19" fmla="+- f7 0 f5"/>
                <a:gd name="f20" fmla="+- f6 0 f5"/>
                <a:gd name="f21" fmla="*/ f16 f0 1"/>
                <a:gd name="f22" fmla="*/ f20 1 109"/>
                <a:gd name="f23" fmla="*/ f19 1 12"/>
                <a:gd name="f24" fmla="*/ 77 f20 1"/>
                <a:gd name="f25" fmla="*/ 9 f19 1"/>
                <a:gd name="f26" fmla="*/ 94 f20 1"/>
                <a:gd name="f27" fmla="*/ 6 f19 1"/>
                <a:gd name="f28" fmla="*/ f21 1 f2"/>
                <a:gd name="f29" fmla="*/ f24 1 109"/>
                <a:gd name="f30" fmla="*/ f25 1 12"/>
                <a:gd name="f31" fmla="*/ f26 1 109"/>
                <a:gd name="f32" fmla="*/ f27 1 12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109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6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igura a mano libera 71">
              <a:extLst>
                <a:ext uri="{FF2B5EF4-FFF2-40B4-BE49-F238E27FC236}">
                  <a16:creationId xmlns:a16="http://schemas.microsoft.com/office/drawing/2014/main" id="{6C0130D5-75B2-44E6-B5A7-5081BE8AAB5F}"/>
                </a:ext>
              </a:extLst>
            </p:cNvPr>
            <p:cNvSpPr/>
            <p:nvPr/>
          </p:nvSpPr>
          <p:spPr>
            <a:xfrm>
              <a:off x="11039478" y="1550173"/>
              <a:ext cx="2698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5"/>
                <a:gd name="f8" fmla="val 16"/>
                <a:gd name="f9" fmla="val 4"/>
                <a:gd name="f10" fmla="+- 0 0 -90"/>
                <a:gd name="f11" fmla="*/ f3 1 27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27"/>
                <a:gd name="f18" fmla="*/ 27 f14 1"/>
                <a:gd name="f19" fmla="*/ 5 f13 1"/>
                <a:gd name="f20" fmla="*/ 16 f14 1"/>
                <a:gd name="f21" fmla="*/ 0 f13 1"/>
                <a:gd name="f22" fmla="*/ 0 f14 1"/>
                <a:gd name="f23" fmla="*/ 4 f13 1"/>
                <a:gd name="f24" fmla="*/ f15 1 f2"/>
                <a:gd name="f25" fmla="*/ f18 1 27"/>
                <a:gd name="f26" fmla="*/ f19 1 5"/>
                <a:gd name="f27" fmla="*/ f20 1 27"/>
                <a:gd name="f28" fmla="*/ f21 1 5"/>
                <a:gd name="f29" fmla="*/ f22 1 27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7" h="5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igura a mano libera 72">
              <a:extLst>
                <a:ext uri="{FF2B5EF4-FFF2-40B4-BE49-F238E27FC236}">
                  <a16:creationId xmlns:a16="http://schemas.microsoft.com/office/drawing/2014/main" id="{22DD8A6D-CD4C-4909-90D3-B37326AA8B1D}"/>
                </a:ext>
              </a:extLst>
            </p:cNvPr>
            <p:cNvSpPr/>
            <p:nvPr/>
          </p:nvSpPr>
          <p:spPr>
            <a:xfrm>
              <a:off x="10841034" y="1548938"/>
              <a:ext cx="58741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"/>
                <a:gd name="f9" fmla="val 2"/>
                <a:gd name="f10" fmla="val 49"/>
                <a:gd name="f11" fmla="val 48"/>
                <a:gd name="f12" fmla="val 54"/>
                <a:gd name="f13" fmla="val 32"/>
                <a:gd name="f14" fmla="+- 0 0 -90"/>
                <a:gd name="f15" fmla="*/ f3 1 61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61"/>
                <a:gd name="f22" fmla="*/ 1 f18 1"/>
                <a:gd name="f23" fmla="*/ 2 f17 1"/>
                <a:gd name="f24" fmla="*/ 49 f18 1"/>
                <a:gd name="f25" fmla="*/ 3 f17 1"/>
                <a:gd name="f26" fmla="*/ 61 f18 1"/>
                <a:gd name="f27" fmla="*/ f19 1 f2"/>
                <a:gd name="f28" fmla="*/ f22 1 61"/>
                <a:gd name="f29" fmla="*/ f23 1 3"/>
                <a:gd name="f30" fmla="*/ f24 1 61"/>
                <a:gd name="f31" fmla="*/ f25 1 3"/>
                <a:gd name="f32" fmla="*/ f26 1 61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48"/>
                </a:cxn>
                <a:cxn ang="f37">
                  <a:pos x="f47" y="f48"/>
                </a:cxn>
              </a:cxnLst>
              <a:rect l="f43" t="f46" r="f44" b="f45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lnTo>
                    <a:pt x="f10" y="f7"/>
                  </a:lnTo>
                  <a:cubicBezTo>
                    <a:pt x="f11" y="f9"/>
                    <a:pt x="f12" y="f9"/>
                    <a:pt x="f6" y="f9"/>
                  </a:cubicBezTo>
                  <a:cubicBezTo>
                    <a:pt x="f13" y="f8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igura a mano libera 73">
              <a:extLst>
                <a:ext uri="{FF2B5EF4-FFF2-40B4-BE49-F238E27FC236}">
                  <a16:creationId xmlns:a16="http://schemas.microsoft.com/office/drawing/2014/main" id="{CBEB571E-29CB-44A8-AE61-49DFA31ACCA3}"/>
                </a:ext>
              </a:extLst>
            </p:cNvPr>
            <p:cNvSpPr/>
            <p:nvPr/>
          </p:nvSpPr>
          <p:spPr>
            <a:xfrm>
              <a:off x="10899776" y="1550173"/>
              <a:ext cx="36511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15"/>
                <a:gd name="f9" fmla="val 30"/>
                <a:gd name="f10" fmla="val 12"/>
                <a:gd name="f11" fmla="+- 0 0 -90"/>
                <a:gd name="f12" fmla="*/ f3 1 38"/>
                <a:gd name="f13" fmla="*/ f4 1 1"/>
                <a:gd name="f14" fmla="+- f7 0 f5"/>
                <a:gd name="f15" fmla="+- f6 0 f5"/>
                <a:gd name="f16" fmla="*/ f11 f0 1"/>
                <a:gd name="f17" fmla="*/ f15 1 38"/>
                <a:gd name="f18" fmla="*/ 0 f15 1"/>
                <a:gd name="f19" fmla="*/ 1 f14 1"/>
                <a:gd name="f20" fmla="*/ 38 f15 1"/>
                <a:gd name="f21" fmla="*/ 0 f14 1"/>
                <a:gd name="f22" fmla="*/ 0 1 f14"/>
                <a:gd name="f23" fmla="*/ f7 1 f14"/>
                <a:gd name="f24" fmla="*/ f16 1 f2"/>
                <a:gd name="f25" fmla="*/ f18 1 38"/>
                <a:gd name="f26" fmla="*/ f20 1 3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38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igura a mano libera 74">
              <a:extLst>
                <a:ext uri="{FF2B5EF4-FFF2-40B4-BE49-F238E27FC236}">
                  <a16:creationId xmlns:a16="http://schemas.microsoft.com/office/drawing/2014/main" id="{4DD3A445-3DF1-49F0-B163-A05E004F49F8}"/>
                </a:ext>
              </a:extLst>
            </p:cNvPr>
            <p:cNvSpPr/>
            <p:nvPr/>
          </p:nvSpPr>
          <p:spPr>
            <a:xfrm>
              <a:off x="10958517" y="1555092"/>
              <a:ext cx="4604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3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47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igura a mano libera 75">
              <a:extLst>
                <a:ext uri="{FF2B5EF4-FFF2-40B4-BE49-F238E27FC236}">
                  <a16:creationId xmlns:a16="http://schemas.microsoft.com/office/drawing/2014/main" id="{194C529C-4CB4-4AFF-A5C7-BB349C13403B}"/>
                </a:ext>
              </a:extLst>
            </p:cNvPr>
            <p:cNvSpPr/>
            <p:nvPr/>
          </p:nvSpPr>
          <p:spPr>
            <a:xfrm>
              <a:off x="10304465" y="1548938"/>
              <a:ext cx="61914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4"/>
                <a:gd name="f8" fmla="val 57"/>
                <a:gd name="f9" fmla="val 5"/>
                <a:gd name="f10" fmla="val 1"/>
                <a:gd name="f11" fmla="val 3"/>
                <a:gd name="f12" fmla="val 14"/>
                <a:gd name="f13" fmla="val 33"/>
                <a:gd name="f14" fmla="val 45"/>
                <a:gd name="f15" fmla="val 2"/>
                <a:gd name="f16" fmla="+- 0 0 -90"/>
                <a:gd name="f17" fmla="*/ f3 1 65"/>
                <a:gd name="f18" fmla="*/ f4 1 4"/>
                <a:gd name="f19" fmla="+- f7 0 f5"/>
                <a:gd name="f20" fmla="+- f6 0 f5"/>
                <a:gd name="f21" fmla="*/ f16 f0 1"/>
                <a:gd name="f22" fmla="*/ f19 1 4"/>
                <a:gd name="f23" fmla="*/ f20 1 65"/>
                <a:gd name="f24" fmla="*/ 57 f20 1"/>
                <a:gd name="f25" fmla="*/ 0 f19 1"/>
                <a:gd name="f26" fmla="*/ 5 f20 1"/>
                <a:gd name="f27" fmla="*/ 1 f19 1"/>
                <a:gd name="f28" fmla="*/ 33 f20 1"/>
                <a:gd name="f29" fmla="*/ 4 f19 1"/>
                <a:gd name="f30" fmla="*/ f21 1 f2"/>
                <a:gd name="f31" fmla="*/ f24 1 65"/>
                <a:gd name="f32" fmla="*/ f25 1 4"/>
                <a:gd name="f33" fmla="*/ f26 1 65"/>
                <a:gd name="f34" fmla="*/ f27 1 4"/>
                <a:gd name="f35" fmla="*/ f28 1 65"/>
                <a:gd name="f36" fmla="*/ f29 1 4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4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cubicBezTo>
                    <a:pt x="f5" y="f11"/>
                    <a:pt x="f12" y="f7"/>
                    <a:pt x="f13" y="f7"/>
                  </a:cubicBezTo>
                  <a:cubicBezTo>
                    <a:pt x="f14" y="f15"/>
                    <a:pt x="f6" y="f1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igura a mano libera 76">
              <a:extLst>
                <a:ext uri="{FF2B5EF4-FFF2-40B4-BE49-F238E27FC236}">
                  <a16:creationId xmlns:a16="http://schemas.microsoft.com/office/drawing/2014/main" id="{1C649BC3-136B-4105-BA05-00BFE7B4CCB1}"/>
                </a:ext>
              </a:extLst>
            </p:cNvPr>
            <p:cNvSpPr/>
            <p:nvPr/>
          </p:nvSpPr>
          <p:spPr>
            <a:xfrm>
              <a:off x="10483852" y="1557561"/>
              <a:ext cx="23810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7"/>
                <a:gd name="f8" fmla="val 4"/>
                <a:gd name="f9" fmla="val 11"/>
                <a:gd name="f10" fmla="val 3"/>
                <a:gd name="f11" fmla="val 10"/>
                <a:gd name="f12" fmla="val 2"/>
                <a:gd name="f13" fmla="+- 0 0 -90"/>
                <a:gd name="f14" fmla="*/ f3 1 25"/>
                <a:gd name="f15" fmla="*/ f4 1 7"/>
                <a:gd name="f16" fmla="+- f7 0 f5"/>
                <a:gd name="f17" fmla="+- f6 0 f5"/>
                <a:gd name="f18" fmla="*/ f13 f0 1"/>
                <a:gd name="f19" fmla="*/ f17 1 25"/>
                <a:gd name="f20" fmla="*/ f16 1 7"/>
                <a:gd name="f21" fmla="*/ 25 f17 1"/>
                <a:gd name="f22" fmla="*/ 4 f16 1"/>
                <a:gd name="f23" fmla="*/ 2 f17 1"/>
                <a:gd name="f24" fmla="*/ 0 f16 1"/>
                <a:gd name="f25" fmla="*/ 0 f17 1"/>
                <a:gd name="f26" fmla="*/ 7 f16 1"/>
                <a:gd name="f27" fmla="*/ f18 1 f2"/>
                <a:gd name="f28" fmla="*/ f21 1 25"/>
                <a:gd name="f29" fmla="*/ f22 1 7"/>
                <a:gd name="f30" fmla="*/ f23 1 25"/>
                <a:gd name="f31" fmla="*/ f24 1 7"/>
                <a:gd name="f32" fmla="*/ f25 1 25"/>
                <a:gd name="f33" fmla="*/ f26 1 7"/>
                <a:gd name="f34" fmla="*/ 0 1 f19"/>
                <a:gd name="f35" fmla="*/ f6 1 f19"/>
                <a:gd name="f36" fmla="*/ 0 1 f20"/>
                <a:gd name="f37" fmla="*/ f7 1 f20"/>
                <a:gd name="f38" fmla="+- f27 0 f1"/>
                <a:gd name="f39" fmla="*/ f28 1 f19"/>
                <a:gd name="f40" fmla="*/ f29 1 f20"/>
                <a:gd name="f41" fmla="*/ f30 1 f19"/>
                <a:gd name="f42" fmla="*/ f31 1 f20"/>
                <a:gd name="f43" fmla="*/ f32 1 f19"/>
                <a:gd name="f44" fmla="*/ f33 1 f20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25" h="7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12"/>
                    <a:pt x="f12" y="f5"/>
                  </a:cubicBezTo>
                  <a:lnTo>
                    <a:pt x="f5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igura a mano libera 77">
              <a:extLst>
                <a:ext uri="{FF2B5EF4-FFF2-40B4-BE49-F238E27FC236}">
                  <a16:creationId xmlns:a16="http://schemas.microsoft.com/office/drawing/2014/main" id="{9B880894-6293-4972-AA31-6EB682F56EBD}"/>
                </a:ext>
              </a:extLst>
            </p:cNvPr>
            <p:cNvSpPr/>
            <p:nvPr/>
          </p:nvSpPr>
          <p:spPr>
            <a:xfrm>
              <a:off x="10291764" y="1563715"/>
              <a:ext cx="11747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"/>
                <a:gd name="f7" fmla="val 4"/>
                <a:gd name="f8" fmla="val 75"/>
                <a:gd name="f9" fmla="val 70"/>
                <a:gd name="f10" fmla="val 1"/>
                <a:gd name="f11" fmla="val 66"/>
                <a:gd name="f12" fmla="val 71"/>
                <a:gd name="f13" fmla="val 2"/>
                <a:gd name="f14" fmla="+- 0 0 -90"/>
                <a:gd name="f15" fmla="*/ f3 1 123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123"/>
                <a:gd name="f22" fmla="*/ 75 f18 1"/>
                <a:gd name="f23" fmla="*/ 0 f17 1"/>
                <a:gd name="f24" fmla="*/ 66 f18 1"/>
                <a:gd name="f25" fmla="*/ 4 f17 1"/>
                <a:gd name="f26" fmla="*/ f19 1 f2"/>
                <a:gd name="f27" fmla="*/ f22 1 123"/>
                <a:gd name="f28" fmla="*/ f23 1 4"/>
                <a:gd name="f29" fmla="*/ f24 1 123"/>
                <a:gd name="f30" fmla="*/ f25 1 4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123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11" y="f7"/>
                  </a:cubicBezTo>
                  <a:cubicBezTo>
                    <a:pt x="f12" y="f13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igura a mano libera 78">
              <a:extLst>
                <a:ext uri="{FF2B5EF4-FFF2-40B4-BE49-F238E27FC236}">
                  <a16:creationId xmlns:a16="http://schemas.microsoft.com/office/drawing/2014/main" id="{54A43149-17F7-44F2-A891-A557C8B0B82C}"/>
                </a:ext>
              </a:extLst>
            </p:cNvPr>
            <p:cNvSpPr/>
            <p:nvPr/>
          </p:nvSpPr>
          <p:spPr>
            <a:xfrm>
              <a:off x="9621838" y="1546479"/>
              <a:ext cx="11109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0"/>
                <a:gd name="f8" fmla="val 12"/>
                <a:gd name="f9" fmla="+- 0 0 -90"/>
                <a:gd name="f10" fmla="*/ f3 1 13"/>
                <a:gd name="f11" fmla="*/ f4 1 10"/>
                <a:gd name="f12" fmla="+- f7 0 f5"/>
                <a:gd name="f13" fmla="+- f6 0 f5"/>
                <a:gd name="f14" fmla="*/ f9 f0 1"/>
                <a:gd name="f15" fmla="*/ f12 1 10"/>
                <a:gd name="f16" fmla="*/ f13 1 13"/>
                <a:gd name="f17" fmla="*/ 0 f13 1"/>
                <a:gd name="f18" fmla="*/ 10 f12 1"/>
                <a:gd name="f19" fmla="*/ 13 f13 1"/>
                <a:gd name="f20" fmla="*/ 12 f13 1"/>
                <a:gd name="f21" fmla="*/ 0 f12 1"/>
                <a:gd name="f22" fmla="*/ f14 1 f2"/>
                <a:gd name="f23" fmla="*/ f17 1 13"/>
                <a:gd name="f24" fmla="*/ f18 1 10"/>
                <a:gd name="f25" fmla="*/ f19 1 13"/>
                <a:gd name="f26" fmla="*/ f20 1 13"/>
                <a:gd name="f27" fmla="*/ f21 1 10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3" h="10">
                  <a:moveTo>
                    <a:pt x="f5" y="f7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igura a mano libera 79">
              <a:extLst>
                <a:ext uri="{FF2B5EF4-FFF2-40B4-BE49-F238E27FC236}">
                  <a16:creationId xmlns:a16="http://schemas.microsoft.com/office/drawing/2014/main" id="{75F333C5-3124-42EF-A44F-4F63E2AE20FF}"/>
                </a:ext>
              </a:extLst>
            </p:cNvPr>
            <p:cNvSpPr/>
            <p:nvPr/>
          </p:nvSpPr>
          <p:spPr>
            <a:xfrm>
              <a:off x="8951911" y="1568634"/>
              <a:ext cx="96834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10"/>
                <a:gd name="f8" fmla="val 16"/>
                <a:gd name="f9" fmla="val 8"/>
                <a:gd name="f10" fmla="val 78"/>
                <a:gd name="f11" fmla="val 31"/>
                <a:gd name="f12" fmla="val 1"/>
                <a:gd name="f13" fmla="val 86"/>
                <a:gd name="f14" fmla="val 4"/>
                <a:gd name="f15" fmla="val 2"/>
                <a:gd name="f16" fmla="val 41"/>
                <a:gd name="f17" fmla="val 56"/>
                <a:gd name="f18" fmla="val 19"/>
                <a:gd name="f19" fmla="+- 0 0 -90"/>
                <a:gd name="f20" fmla="*/ f3 1 101"/>
                <a:gd name="f21" fmla="*/ f4 1 10"/>
                <a:gd name="f22" fmla="+- f7 0 f5"/>
                <a:gd name="f23" fmla="+- f6 0 f5"/>
                <a:gd name="f24" fmla="*/ f19 f0 1"/>
                <a:gd name="f25" fmla="*/ f22 1 10"/>
                <a:gd name="f26" fmla="*/ f23 1 101"/>
                <a:gd name="f27" fmla="*/ 16 f23 1"/>
                <a:gd name="f28" fmla="*/ 8 f22 1"/>
                <a:gd name="f29" fmla="*/ 86 f23 1"/>
                <a:gd name="f30" fmla="*/ 4 f22 1"/>
                <a:gd name="f31" fmla="*/ 56 f23 1"/>
                <a:gd name="f32" fmla="*/ 0 f22 1"/>
                <a:gd name="f33" fmla="*/ f24 1 f2"/>
                <a:gd name="f34" fmla="*/ f27 1 101"/>
                <a:gd name="f35" fmla="*/ f28 1 10"/>
                <a:gd name="f36" fmla="*/ f29 1 101"/>
                <a:gd name="f37" fmla="*/ f30 1 10"/>
                <a:gd name="f38" fmla="*/ f31 1 101"/>
                <a:gd name="f39" fmla="*/ f32 1 10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5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60"/>
                </a:cxn>
                <a:cxn ang="f44">
                  <a:pos x="f55" y="f56"/>
                </a:cxn>
              </a:cxnLst>
              <a:rect l="f51" t="f54" r="f52" b="f53"/>
              <a:pathLst>
                <a:path w="101" h="10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13" y="f14"/>
                  </a:cubicBezTo>
                  <a:cubicBezTo>
                    <a:pt x="f6" y="f15"/>
                    <a:pt x="f16" y="f15"/>
                    <a:pt x="f17" y="f5"/>
                  </a:cubicBezTo>
                  <a:cubicBezTo>
                    <a:pt x="f18" y="f15"/>
                    <a:pt x="f5" y="f12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igura a mano libera 80">
              <a:extLst>
                <a:ext uri="{FF2B5EF4-FFF2-40B4-BE49-F238E27FC236}">
                  <a16:creationId xmlns:a16="http://schemas.microsoft.com/office/drawing/2014/main" id="{F7F1B222-AC6B-4568-A39A-56D462CCEE2C}"/>
                </a:ext>
              </a:extLst>
            </p:cNvPr>
            <p:cNvSpPr/>
            <p:nvPr/>
          </p:nvSpPr>
          <p:spPr>
            <a:xfrm>
              <a:off x="9005889" y="1566175"/>
              <a:ext cx="1746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"/>
                <a:gd name="f8" fmla="val 8"/>
                <a:gd name="f9" fmla="val 1"/>
                <a:gd name="f10" fmla="val 3"/>
                <a:gd name="f11" fmla="+- 0 0 -90"/>
                <a:gd name="f12" fmla="*/ f3 1 19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9"/>
                <a:gd name="f19" fmla="*/ 0 f15 1"/>
                <a:gd name="f20" fmla="*/ 2 f14 1"/>
                <a:gd name="f21" fmla="*/ 19 f15 1"/>
                <a:gd name="f22" fmla="*/ 0 f14 1"/>
                <a:gd name="f23" fmla="*/ f16 1 f2"/>
                <a:gd name="f24" fmla="*/ f19 1 19"/>
                <a:gd name="f25" fmla="*/ f20 1 2"/>
                <a:gd name="f26" fmla="*/ f21 1 19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9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9"/>
                    <a:pt x="f10" y="f9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igura a mano libera 81">
              <a:extLst>
                <a:ext uri="{FF2B5EF4-FFF2-40B4-BE49-F238E27FC236}">
                  <a16:creationId xmlns:a16="http://schemas.microsoft.com/office/drawing/2014/main" id="{D3EEADA5-1010-41C1-98D0-1428E7108592}"/>
                </a:ext>
              </a:extLst>
            </p:cNvPr>
            <p:cNvSpPr/>
            <p:nvPr/>
          </p:nvSpPr>
          <p:spPr>
            <a:xfrm>
              <a:off x="1587498" y="1516934"/>
              <a:ext cx="38103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"/>
                <a:gd name="f8" fmla="val 2"/>
                <a:gd name="f9" fmla="val 25"/>
                <a:gd name="f10" fmla="+- 0 0 -90"/>
                <a:gd name="f11" fmla="*/ f3 1 3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39"/>
                <a:gd name="f18" fmla="*/ 39 f14 1"/>
                <a:gd name="f19" fmla="*/ 2 f13 1"/>
                <a:gd name="f20" fmla="*/ 0 f14 1"/>
                <a:gd name="f21" fmla="*/ 0 f13 1"/>
                <a:gd name="f22" fmla="*/ 25 f14 1"/>
                <a:gd name="f23" fmla="*/ 4 f13 1"/>
                <a:gd name="f24" fmla="*/ f15 1 f2"/>
                <a:gd name="f25" fmla="*/ f18 1 39"/>
                <a:gd name="f26" fmla="*/ f19 1 4"/>
                <a:gd name="f27" fmla="*/ f20 1 39"/>
                <a:gd name="f28" fmla="*/ f21 1 4"/>
                <a:gd name="f29" fmla="*/ f22 1 3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39" h="4">
                  <a:moveTo>
                    <a:pt x="f6" y="f8"/>
                  </a:moveTo>
                  <a:lnTo>
                    <a:pt x="f6" y="f8"/>
                  </a:lnTo>
                  <a:lnTo>
                    <a:pt x="f5" y="f5"/>
                  </a:lnTo>
                  <a:lnTo>
                    <a:pt x="f9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igura a mano libera 82">
              <a:extLst>
                <a:ext uri="{FF2B5EF4-FFF2-40B4-BE49-F238E27FC236}">
                  <a16:creationId xmlns:a16="http://schemas.microsoft.com/office/drawing/2014/main" id="{01C9D8E9-33F1-477D-A636-06CBFDBF8818}"/>
                </a:ext>
              </a:extLst>
            </p:cNvPr>
            <p:cNvSpPr/>
            <p:nvPr/>
          </p:nvSpPr>
          <p:spPr>
            <a:xfrm>
              <a:off x="1522411" y="1519394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6"/>
                <a:gd name="f8" fmla="val 23"/>
                <a:gd name="f9" fmla="val 5"/>
                <a:gd name="f10" fmla="val 8"/>
                <a:gd name="f11" fmla="val 26"/>
                <a:gd name="f12" fmla="+- 0 0 -90"/>
                <a:gd name="f13" fmla="*/ f3 1 32"/>
                <a:gd name="f14" fmla="*/ f4 1 6"/>
                <a:gd name="f15" fmla="+- f7 0 f5"/>
                <a:gd name="f16" fmla="+- f6 0 f5"/>
                <a:gd name="f17" fmla="*/ f12 f0 1"/>
                <a:gd name="f18" fmla="*/ f15 1 6"/>
                <a:gd name="f19" fmla="*/ f16 1 32"/>
                <a:gd name="f20" fmla="*/ 32 f16 1"/>
                <a:gd name="f21" fmla="*/ 6 f15 1"/>
                <a:gd name="f22" fmla="*/ 23 f16 1"/>
                <a:gd name="f23" fmla="*/ 0 f15 1"/>
                <a:gd name="f24" fmla="*/ 0 f16 1"/>
                <a:gd name="f25" fmla="*/ 5 f15 1"/>
                <a:gd name="f26" fmla="*/ f17 1 f2"/>
                <a:gd name="f27" fmla="*/ f20 1 32"/>
                <a:gd name="f28" fmla="*/ f21 1 6"/>
                <a:gd name="f29" fmla="*/ f22 1 32"/>
                <a:gd name="f30" fmla="*/ f23 1 6"/>
                <a:gd name="f31" fmla="*/ f24 1 32"/>
                <a:gd name="f32" fmla="*/ f25 1 6"/>
                <a:gd name="f33" fmla="*/ 0 1 f19"/>
                <a:gd name="f34" fmla="*/ f6 1 f19"/>
                <a:gd name="f35" fmla="*/ 0 1 f18"/>
                <a:gd name="f36" fmla="*/ f7 1 f18"/>
                <a:gd name="f37" fmla="+- f26 0 f1"/>
                <a:gd name="f38" fmla="*/ f27 1 f19"/>
                <a:gd name="f39" fmla="*/ f28 1 f18"/>
                <a:gd name="f40" fmla="*/ f29 1 f19"/>
                <a:gd name="f41" fmla="*/ f30 1 f18"/>
                <a:gd name="f42" fmla="*/ f31 1 f19"/>
                <a:gd name="f43" fmla="*/ f32 1 f18"/>
                <a:gd name="f44" fmla="*/ f33 f13 1"/>
                <a:gd name="f45" fmla="*/ f34 f13 1"/>
                <a:gd name="f46" fmla="*/ f36 f14 1"/>
                <a:gd name="f47" fmla="*/ f35 f14 1"/>
                <a:gd name="f48" fmla="*/ f38 f13 1"/>
                <a:gd name="f49" fmla="*/ f39 f14 1"/>
                <a:gd name="f50" fmla="*/ f40 f13 1"/>
                <a:gd name="f51" fmla="*/ f41 f14 1"/>
                <a:gd name="f52" fmla="*/ f42 f13 1"/>
                <a:gd name="f53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8" y="f49"/>
                </a:cxn>
                <a:cxn ang="f37">
                  <a:pos x="f48" y="f49"/>
                </a:cxn>
                <a:cxn ang="f37">
                  <a:pos x="f50" y="f51"/>
                </a:cxn>
                <a:cxn ang="f37">
                  <a:pos x="f52" y="f53"/>
                </a:cxn>
                <a:cxn ang="f37">
                  <a:pos x="f48" y="f49"/>
                </a:cxn>
              </a:cxnLst>
              <a:rect l="f44" t="f47" r="f45" b="f46"/>
              <a:pathLst>
                <a:path w="32" h="6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cubicBezTo>
                    <a:pt x="f10" y="f9"/>
                    <a:pt x="f11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igura a mano libera 83">
              <a:extLst>
                <a:ext uri="{FF2B5EF4-FFF2-40B4-BE49-F238E27FC236}">
                  <a16:creationId xmlns:a16="http://schemas.microsoft.com/office/drawing/2014/main" id="{4B02B1C3-7C93-4AF2-BE65-F8B67B3E253D}"/>
                </a:ext>
              </a:extLst>
            </p:cNvPr>
            <p:cNvSpPr/>
            <p:nvPr/>
          </p:nvSpPr>
          <p:spPr>
            <a:xfrm>
              <a:off x="6650038" y="1573563"/>
              <a:ext cx="3333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4"/>
                <a:gd name="f8" fmla="val 31"/>
                <a:gd name="f9" fmla="val 2"/>
                <a:gd name="f10" fmla="val 28"/>
                <a:gd name="f11" fmla="val 1"/>
                <a:gd name="f12" fmla="val 18"/>
                <a:gd name="f13" fmla="+- 0 0 -90"/>
                <a:gd name="f14" fmla="*/ f3 1 34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34"/>
                <a:gd name="f21" fmla="*/ 31 f17 1"/>
                <a:gd name="f22" fmla="*/ 4 f16 1"/>
                <a:gd name="f23" fmla="*/ 34 f17 1"/>
                <a:gd name="f24" fmla="*/ 2 f16 1"/>
                <a:gd name="f25" fmla="*/ 0 f17 1"/>
                <a:gd name="f26" fmla="*/ 0 f16 1"/>
                <a:gd name="f27" fmla="*/ f18 1 f2"/>
                <a:gd name="f28" fmla="*/ f21 1 34"/>
                <a:gd name="f29" fmla="*/ f22 1 4"/>
                <a:gd name="f30" fmla="*/ f23 1 34"/>
                <a:gd name="f31" fmla="*/ f24 1 4"/>
                <a:gd name="f32" fmla="*/ f25 1 34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34" h="4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1"/>
                    <a:pt x="f5" y="f5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igura a mano libera 84">
              <a:extLst>
                <a:ext uri="{FF2B5EF4-FFF2-40B4-BE49-F238E27FC236}">
                  <a16:creationId xmlns:a16="http://schemas.microsoft.com/office/drawing/2014/main" id="{CB3AD6D4-7165-4D75-BE98-008FA81E0958}"/>
                </a:ext>
              </a:extLst>
            </p:cNvPr>
            <p:cNvSpPr/>
            <p:nvPr/>
          </p:nvSpPr>
          <p:spPr>
            <a:xfrm>
              <a:off x="6162671" y="1566175"/>
              <a:ext cx="1587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6"/>
                <a:gd name="f8" fmla="val 8"/>
                <a:gd name="f9" fmla="+- 0 0 -90"/>
                <a:gd name="f10" fmla="*/ f3 1 17"/>
                <a:gd name="f11" fmla="*/ f4 1 6"/>
                <a:gd name="f12" fmla="+- f7 0 f5"/>
                <a:gd name="f13" fmla="+- f6 0 f5"/>
                <a:gd name="f14" fmla="*/ f9 f0 1"/>
                <a:gd name="f15" fmla="*/ f12 1 6"/>
                <a:gd name="f16" fmla="*/ f13 1 17"/>
                <a:gd name="f17" fmla="*/ 8 f13 1"/>
                <a:gd name="f18" fmla="*/ 6 f12 1"/>
                <a:gd name="f19" fmla="*/ 17 f13 1"/>
                <a:gd name="f20" fmla="*/ 0 f13 1"/>
                <a:gd name="f21" fmla="*/ 0 f12 1"/>
                <a:gd name="f22" fmla="*/ f14 1 f2"/>
                <a:gd name="f23" fmla="*/ f17 1 17"/>
                <a:gd name="f24" fmla="*/ f18 1 6"/>
                <a:gd name="f25" fmla="*/ f19 1 17"/>
                <a:gd name="f26" fmla="*/ f20 1 17"/>
                <a:gd name="f27" fmla="*/ f21 1 6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7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igura a mano libera 85">
              <a:extLst>
                <a:ext uri="{FF2B5EF4-FFF2-40B4-BE49-F238E27FC236}">
                  <a16:creationId xmlns:a16="http://schemas.microsoft.com/office/drawing/2014/main" id="{1F99DD01-75E5-48A1-BE68-E9EE06F78353}"/>
                </a:ext>
              </a:extLst>
            </p:cNvPr>
            <p:cNvSpPr/>
            <p:nvPr/>
          </p:nvSpPr>
          <p:spPr>
            <a:xfrm>
              <a:off x="5738810" y="1571094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"/>
                <a:gd name="f8" fmla="val 5"/>
                <a:gd name="f9" fmla="val 7"/>
                <a:gd name="f10" fmla="val 23"/>
                <a:gd name="f11" fmla="val 45"/>
                <a:gd name="f12" fmla="val 6"/>
                <a:gd name="f13" fmla="+- 0 0 -90"/>
                <a:gd name="f14" fmla="*/ f3 1 63"/>
                <a:gd name="f15" fmla="*/ f4 1 8"/>
                <a:gd name="f16" fmla="+- f7 0 f5"/>
                <a:gd name="f17" fmla="+- f6 0 f5"/>
                <a:gd name="f18" fmla="*/ f13 f0 1"/>
                <a:gd name="f19" fmla="*/ f16 1 8"/>
                <a:gd name="f20" fmla="*/ f17 1 63"/>
                <a:gd name="f21" fmla="*/ 5 f17 1"/>
                <a:gd name="f22" fmla="*/ 7 f16 1"/>
                <a:gd name="f23" fmla="*/ 63 f17 1"/>
                <a:gd name="f24" fmla="*/ f18 1 f2"/>
                <a:gd name="f25" fmla="*/ f21 1 63"/>
                <a:gd name="f26" fmla="*/ f22 1 8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8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6" y="f9"/>
                  </a:cubicBezTo>
                  <a:cubicBezTo>
                    <a:pt x="f10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78" name="Segnaposto testo verticale 2">
            <a:extLst>
              <a:ext uri="{FF2B5EF4-FFF2-40B4-BE49-F238E27FC236}">
                <a16:creationId xmlns:a16="http://schemas.microsoft.com/office/drawing/2014/main" id="{CCDE4D63-A87F-43B1-BEC2-8409669674D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9" name="Segnaposto piè di pagina 4">
            <a:extLst>
              <a:ext uri="{FF2B5EF4-FFF2-40B4-BE49-F238E27FC236}">
                <a16:creationId xmlns:a16="http://schemas.microsoft.com/office/drawing/2014/main" id="{1A8CA53A-D598-4591-B222-A1EEFEE8A57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80" name="Segnaposto data 3">
            <a:extLst>
              <a:ext uri="{FF2B5EF4-FFF2-40B4-BE49-F238E27FC236}">
                <a16:creationId xmlns:a16="http://schemas.microsoft.com/office/drawing/2014/main" id="{A2708806-798B-43C3-8EB8-345341EBF7A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EC3FFB-4334-45E9-84FD-4CE6946AEC5F}" type="datetime1">
              <a:rPr lang="it-IT"/>
              <a:pPr lvl="0"/>
              <a:t>10/08/2020</a:t>
            </a:fld>
            <a:endParaRPr lang="it-IT"/>
          </a:p>
        </p:txBody>
      </p:sp>
      <p:sp>
        <p:nvSpPr>
          <p:cNvPr id="81" name="Segnaposto numero diapositiva 5">
            <a:extLst>
              <a:ext uri="{FF2B5EF4-FFF2-40B4-BE49-F238E27FC236}">
                <a16:creationId xmlns:a16="http://schemas.microsoft.com/office/drawing/2014/main" id="{90DB54D1-F838-41DE-8134-5D4E9E67C4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B27066-7EF8-454E-BFED-010E18295C3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120277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A88282F-75E4-4C2C-90F8-1CF0F473730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10364314" y="274641"/>
            <a:ext cx="1371957" cy="590174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grpSp>
        <p:nvGrpSpPr>
          <p:cNvPr id="3" name="linea" descr="Elemento grafico linea">
            <a:extLst>
              <a:ext uri="{FF2B5EF4-FFF2-40B4-BE49-F238E27FC236}">
                <a16:creationId xmlns:a16="http://schemas.microsoft.com/office/drawing/2014/main" id="{B3399CCE-79E4-4D92-ABC5-35099E789B08}"/>
              </a:ext>
            </a:extLst>
          </p:cNvPr>
          <p:cNvGrpSpPr/>
          <p:nvPr/>
        </p:nvGrpSpPr>
        <p:grpSpPr>
          <a:xfrm>
            <a:off x="10081150" y="258484"/>
            <a:ext cx="64025" cy="6492239"/>
            <a:chOff x="10078525" y="258483"/>
            <a:chExt cx="64008" cy="6492239"/>
          </a:xfrm>
        </p:grpSpPr>
        <p:sp>
          <p:nvSpPr>
            <p:cNvPr id="4" name="Figura a mano libera 10">
              <a:extLst>
                <a:ext uri="{FF2B5EF4-FFF2-40B4-BE49-F238E27FC236}">
                  <a16:creationId xmlns:a16="http://schemas.microsoft.com/office/drawing/2014/main" id="{9B52D126-3871-4E19-9399-B9624A0D98D3}"/>
                </a:ext>
              </a:extLst>
            </p:cNvPr>
            <p:cNvSpPr/>
            <p:nvPr/>
          </p:nvSpPr>
          <p:spPr>
            <a:xfrm rot="5400013">
              <a:off x="10109486" y="6728758"/>
              <a:ext cx="39008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6"/>
                <a:gd name="f8" fmla="val 30"/>
                <a:gd name="f9" fmla="val 3"/>
                <a:gd name="f10" fmla="val 60"/>
                <a:gd name="f11" fmla="val 2"/>
                <a:gd name="f12" fmla="val 26"/>
                <a:gd name="f13" fmla="val 1"/>
                <a:gd name="f14" fmla="val 39"/>
                <a:gd name="f15" fmla="val 8"/>
                <a:gd name="f16" fmla="+- 0 0 -90"/>
                <a:gd name="f17" fmla="*/ f3 1 67"/>
                <a:gd name="f18" fmla="*/ f4 1 6"/>
                <a:gd name="f19" fmla="+- f7 0 f5"/>
                <a:gd name="f20" fmla="+- f6 0 f5"/>
                <a:gd name="f21" fmla="*/ f16 f0 1"/>
                <a:gd name="f22" fmla="*/ f19 1 6"/>
                <a:gd name="f23" fmla="*/ f20 1 67"/>
                <a:gd name="f24" fmla="*/ 30 f20 1"/>
                <a:gd name="f25" fmla="*/ 6 f19 1"/>
                <a:gd name="f26" fmla="*/ 67 f20 1"/>
                <a:gd name="f27" fmla="*/ 3 f19 1"/>
                <a:gd name="f28" fmla="*/ 39 f20 1"/>
                <a:gd name="f29" fmla="*/ 0 f19 1"/>
                <a:gd name="f30" fmla="*/ f21 1 f2"/>
                <a:gd name="f31" fmla="*/ f24 1 67"/>
                <a:gd name="f32" fmla="*/ f25 1 6"/>
                <a:gd name="f33" fmla="*/ f26 1 67"/>
                <a:gd name="f34" fmla="*/ f27 1 6"/>
                <a:gd name="f35" fmla="*/ f28 1 67"/>
                <a:gd name="f36" fmla="*/ f29 1 6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7" h="6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3"/>
                    <a:pt x="f14" y="f5"/>
                  </a:cubicBezTo>
                  <a:cubicBezTo>
                    <a:pt x="f5" y="f13"/>
                    <a:pt x="f15" y="f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igura a mano libera 11">
              <a:extLst>
                <a:ext uri="{FF2B5EF4-FFF2-40B4-BE49-F238E27FC236}">
                  <a16:creationId xmlns:a16="http://schemas.microsoft.com/office/drawing/2014/main" id="{7B7CC237-45F1-496D-A478-0C47189AD713}"/>
                </a:ext>
              </a:extLst>
            </p:cNvPr>
            <p:cNvSpPr/>
            <p:nvPr/>
          </p:nvSpPr>
          <p:spPr>
            <a:xfrm rot="5400013">
              <a:off x="10117547" y="6713054"/>
              <a:ext cx="1170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"/>
                <a:gd name="f8" fmla="val 1"/>
                <a:gd name="f9" fmla="val 16"/>
                <a:gd name="f10" fmla="val 11"/>
                <a:gd name="f11" fmla="+- 0 0 -90"/>
                <a:gd name="f12" fmla="*/ f3 1 2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0"/>
                <a:gd name="f19" fmla="*/ 0 f15 1"/>
                <a:gd name="f20" fmla="*/ 2 f14 1"/>
                <a:gd name="f21" fmla="*/ 20 f15 1"/>
                <a:gd name="f22" fmla="*/ 1 f14 1"/>
                <a:gd name="f23" fmla="*/ f16 1 f2"/>
                <a:gd name="f24" fmla="*/ f19 1 20"/>
                <a:gd name="f25" fmla="*/ f20 1 2"/>
                <a:gd name="f26" fmla="*/ f21 1 2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20" h="2">
                  <a:moveTo>
                    <a:pt x="f5" y="f7"/>
                  </a:moveTo>
                  <a:lnTo>
                    <a:pt x="f5" y="f7"/>
                  </a:lnTo>
                  <a:lnTo>
                    <a:pt x="f6" y="f8"/>
                  </a:ln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igura a mano libera 12">
              <a:extLst>
                <a:ext uri="{FF2B5EF4-FFF2-40B4-BE49-F238E27FC236}">
                  <a16:creationId xmlns:a16="http://schemas.microsoft.com/office/drawing/2014/main" id="{DC72E2B4-3B96-4E83-904F-A6A79E1AE65D}"/>
                </a:ext>
              </a:extLst>
            </p:cNvPr>
            <p:cNvSpPr/>
            <p:nvPr/>
          </p:nvSpPr>
          <p:spPr>
            <a:xfrm rot="5400013">
              <a:off x="10109986" y="6728627"/>
              <a:ext cx="24377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6"/>
                <a:gd name="f8" fmla="val 2"/>
                <a:gd name="f9" fmla="val 5"/>
                <a:gd name="f10" fmla="val 3"/>
                <a:gd name="f11" fmla="val 19"/>
                <a:gd name="f12" fmla="val 1"/>
                <a:gd name="f13" fmla="val 15"/>
                <a:gd name="f14" fmla="val 23"/>
                <a:gd name="f15" fmla="+- 0 0 -90"/>
                <a:gd name="f16" fmla="*/ f3 1 41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1"/>
                <a:gd name="f23" fmla="*/ 41 f19 1"/>
                <a:gd name="f24" fmla="*/ 0 f18 1"/>
                <a:gd name="f25" fmla="*/ 0 f19 1"/>
                <a:gd name="f26" fmla="*/ 2 f18 1"/>
                <a:gd name="f27" fmla="*/ 19 f19 1"/>
                <a:gd name="f28" fmla="*/ 1 f18 1"/>
                <a:gd name="f29" fmla="*/ f20 1 f2"/>
                <a:gd name="f30" fmla="*/ f23 1 41"/>
                <a:gd name="f31" fmla="*/ f24 1 6"/>
                <a:gd name="f32" fmla="*/ f25 1 41"/>
                <a:gd name="f33" fmla="*/ f26 1 6"/>
                <a:gd name="f34" fmla="*/ f27 1 41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1" h="6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10"/>
                    <a:pt x="f7" y="f7"/>
                    <a:pt x="f11" y="f12"/>
                  </a:cubicBezTo>
                  <a:cubicBezTo>
                    <a:pt x="f13" y="f10"/>
                    <a:pt x="f14" y="f12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igura a mano libera 15">
              <a:extLst>
                <a:ext uri="{FF2B5EF4-FFF2-40B4-BE49-F238E27FC236}">
                  <a16:creationId xmlns:a16="http://schemas.microsoft.com/office/drawing/2014/main" id="{E8848B91-FCE4-454B-8B8F-675185D0E960}"/>
                </a:ext>
              </a:extLst>
            </p:cNvPr>
            <p:cNvSpPr/>
            <p:nvPr/>
          </p:nvSpPr>
          <p:spPr>
            <a:xfrm rot="5400013">
              <a:off x="10114603" y="6601506"/>
              <a:ext cx="2632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6"/>
                <a:gd name="f8" fmla="val 2"/>
                <a:gd name="f9" fmla="val 1"/>
                <a:gd name="f10" fmla="val 15"/>
                <a:gd name="f11" fmla="val 4"/>
                <a:gd name="f12" fmla="val 18"/>
                <a:gd name="f13" fmla="val 31"/>
                <a:gd name="f14" fmla="val 3"/>
                <a:gd name="f15" fmla="+- 0 0 -90"/>
                <a:gd name="f16" fmla="*/ f3 1 4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5"/>
                <a:gd name="f23" fmla="*/ 2 f19 1"/>
                <a:gd name="f24" fmla="*/ 0 f18 1"/>
                <a:gd name="f25" fmla="*/ 18 f19 1"/>
                <a:gd name="f26" fmla="*/ 6 f18 1"/>
                <a:gd name="f27" fmla="*/ 45 f19 1"/>
                <a:gd name="f28" fmla="*/ 4 f18 1"/>
                <a:gd name="f29" fmla="*/ f20 1 f2"/>
                <a:gd name="f30" fmla="*/ f23 1 45"/>
                <a:gd name="f31" fmla="*/ f24 1 6"/>
                <a:gd name="f32" fmla="*/ f25 1 45"/>
                <a:gd name="f33" fmla="*/ f26 1 6"/>
                <a:gd name="f34" fmla="*/ f27 1 45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5" h="6">
                  <a:moveTo>
                    <a:pt x="f8" y="f5"/>
                  </a:moveTo>
                  <a:lnTo>
                    <a:pt x="f8" y="f5"/>
                  </a:lnTo>
                  <a:cubicBezTo>
                    <a:pt x="f5" y="f9"/>
                    <a:pt x="f10" y="f11"/>
                    <a:pt x="f12" y="f7"/>
                  </a:cubicBezTo>
                  <a:lnTo>
                    <a:pt x="f6" y="f11"/>
                  </a:lnTo>
                  <a:cubicBezTo>
                    <a:pt x="f13" y="f14"/>
                    <a:pt x="f11" y="f8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igura a mano libera 16">
              <a:extLst>
                <a:ext uri="{FF2B5EF4-FFF2-40B4-BE49-F238E27FC236}">
                  <a16:creationId xmlns:a16="http://schemas.microsoft.com/office/drawing/2014/main" id="{9F63C145-5260-452F-9DA1-5A53CADDFDE9}"/>
                </a:ext>
              </a:extLst>
            </p:cNvPr>
            <p:cNvSpPr/>
            <p:nvPr/>
          </p:nvSpPr>
          <p:spPr>
            <a:xfrm rot="5400013">
              <a:off x="10111343" y="6588608"/>
              <a:ext cx="2535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"/>
                <a:gd name="f8" fmla="val 42"/>
                <a:gd name="f9" fmla="val 37"/>
                <a:gd name="f10" fmla="val 2"/>
                <a:gd name="f11" fmla="+- 0 0 -90"/>
                <a:gd name="f12" fmla="*/ f3 1 44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44"/>
                <a:gd name="f19" fmla="*/ 42 f15 1"/>
                <a:gd name="f20" fmla="*/ 0 f14 1"/>
                <a:gd name="f21" fmla="*/ 0 f15 1"/>
                <a:gd name="f22" fmla="*/ 3 f14 1"/>
                <a:gd name="f23" fmla="*/ f16 1 f2"/>
                <a:gd name="f24" fmla="*/ f19 1 44"/>
                <a:gd name="f25" fmla="*/ f20 1 3"/>
                <a:gd name="f26" fmla="*/ f21 1 44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44" h="3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igura a mano libera 17">
              <a:extLst>
                <a:ext uri="{FF2B5EF4-FFF2-40B4-BE49-F238E27FC236}">
                  <a16:creationId xmlns:a16="http://schemas.microsoft.com/office/drawing/2014/main" id="{193CA883-4FDC-4186-B667-ACFDBCD1AB03}"/>
                </a:ext>
              </a:extLst>
            </p:cNvPr>
            <p:cNvSpPr/>
            <p:nvPr/>
          </p:nvSpPr>
          <p:spPr>
            <a:xfrm rot="5400013">
              <a:off x="10093416" y="6718155"/>
              <a:ext cx="47777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5"/>
                <a:gd name="f8" fmla="val 14"/>
                <a:gd name="f9" fmla="+- 0 0 -90"/>
                <a:gd name="f10" fmla="*/ f3 1 82"/>
                <a:gd name="f11" fmla="*/ f4 1 5"/>
                <a:gd name="f12" fmla="+- f7 0 f5"/>
                <a:gd name="f13" fmla="+- f6 0 f5"/>
                <a:gd name="f14" fmla="*/ f9 f0 1"/>
                <a:gd name="f15" fmla="*/ f12 1 5"/>
                <a:gd name="f16" fmla="*/ f13 1 82"/>
                <a:gd name="f17" fmla="*/ 14 f13 1"/>
                <a:gd name="f18" fmla="*/ 5 f12 1"/>
                <a:gd name="f19" fmla="*/ 82 f13 1"/>
                <a:gd name="f20" fmla="*/ 0 f12 1"/>
                <a:gd name="f21" fmla="*/ 0 f13 1"/>
                <a:gd name="f22" fmla="*/ f14 1 f2"/>
                <a:gd name="f23" fmla="*/ f17 1 82"/>
                <a:gd name="f24" fmla="*/ f18 1 5"/>
                <a:gd name="f25" fmla="*/ f19 1 82"/>
                <a:gd name="f26" fmla="*/ f20 1 5"/>
                <a:gd name="f27" fmla="*/ f21 1 8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3"/>
                </a:cxn>
                <a:cxn ang="f32">
                  <a:pos x="f42" y="f43"/>
                </a:cxn>
              </a:cxnLst>
              <a:rect l="f38" t="f41" r="f39" b="f40"/>
              <a:pathLst>
                <a:path w="82" h="5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igura a mano libera 18">
              <a:extLst>
                <a:ext uri="{FF2B5EF4-FFF2-40B4-BE49-F238E27FC236}">
                  <a16:creationId xmlns:a16="http://schemas.microsoft.com/office/drawing/2014/main" id="{1D26663A-1F5D-4518-B55A-BC17B2641E96}"/>
                </a:ext>
              </a:extLst>
            </p:cNvPr>
            <p:cNvSpPr/>
            <p:nvPr/>
          </p:nvSpPr>
          <p:spPr>
            <a:xfrm rot="5400013">
              <a:off x="10119271" y="6498147"/>
              <a:ext cx="24377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5"/>
                <a:gd name="f8" fmla="val 19"/>
                <a:gd name="f9" fmla="val 4"/>
                <a:gd name="f10" fmla="+- 0 0 -90"/>
                <a:gd name="f11" fmla="*/ f3 1 42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42"/>
                <a:gd name="f18" fmla="*/ 19 f14 1"/>
                <a:gd name="f19" fmla="*/ 4 f13 1"/>
                <a:gd name="f20" fmla="*/ 42 f14 1"/>
                <a:gd name="f21" fmla="*/ 0 f13 1"/>
                <a:gd name="f22" fmla="*/ 0 f14 1"/>
                <a:gd name="f23" fmla="*/ 5 f13 1"/>
                <a:gd name="f24" fmla="*/ f15 1 f2"/>
                <a:gd name="f25" fmla="*/ f18 1 42"/>
                <a:gd name="f26" fmla="*/ f19 1 5"/>
                <a:gd name="f27" fmla="*/ f20 1 42"/>
                <a:gd name="f28" fmla="*/ f21 1 5"/>
                <a:gd name="f29" fmla="*/ f22 1 42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2" h="5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igura a mano libera 19">
              <a:extLst>
                <a:ext uri="{FF2B5EF4-FFF2-40B4-BE49-F238E27FC236}">
                  <a16:creationId xmlns:a16="http://schemas.microsoft.com/office/drawing/2014/main" id="{76605033-739D-4925-B991-6BF76E9C9724}"/>
                </a:ext>
              </a:extLst>
            </p:cNvPr>
            <p:cNvSpPr/>
            <p:nvPr/>
          </p:nvSpPr>
          <p:spPr>
            <a:xfrm rot="5400013">
              <a:off x="10104407" y="6416724"/>
              <a:ext cx="5655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6"/>
                <a:gd name="f8" fmla="val 81"/>
                <a:gd name="f9" fmla="val 3"/>
                <a:gd name="f10" fmla="val 57"/>
                <a:gd name="f11" fmla="val 1"/>
                <a:gd name="f12" fmla="val 75"/>
                <a:gd name="f13" fmla="val 47"/>
                <a:gd name="f14" fmla="val 22"/>
                <a:gd name="f15" fmla="val 2"/>
                <a:gd name="f16" fmla="val 5"/>
                <a:gd name="f17" fmla="val 24"/>
                <a:gd name="f18" fmla="val 49"/>
                <a:gd name="f19" fmla="val 4"/>
                <a:gd name="f20" fmla="+- 0 0 -90"/>
                <a:gd name="f21" fmla="*/ f3 1 98"/>
                <a:gd name="f22" fmla="*/ f4 1 6"/>
                <a:gd name="f23" fmla="+- f7 0 f5"/>
                <a:gd name="f24" fmla="+- f6 0 f5"/>
                <a:gd name="f25" fmla="*/ f20 f0 1"/>
                <a:gd name="f26" fmla="*/ f23 1 6"/>
                <a:gd name="f27" fmla="*/ f24 1 98"/>
                <a:gd name="f28" fmla="*/ 81 f24 1"/>
                <a:gd name="f29" fmla="*/ 6 f23 1"/>
                <a:gd name="f30" fmla="*/ 75 f24 1"/>
                <a:gd name="f31" fmla="*/ 0 f23 1"/>
                <a:gd name="f32" fmla="*/ 0 f24 1"/>
                <a:gd name="f33" fmla="*/ 5 f23 1"/>
                <a:gd name="f34" fmla="*/ f25 1 f2"/>
                <a:gd name="f35" fmla="*/ f28 1 98"/>
                <a:gd name="f36" fmla="*/ f29 1 6"/>
                <a:gd name="f37" fmla="*/ f30 1 98"/>
                <a:gd name="f38" fmla="*/ f31 1 6"/>
                <a:gd name="f39" fmla="*/ f32 1 98"/>
                <a:gd name="f40" fmla="*/ f33 1 6"/>
                <a:gd name="f41" fmla="*/ 0 1 f27"/>
                <a:gd name="f42" fmla="*/ f6 1 f27"/>
                <a:gd name="f43" fmla="*/ 0 1 f26"/>
                <a:gd name="f44" fmla="*/ f7 1 f26"/>
                <a:gd name="f45" fmla="+- f34 0 f1"/>
                <a:gd name="f46" fmla="*/ f35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98" h="6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5"/>
                  </a:cubicBezTo>
                  <a:cubicBezTo>
                    <a:pt x="f13" y="f5"/>
                    <a:pt x="f14" y="f15"/>
                    <a:pt x="f5" y="f16"/>
                  </a:cubicBezTo>
                  <a:cubicBezTo>
                    <a:pt x="f17" y="f9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igura a mano libera 20">
              <a:extLst>
                <a:ext uri="{FF2B5EF4-FFF2-40B4-BE49-F238E27FC236}">
                  <a16:creationId xmlns:a16="http://schemas.microsoft.com/office/drawing/2014/main" id="{E3492028-260D-453B-AAA9-873AF37D603F}"/>
                </a:ext>
              </a:extLst>
            </p:cNvPr>
            <p:cNvSpPr/>
            <p:nvPr/>
          </p:nvSpPr>
          <p:spPr>
            <a:xfrm rot="5400013">
              <a:off x="10118887" y="6378333"/>
              <a:ext cx="21451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3"/>
                <a:gd name="f8" fmla="val 11"/>
                <a:gd name="f9" fmla="val 2"/>
                <a:gd name="f10" fmla="val 23"/>
                <a:gd name="f11" fmla="val 1"/>
                <a:gd name="f12" fmla="val 24"/>
                <a:gd name="f13" fmla="val 12"/>
                <a:gd name="f14" fmla="+- 0 0 -90"/>
                <a:gd name="f15" fmla="*/ f3 1 3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36"/>
                <a:gd name="f22" fmla="*/ 0 f18 1"/>
                <a:gd name="f23" fmla="*/ 3 f17 1"/>
                <a:gd name="f24" fmla="*/ 36 f18 1"/>
                <a:gd name="f25" fmla="*/ 0 f17 1"/>
                <a:gd name="f26" fmla="*/ f19 1 f2"/>
                <a:gd name="f27" fmla="*/ f22 1 36"/>
                <a:gd name="f28" fmla="*/ f23 1 3"/>
                <a:gd name="f29" fmla="*/ f24 1 36"/>
                <a:gd name="f30" fmla="*/ f25 1 3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36" h="3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5"/>
                  </a:cubicBezTo>
                  <a:cubicBezTo>
                    <a:pt x="f12" y="f5"/>
                    <a:pt x="f13" y="f11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igura a mano libera 21">
              <a:extLst>
                <a:ext uri="{FF2B5EF4-FFF2-40B4-BE49-F238E27FC236}">
                  <a16:creationId xmlns:a16="http://schemas.microsoft.com/office/drawing/2014/main" id="{DF53DB73-5348-469F-8085-8F9DDAF6A75E}"/>
                </a:ext>
              </a:extLst>
            </p:cNvPr>
            <p:cNvSpPr/>
            <p:nvPr/>
          </p:nvSpPr>
          <p:spPr>
            <a:xfrm rot="5400013">
              <a:off x="10116043" y="6523504"/>
              <a:ext cx="1852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5"/>
                <a:gd name="f8" fmla="val 29"/>
                <a:gd name="f9" fmla="val 4"/>
                <a:gd name="f10" fmla="val 23"/>
                <a:gd name="f11" fmla="val 1"/>
                <a:gd name="f12" fmla="val 16"/>
                <a:gd name="f13" fmla="+- 0 0 -90"/>
                <a:gd name="f14" fmla="*/ f3 1 32"/>
                <a:gd name="f15" fmla="*/ f4 1 5"/>
                <a:gd name="f16" fmla="+- f7 0 f5"/>
                <a:gd name="f17" fmla="+- f6 0 f5"/>
                <a:gd name="f18" fmla="*/ f13 f0 1"/>
                <a:gd name="f19" fmla="*/ f16 1 5"/>
                <a:gd name="f20" fmla="*/ f17 1 32"/>
                <a:gd name="f21" fmla="*/ 32 f17 1"/>
                <a:gd name="f22" fmla="*/ 5 f16 1"/>
                <a:gd name="f23" fmla="*/ 0 f17 1"/>
                <a:gd name="f24" fmla="*/ 0 f16 1"/>
                <a:gd name="f25" fmla="*/ 16 f17 1"/>
                <a:gd name="f26" fmla="*/ f18 1 f2"/>
                <a:gd name="f27" fmla="*/ f21 1 32"/>
                <a:gd name="f28" fmla="*/ f22 1 5"/>
                <a:gd name="f29" fmla="*/ f23 1 32"/>
                <a:gd name="f30" fmla="*/ f24 1 5"/>
                <a:gd name="f31" fmla="*/ f25 1 32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7"/>
                </a:cxn>
                <a:cxn ang="f36">
                  <a:pos x="f46" y="f47"/>
                </a:cxn>
              </a:cxnLst>
              <a:rect l="f42" t="f45" r="f43" b="f44"/>
              <a:pathLst>
                <a:path w="32" h="5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5" y="f5"/>
                  </a:cubicBezTo>
                  <a:lnTo>
                    <a:pt x="f12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igura a mano libera 22">
              <a:extLst>
                <a:ext uri="{FF2B5EF4-FFF2-40B4-BE49-F238E27FC236}">
                  <a16:creationId xmlns:a16="http://schemas.microsoft.com/office/drawing/2014/main" id="{59AEEFEA-A77C-4200-8416-26A7EFF3C57D}"/>
                </a:ext>
              </a:extLst>
            </p:cNvPr>
            <p:cNvSpPr/>
            <p:nvPr/>
          </p:nvSpPr>
          <p:spPr>
            <a:xfrm rot="5400013">
              <a:off x="10112673" y="6515104"/>
              <a:ext cx="21451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35"/>
                <a:gd name="f9" fmla="+- 0 0 -90"/>
                <a:gd name="f10" fmla="*/ f3 1 36"/>
                <a:gd name="f11" fmla="*/ f4 1 1"/>
                <a:gd name="f12" fmla="+- f7 0 f5"/>
                <a:gd name="f13" fmla="+- f6 0 f5"/>
                <a:gd name="f14" fmla="*/ f9 f0 1"/>
                <a:gd name="f15" fmla="*/ f13 1 36"/>
                <a:gd name="f16" fmla="*/ 36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6"/>
                <a:gd name="f25" fmla="*/ f18 1 36"/>
                <a:gd name="f26" fmla="*/ f19 1 36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6" h="1">
                  <a:moveTo>
                    <a:pt x="f6" y="f7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igura a mano libera 23">
              <a:extLst>
                <a:ext uri="{FF2B5EF4-FFF2-40B4-BE49-F238E27FC236}">
                  <a16:creationId xmlns:a16="http://schemas.microsoft.com/office/drawing/2014/main" id="{6EFCC887-22A3-4644-8A0C-2980CE030D9E}"/>
                </a:ext>
              </a:extLst>
            </p:cNvPr>
            <p:cNvSpPr/>
            <p:nvPr/>
          </p:nvSpPr>
          <p:spPr>
            <a:xfrm rot="5400013">
              <a:off x="10121374" y="6536688"/>
              <a:ext cx="292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925"/>
                <a:gd name="f8" fmla="val 1170"/>
                <a:gd name="f9" fmla="val 1755"/>
                <a:gd name="f10" fmla="+- 0 0 -90"/>
                <a:gd name="f11" fmla="abs f3"/>
                <a:gd name="f12" fmla="abs f4"/>
                <a:gd name="f13" fmla="abs f5"/>
                <a:gd name="f14" fmla="*/ f3 1 2925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2925"/>
                <a:gd name="f22" fmla="*/ f15 1 0"/>
                <a:gd name="f23" fmla="*/ f17 1 f2"/>
                <a:gd name="f24" fmla="*/ f18 1 2925"/>
                <a:gd name="f25" fmla="*/ f19 1 21600"/>
                <a:gd name="f26" fmla="*/ 21600 f19 1"/>
                <a:gd name="f27" fmla="*/ 2925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4 1"/>
                <a:gd name="f35" fmla="*/ f27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2925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9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igura a mano libera 24">
              <a:extLst>
                <a:ext uri="{FF2B5EF4-FFF2-40B4-BE49-F238E27FC236}">
                  <a16:creationId xmlns:a16="http://schemas.microsoft.com/office/drawing/2014/main" id="{A6078A48-3440-4D48-8512-99963917AE58}"/>
                </a:ext>
              </a:extLst>
            </p:cNvPr>
            <p:cNvSpPr/>
            <p:nvPr/>
          </p:nvSpPr>
          <p:spPr>
            <a:xfrm rot="5400013">
              <a:off x="10092894" y="6614289"/>
              <a:ext cx="43882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9"/>
                <a:gd name="f8" fmla="val 51"/>
                <a:gd name="f9" fmla="val 3"/>
                <a:gd name="f10" fmla="val 5"/>
                <a:gd name="f11" fmla="val 49"/>
                <a:gd name="f12" fmla="val 66"/>
                <a:gd name="f13" fmla="val 6"/>
                <a:gd name="f14" fmla="val 38"/>
                <a:gd name="f15" fmla="val 4"/>
                <a:gd name="f16" fmla="+- 0 0 -90"/>
                <a:gd name="f17" fmla="*/ f3 1 75"/>
                <a:gd name="f18" fmla="*/ f4 1 9"/>
                <a:gd name="f19" fmla="+- f7 0 f5"/>
                <a:gd name="f20" fmla="+- f6 0 f5"/>
                <a:gd name="f21" fmla="*/ f16 f0 1"/>
                <a:gd name="f22" fmla="*/ f20 1 75"/>
                <a:gd name="f23" fmla="*/ f19 1 9"/>
                <a:gd name="f24" fmla="*/ 75 f20 1"/>
                <a:gd name="f25" fmla="*/ 0 f19 1"/>
                <a:gd name="f26" fmla="*/ 49 f20 1"/>
                <a:gd name="f27" fmla="*/ 9 f19 1"/>
                <a:gd name="f28" fmla="*/ f21 1 f2"/>
                <a:gd name="f29" fmla="*/ f24 1 75"/>
                <a:gd name="f30" fmla="*/ f25 1 9"/>
                <a:gd name="f31" fmla="*/ f26 1 75"/>
                <a:gd name="f32" fmla="*/ f27 1 9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75" h="9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5" y="f10"/>
                    <a:pt x="f11" y="f7"/>
                  </a:cubicBezTo>
                  <a:cubicBezTo>
                    <a:pt x="f12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igura a mano libera 25">
              <a:extLst>
                <a:ext uri="{FF2B5EF4-FFF2-40B4-BE49-F238E27FC236}">
                  <a16:creationId xmlns:a16="http://schemas.microsoft.com/office/drawing/2014/main" id="{BEBB533C-98AA-4395-94C5-80841A30B091}"/>
                </a:ext>
              </a:extLst>
            </p:cNvPr>
            <p:cNvSpPr/>
            <p:nvPr/>
          </p:nvSpPr>
          <p:spPr>
            <a:xfrm rot="5400013">
              <a:off x="10106113" y="6561652"/>
              <a:ext cx="27303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"/>
                <a:gd name="f8" fmla="val 3"/>
                <a:gd name="f9" fmla="val 44"/>
                <a:gd name="f10" fmla="val 43"/>
                <a:gd name="f11" fmla="val 35"/>
                <a:gd name="f12" fmla="val 1"/>
                <a:gd name="f13" fmla="+- 0 0 -90"/>
                <a:gd name="f14" fmla="*/ f3 1 47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47"/>
                <a:gd name="f21" fmla="*/ 0 f17 1"/>
                <a:gd name="f22" fmla="*/ 3 f16 1"/>
                <a:gd name="f23" fmla="*/ 44 f17 1"/>
                <a:gd name="f24" fmla="*/ 4 f16 1"/>
                <a:gd name="f25" fmla="*/ 47 f17 1"/>
                <a:gd name="f26" fmla="*/ 0 f16 1"/>
                <a:gd name="f27" fmla="*/ f18 1 f2"/>
                <a:gd name="f28" fmla="*/ f21 1 47"/>
                <a:gd name="f29" fmla="*/ f22 1 4"/>
                <a:gd name="f30" fmla="*/ f23 1 47"/>
                <a:gd name="f31" fmla="*/ f24 1 4"/>
                <a:gd name="f32" fmla="*/ f25 1 47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47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igura a mano libera 26">
              <a:extLst>
                <a:ext uri="{FF2B5EF4-FFF2-40B4-BE49-F238E27FC236}">
                  <a16:creationId xmlns:a16="http://schemas.microsoft.com/office/drawing/2014/main" id="{5BC0338A-08EB-4B65-8EC3-6D8EF84FE9DE}"/>
                </a:ext>
              </a:extLst>
            </p:cNvPr>
            <p:cNvSpPr/>
            <p:nvPr/>
          </p:nvSpPr>
          <p:spPr>
            <a:xfrm rot="5400013">
              <a:off x="10111531" y="6542281"/>
              <a:ext cx="1267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"/>
                <a:gd name="f8" fmla="val 5"/>
                <a:gd name="f9" fmla="+- 0 0 -90"/>
                <a:gd name="f10" fmla="*/ f3 1 22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22"/>
                <a:gd name="f17" fmla="*/ 0 f13 1"/>
                <a:gd name="f18" fmla="*/ 2 f12 1"/>
                <a:gd name="f19" fmla="*/ 22 f13 1"/>
                <a:gd name="f20" fmla="*/ 0 f12 1"/>
                <a:gd name="f21" fmla="*/ 5 f13 1"/>
                <a:gd name="f22" fmla="*/ f14 1 f2"/>
                <a:gd name="f23" fmla="*/ f17 1 22"/>
                <a:gd name="f24" fmla="*/ f18 1 2"/>
                <a:gd name="f25" fmla="*/ f19 1 22"/>
                <a:gd name="f26" fmla="*/ f20 1 2"/>
                <a:gd name="f27" fmla="*/ f21 1 2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22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igura a mano libera 27">
              <a:extLst>
                <a:ext uri="{FF2B5EF4-FFF2-40B4-BE49-F238E27FC236}">
                  <a16:creationId xmlns:a16="http://schemas.microsoft.com/office/drawing/2014/main" id="{2501D09E-537F-4E4B-A7C1-804ED30ECDE8}"/>
                </a:ext>
              </a:extLst>
            </p:cNvPr>
            <p:cNvSpPr/>
            <p:nvPr/>
          </p:nvSpPr>
          <p:spPr>
            <a:xfrm rot="5400013">
              <a:off x="10097129" y="6400768"/>
              <a:ext cx="52660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4"/>
                <a:gd name="f8" fmla="val 63"/>
                <a:gd name="f9" fmla="val 44"/>
                <a:gd name="f10" fmla="val 2"/>
                <a:gd name="f11" fmla="val 23"/>
                <a:gd name="f12" fmla="val 25"/>
                <a:gd name="f13" fmla="val 3"/>
                <a:gd name="f14" fmla="val 51"/>
                <a:gd name="f15" fmla="val 76"/>
                <a:gd name="f16" fmla="val 79"/>
                <a:gd name="f17" fmla="+- 0 0 -90"/>
                <a:gd name="f18" fmla="*/ f3 1 90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90"/>
                <a:gd name="f25" fmla="*/ 63 f21 1"/>
                <a:gd name="f26" fmla="*/ 0 f20 1"/>
                <a:gd name="f27" fmla="*/ 0 f21 1"/>
                <a:gd name="f28" fmla="*/ 2 f20 1"/>
                <a:gd name="f29" fmla="*/ 76 f21 1"/>
                <a:gd name="f30" fmla="*/ 4 f20 1"/>
                <a:gd name="f31" fmla="*/ f22 1 f2"/>
                <a:gd name="f32" fmla="*/ f25 1 90"/>
                <a:gd name="f33" fmla="*/ f26 1 4"/>
                <a:gd name="f34" fmla="*/ f27 1 90"/>
                <a:gd name="f35" fmla="*/ f28 1 4"/>
                <a:gd name="f36" fmla="*/ f29 1 90"/>
                <a:gd name="f37" fmla="*/ f30 1 4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90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10"/>
                  </a:cubicBezTo>
                  <a:cubicBezTo>
                    <a:pt x="f12" y="f13"/>
                    <a:pt x="f14" y="f7"/>
                    <a:pt x="f15" y="f7"/>
                  </a:cubicBezTo>
                  <a:cubicBezTo>
                    <a:pt x="f16" y="f10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igura a mano libera 28">
              <a:extLst>
                <a:ext uri="{FF2B5EF4-FFF2-40B4-BE49-F238E27FC236}">
                  <a16:creationId xmlns:a16="http://schemas.microsoft.com/office/drawing/2014/main" id="{48A1CE2C-231C-4847-B162-6C2327B7DDCA}"/>
                </a:ext>
              </a:extLst>
            </p:cNvPr>
            <p:cNvSpPr/>
            <p:nvPr/>
          </p:nvSpPr>
          <p:spPr>
            <a:xfrm rot="5400013">
              <a:off x="10121936" y="6465864"/>
              <a:ext cx="292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0 f12 1"/>
                <a:gd name="f18" fmla="*/ 0 f13 1"/>
                <a:gd name="f19" fmla="*/ 1 f12 1"/>
                <a:gd name="f20" fmla="*/ 0 1 f12"/>
                <a:gd name="f21" fmla="*/ f7 1 f12"/>
                <a:gd name="f22" fmla="*/ f14 1 f2"/>
                <a:gd name="f23" fmla="*/ f16 1 5"/>
                <a:gd name="f24" fmla="*/ f18 1 5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5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6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igura a mano libera 29">
              <a:extLst>
                <a:ext uri="{FF2B5EF4-FFF2-40B4-BE49-F238E27FC236}">
                  <a16:creationId xmlns:a16="http://schemas.microsoft.com/office/drawing/2014/main" id="{B3F20359-D33D-409C-AA92-6DD67E677C01}"/>
                </a:ext>
              </a:extLst>
            </p:cNvPr>
            <p:cNvSpPr/>
            <p:nvPr/>
          </p:nvSpPr>
          <p:spPr>
            <a:xfrm rot="5400013">
              <a:off x="10121374" y="6242206"/>
              <a:ext cx="292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0 f13 1"/>
                <a:gd name="f17" fmla="*/ 0 f12 1"/>
                <a:gd name="f18" fmla="*/ 4 f13 1"/>
                <a:gd name="f19" fmla="*/ 1 f12 1"/>
                <a:gd name="f20" fmla="*/ 5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cubicBezTo>
                    <a:pt x="f8" y="f7"/>
                    <a:pt x="f8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igura a mano libera 30">
              <a:extLst>
                <a:ext uri="{FF2B5EF4-FFF2-40B4-BE49-F238E27FC236}">
                  <a16:creationId xmlns:a16="http://schemas.microsoft.com/office/drawing/2014/main" id="{1D8D6380-DEE5-4399-A030-E6039C2BEFAA}"/>
                </a:ext>
              </a:extLst>
            </p:cNvPr>
            <p:cNvSpPr/>
            <p:nvPr/>
          </p:nvSpPr>
          <p:spPr>
            <a:xfrm rot="5400013">
              <a:off x="10107910" y="6432580"/>
              <a:ext cx="2730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6"/>
                <a:gd name="f9" fmla="val 25"/>
                <a:gd name="f10" fmla="val 36"/>
                <a:gd name="f11" fmla="val 1"/>
                <a:gd name="f12" fmla="val 33"/>
                <a:gd name="f13" fmla="val 18"/>
                <a:gd name="f14" fmla="+- 0 0 -90"/>
                <a:gd name="f15" fmla="*/ f3 1 47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47"/>
                <a:gd name="f22" fmla="*/ 6 f18 1"/>
                <a:gd name="f23" fmla="*/ 2 f17 1"/>
                <a:gd name="f24" fmla="*/ 47 f18 1"/>
                <a:gd name="f25" fmla="*/ 0 f17 1"/>
                <a:gd name="f26" fmla="*/ 2 f18 1"/>
                <a:gd name="f27" fmla="*/ 1 f17 1"/>
                <a:gd name="f28" fmla="*/ f19 1 f2"/>
                <a:gd name="f29" fmla="*/ f22 1 47"/>
                <a:gd name="f30" fmla="*/ f23 1 2"/>
                <a:gd name="f31" fmla="*/ f24 1 47"/>
                <a:gd name="f32" fmla="*/ f25 1 2"/>
                <a:gd name="f33" fmla="*/ f26 1 47"/>
                <a:gd name="f34" fmla="*/ f27 1 2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7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6" y="f5"/>
                  </a:cubicBezTo>
                  <a:cubicBezTo>
                    <a:pt x="f12" y="f5"/>
                    <a:pt x="f13" y="f11"/>
                    <a:pt x="f7" y="f11"/>
                  </a:cubicBezTo>
                  <a:cubicBezTo>
                    <a:pt x="f5" y="f11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igura a mano libera 31">
              <a:extLst>
                <a:ext uri="{FF2B5EF4-FFF2-40B4-BE49-F238E27FC236}">
                  <a16:creationId xmlns:a16="http://schemas.microsoft.com/office/drawing/2014/main" id="{C9E34986-EA3E-4877-8744-EC509D3B5525}"/>
                </a:ext>
              </a:extLst>
            </p:cNvPr>
            <p:cNvSpPr/>
            <p:nvPr/>
          </p:nvSpPr>
          <p:spPr>
            <a:xfrm rot="5400013">
              <a:off x="10116729" y="6339956"/>
              <a:ext cx="19504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3"/>
                <a:gd name="f8" fmla="val 1"/>
                <a:gd name="f9" fmla="val 10"/>
                <a:gd name="f10" fmla="val 2"/>
                <a:gd name="f11" fmla="val 21"/>
                <a:gd name="f12" fmla="val 23"/>
                <a:gd name="f13" fmla="+- 0 0 -90"/>
                <a:gd name="f14" fmla="*/ f3 1 33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33"/>
                <a:gd name="f21" fmla="*/ 0 f17 1"/>
                <a:gd name="f22" fmla="*/ 1 f16 1"/>
                <a:gd name="f23" fmla="*/ 33 f17 1"/>
                <a:gd name="f24" fmla="*/ 3 f16 1"/>
                <a:gd name="f25" fmla="*/ f18 1 f2"/>
                <a:gd name="f26" fmla="*/ f21 1 33"/>
                <a:gd name="f27" fmla="*/ f22 1 3"/>
                <a:gd name="f28" fmla="*/ f23 1 33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33" h="3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7"/>
                    <a:pt x="f6" y="f7"/>
                  </a:cubicBezTo>
                  <a:cubicBezTo>
                    <a:pt x="f12" y="f10"/>
                    <a:pt x="f7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igura a mano libera 32">
              <a:extLst>
                <a:ext uri="{FF2B5EF4-FFF2-40B4-BE49-F238E27FC236}">
                  <a16:creationId xmlns:a16="http://schemas.microsoft.com/office/drawing/2014/main" id="{99D2EFF0-F8A1-4C01-AD0A-92F62E448F28}"/>
                </a:ext>
              </a:extLst>
            </p:cNvPr>
            <p:cNvSpPr/>
            <p:nvPr/>
          </p:nvSpPr>
          <p:spPr>
            <a:xfrm rot="5400013">
              <a:off x="10123354" y="6462115"/>
              <a:ext cx="390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3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3 f13 1"/>
                <a:gd name="f17" fmla="*/ 1 f12 1"/>
                <a:gd name="f18" fmla="*/ 6 f13 1"/>
                <a:gd name="f19" fmla="*/ 0 1 f12"/>
                <a:gd name="f20" fmla="*/ f7 1 f12"/>
                <a:gd name="f21" fmla="*/ f14 1 f2"/>
                <a:gd name="f22" fmla="*/ f16 1 6"/>
                <a:gd name="f23" fmla="*/ f18 1 6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6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5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igura a mano libera 33">
              <a:extLst>
                <a:ext uri="{FF2B5EF4-FFF2-40B4-BE49-F238E27FC236}">
                  <a16:creationId xmlns:a16="http://schemas.microsoft.com/office/drawing/2014/main" id="{A7751F93-0432-47A3-A855-5BAAE48B98A4}"/>
                </a:ext>
              </a:extLst>
            </p:cNvPr>
            <p:cNvSpPr/>
            <p:nvPr/>
          </p:nvSpPr>
          <p:spPr>
            <a:xfrm rot="5400013">
              <a:off x="10115243" y="6455010"/>
              <a:ext cx="1755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"/>
                <a:gd name="f8" fmla="val 25"/>
                <a:gd name="f9" fmla="val 15"/>
                <a:gd name="f10" fmla="val 1"/>
                <a:gd name="f11" fmla="val 8"/>
                <a:gd name="f12" fmla="val 2"/>
                <a:gd name="f13" fmla="val 11"/>
                <a:gd name="f14" fmla="val 22"/>
                <a:gd name="f15" fmla="val 29"/>
                <a:gd name="f16" fmla="val 27"/>
                <a:gd name="f17" fmla="+- 0 0 -90"/>
                <a:gd name="f18" fmla="*/ f3 1 31"/>
                <a:gd name="f19" fmla="*/ f4 1 3"/>
                <a:gd name="f20" fmla="+- f7 0 f5"/>
                <a:gd name="f21" fmla="+- f6 0 f5"/>
                <a:gd name="f22" fmla="*/ f17 f0 1"/>
                <a:gd name="f23" fmla="*/ f20 1 3"/>
                <a:gd name="f24" fmla="*/ f21 1 31"/>
                <a:gd name="f25" fmla="*/ 25 f21 1"/>
                <a:gd name="f26" fmla="*/ 0 f20 1"/>
                <a:gd name="f27" fmla="*/ 0 f21 1"/>
                <a:gd name="f28" fmla="*/ 3 f20 1"/>
                <a:gd name="f29" fmla="*/ 31 f21 1"/>
                <a:gd name="f30" fmla="*/ 2 f20 1"/>
                <a:gd name="f31" fmla="*/ f22 1 f2"/>
                <a:gd name="f32" fmla="*/ f25 1 31"/>
                <a:gd name="f33" fmla="*/ f26 1 3"/>
                <a:gd name="f34" fmla="*/ f27 1 31"/>
                <a:gd name="f35" fmla="*/ f28 1 3"/>
                <a:gd name="f36" fmla="*/ f29 1 31"/>
                <a:gd name="f37" fmla="*/ f30 1 3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31" h="3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2"/>
                    <a:pt x="f5" y="f7"/>
                  </a:cubicBezTo>
                  <a:cubicBezTo>
                    <a:pt x="f13" y="f7"/>
                    <a:pt x="f14" y="f12"/>
                    <a:pt x="f6" y="f12"/>
                  </a:cubicBezTo>
                  <a:cubicBezTo>
                    <a:pt x="f15" y="f10"/>
                    <a:pt x="f1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igura a mano libera 34">
              <a:extLst>
                <a:ext uri="{FF2B5EF4-FFF2-40B4-BE49-F238E27FC236}">
                  <a16:creationId xmlns:a16="http://schemas.microsoft.com/office/drawing/2014/main" id="{EC901C3A-8F4F-48D2-9702-F2C9DB4CA1F3}"/>
                </a:ext>
              </a:extLst>
            </p:cNvPr>
            <p:cNvSpPr/>
            <p:nvPr/>
          </p:nvSpPr>
          <p:spPr>
            <a:xfrm rot="5400013">
              <a:off x="10053123" y="6211007"/>
              <a:ext cx="116037" cy="23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"/>
                <a:gd name="f7" fmla="val 27"/>
                <a:gd name="f8" fmla="val 60"/>
                <a:gd name="f9" fmla="val 63"/>
                <a:gd name="f10" fmla="val 23"/>
                <a:gd name="f11" fmla="val 113"/>
                <a:gd name="f12" fmla="val 19"/>
                <a:gd name="f13" fmla="val 156"/>
                <a:gd name="f14" fmla="val 24"/>
                <a:gd name="f15" fmla="val 21"/>
                <a:gd name="f16" fmla="val 171"/>
                <a:gd name="f17" fmla="val 7"/>
                <a:gd name="f18" fmla="val 134"/>
                <a:gd name="f19" fmla="val 133"/>
                <a:gd name="f20" fmla="val 2"/>
                <a:gd name="f21" fmla="val 3"/>
                <a:gd name="f22" fmla="val 89"/>
                <a:gd name="f23" fmla="val 6"/>
                <a:gd name="f24" fmla="val 104"/>
                <a:gd name="f25" fmla="val 8"/>
                <a:gd name="f26" fmla="val 186"/>
                <a:gd name="f27" fmla="val 11"/>
                <a:gd name="f28" fmla="val 149"/>
                <a:gd name="f29" fmla="val 14"/>
                <a:gd name="f30" fmla="val 91"/>
                <a:gd name="f31" fmla="val 16"/>
                <a:gd name="f32" fmla="val 102"/>
                <a:gd name="f33" fmla="val 13"/>
                <a:gd name="f34" fmla="val 74"/>
                <a:gd name="f35" fmla="val 97"/>
                <a:gd name="f36" fmla="val 18"/>
                <a:gd name="f37" fmla="val 25"/>
                <a:gd name="f38" fmla="val 64"/>
                <a:gd name="f39" fmla="val 46"/>
                <a:gd name="f40" fmla="val 26"/>
                <a:gd name="f41" fmla="+- 0 0 -90"/>
                <a:gd name="f42" fmla="*/ f3 1 198"/>
                <a:gd name="f43" fmla="*/ f4 1 27"/>
                <a:gd name="f44" fmla="+- f7 0 f5"/>
                <a:gd name="f45" fmla="+- f6 0 f5"/>
                <a:gd name="f46" fmla="*/ f41 f0 1"/>
                <a:gd name="f47" fmla="*/ f45 1 198"/>
                <a:gd name="f48" fmla="*/ f44 1 27"/>
                <a:gd name="f49" fmla="*/ 60 f45 1"/>
                <a:gd name="f50" fmla="*/ 27 f44 1"/>
                <a:gd name="f51" fmla="*/ 156 f45 1"/>
                <a:gd name="f52" fmla="*/ 24 f44 1"/>
                <a:gd name="f53" fmla="*/ 134 f45 1"/>
                <a:gd name="f54" fmla="*/ 0 f44 1"/>
                <a:gd name="f55" fmla="*/ 89 f45 1"/>
                <a:gd name="f56" fmla="*/ 6 f44 1"/>
                <a:gd name="f57" fmla="*/ 149 f45 1"/>
                <a:gd name="f58" fmla="*/ 14 f44 1"/>
                <a:gd name="f59" fmla="*/ 74 f45 1"/>
                <a:gd name="f60" fmla="*/ 11 f44 1"/>
                <a:gd name="f61" fmla="*/ 13 f45 1"/>
                <a:gd name="f62" fmla="*/ 25 f44 1"/>
                <a:gd name="f63" fmla="*/ 63 f45 1"/>
                <a:gd name="f64" fmla="*/ 23 f44 1"/>
                <a:gd name="f65" fmla="*/ f46 1 f2"/>
                <a:gd name="f66" fmla="*/ f49 1 198"/>
                <a:gd name="f67" fmla="*/ f50 1 27"/>
                <a:gd name="f68" fmla="*/ f51 1 198"/>
                <a:gd name="f69" fmla="*/ f52 1 27"/>
                <a:gd name="f70" fmla="*/ f53 1 198"/>
                <a:gd name="f71" fmla="*/ f54 1 27"/>
                <a:gd name="f72" fmla="*/ f55 1 198"/>
                <a:gd name="f73" fmla="*/ f56 1 27"/>
                <a:gd name="f74" fmla="*/ f57 1 198"/>
                <a:gd name="f75" fmla="*/ f58 1 27"/>
                <a:gd name="f76" fmla="*/ f59 1 198"/>
                <a:gd name="f77" fmla="*/ f60 1 27"/>
                <a:gd name="f78" fmla="*/ f61 1 198"/>
                <a:gd name="f79" fmla="*/ f62 1 27"/>
                <a:gd name="f80" fmla="*/ f63 1 198"/>
                <a:gd name="f81" fmla="*/ f64 1 27"/>
                <a:gd name="f82" fmla="*/ 0 1 f47"/>
                <a:gd name="f83" fmla="*/ f6 1 f47"/>
                <a:gd name="f84" fmla="*/ 0 1 f48"/>
                <a:gd name="f85" fmla="*/ f7 1 f48"/>
                <a:gd name="f86" fmla="+- f65 0 f1"/>
                <a:gd name="f87" fmla="*/ f66 1 f47"/>
                <a:gd name="f88" fmla="*/ f67 1 f48"/>
                <a:gd name="f89" fmla="*/ f68 1 f47"/>
                <a:gd name="f90" fmla="*/ f69 1 f48"/>
                <a:gd name="f91" fmla="*/ f70 1 f47"/>
                <a:gd name="f92" fmla="*/ f71 1 f48"/>
                <a:gd name="f93" fmla="*/ f72 1 f47"/>
                <a:gd name="f94" fmla="*/ f73 1 f48"/>
                <a:gd name="f95" fmla="*/ f74 1 f47"/>
                <a:gd name="f96" fmla="*/ f75 1 f48"/>
                <a:gd name="f97" fmla="*/ f76 1 f47"/>
                <a:gd name="f98" fmla="*/ f77 1 f48"/>
                <a:gd name="f99" fmla="*/ f78 1 f47"/>
                <a:gd name="f100" fmla="*/ f79 1 f48"/>
                <a:gd name="f101" fmla="*/ f80 1 f47"/>
                <a:gd name="f102" fmla="*/ f81 1 f48"/>
                <a:gd name="f103" fmla="*/ f82 f42 1"/>
                <a:gd name="f104" fmla="*/ f83 f42 1"/>
                <a:gd name="f105" fmla="*/ f85 f43 1"/>
                <a:gd name="f106" fmla="*/ f84 f43 1"/>
                <a:gd name="f107" fmla="*/ f87 f42 1"/>
                <a:gd name="f108" fmla="*/ f88 f43 1"/>
                <a:gd name="f109" fmla="*/ f89 f42 1"/>
                <a:gd name="f110" fmla="*/ f90 f43 1"/>
                <a:gd name="f111" fmla="*/ f91 f42 1"/>
                <a:gd name="f112" fmla="*/ f92 f43 1"/>
                <a:gd name="f113" fmla="*/ f93 f42 1"/>
                <a:gd name="f114" fmla="*/ f94 f43 1"/>
                <a:gd name="f115" fmla="*/ f95 f42 1"/>
                <a:gd name="f116" fmla="*/ f96 f43 1"/>
                <a:gd name="f117" fmla="*/ f97 f42 1"/>
                <a:gd name="f118" fmla="*/ f98 f43 1"/>
                <a:gd name="f119" fmla="*/ f99 f42 1"/>
                <a:gd name="f120" fmla="*/ f100 f43 1"/>
                <a:gd name="f121" fmla="*/ f101 f42 1"/>
                <a:gd name="f122" fmla="*/ f102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07" y="f108"/>
                </a:cxn>
                <a:cxn ang="f86">
                  <a:pos x="f107" y="f108"/>
                </a:cxn>
                <a:cxn ang="f86">
                  <a:pos x="f109" y="f110"/>
                </a:cxn>
                <a:cxn ang="f86">
                  <a:pos x="f111" y="f112"/>
                </a:cxn>
                <a:cxn ang="f86">
                  <a:pos x="f113" y="f114"/>
                </a:cxn>
                <a:cxn ang="f86">
                  <a:pos x="f115" y="f116"/>
                </a:cxn>
                <a:cxn ang="f86">
                  <a:pos x="f117" y="f118"/>
                </a:cxn>
                <a:cxn ang="f86">
                  <a:pos x="f119" y="f120"/>
                </a:cxn>
                <a:cxn ang="f86">
                  <a:pos x="f121" y="f122"/>
                </a:cxn>
                <a:cxn ang="f86">
                  <a:pos x="f107" y="f108"/>
                </a:cxn>
              </a:cxnLst>
              <a:rect l="f103" t="f106" r="f104" b="f105"/>
              <a:pathLst>
                <a:path w="198" h="27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16" y="f17"/>
                    <a:pt x="f18" y="f5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27"/>
                  </a:cubicBezTo>
                  <a:cubicBezTo>
                    <a:pt x="f35" y="f31"/>
                    <a:pt x="f5" y="f36"/>
                    <a:pt x="f33" y="f37"/>
                  </a:cubicBezTo>
                  <a:lnTo>
                    <a:pt x="f9" y="f10"/>
                  </a:lnTo>
                  <a:cubicBezTo>
                    <a:pt x="f38" y="f14"/>
                    <a:pt x="f39" y="f4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igura a mano libera 35">
              <a:extLst>
                <a:ext uri="{FF2B5EF4-FFF2-40B4-BE49-F238E27FC236}">
                  <a16:creationId xmlns:a16="http://schemas.microsoft.com/office/drawing/2014/main" id="{C6E255B3-0068-4059-ABBE-ED92D1250B8A}"/>
                </a:ext>
              </a:extLst>
            </p:cNvPr>
            <p:cNvSpPr/>
            <p:nvPr/>
          </p:nvSpPr>
          <p:spPr>
            <a:xfrm rot="5400013">
              <a:off x="10096054" y="6270462"/>
              <a:ext cx="5850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6"/>
                <a:gd name="f8" fmla="val 82"/>
                <a:gd name="f9" fmla="val 79"/>
                <a:gd name="f10" fmla="val 5"/>
                <a:gd name="f11" fmla="val 65"/>
                <a:gd name="f12" fmla="val 4"/>
                <a:gd name="f13" fmla="val 38"/>
                <a:gd name="f14" fmla="val 8"/>
                <a:gd name="f15" fmla="val 2"/>
                <a:gd name="f16" fmla="val 88"/>
                <a:gd name="f17" fmla="+- 0 0 -90"/>
                <a:gd name="f18" fmla="*/ f3 1 100"/>
                <a:gd name="f19" fmla="*/ f4 1 6"/>
                <a:gd name="f20" fmla="+- f7 0 f5"/>
                <a:gd name="f21" fmla="+- f6 0 f5"/>
                <a:gd name="f22" fmla="*/ f17 f0 1"/>
                <a:gd name="f23" fmla="*/ f20 1 6"/>
                <a:gd name="f24" fmla="*/ f21 1 100"/>
                <a:gd name="f25" fmla="*/ 82 f21 1"/>
                <a:gd name="f26" fmla="*/ 6 f20 1"/>
                <a:gd name="f27" fmla="*/ 100 f21 1"/>
                <a:gd name="f28" fmla="*/ 38 f21 1"/>
                <a:gd name="f29" fmla="*/ 0 f20 1"/>
                <a:gd name="f30" fmla="*/ 0 f21 1"/>
                <a:gd name="f31" fmla="*/ 5 f20 1"/>
                <a:gd name="f32" fmla="*/ 88 f21 1"/>
                <a:gd name="f33" fmla="*/ f22 1 f2"/>
                <a:gd name="f34" fmla="*/ f25 1 100"/>
                <a:gd name="f35" fmla="*/ f26 1 6"/>
                <a:gd name="f36" fmla="*/ f27 1 100"/>
                <a:gd name="f37" fmla="*/ f28 1 100"/>
                <a:gd name="f38" fmla="*/ f29 1 6"/>
                <a:gd name="f39" fmla="*/ f30 1 100"/>
                <a:gd name="f40" fmla="*/ f31 1 6"/>
                <a:gd name="f41" fmla="*/ f32 1 100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4"/>
                <a:gd name="f51" fmla="*/ f38 1 f23"/>
                <a:gd name="f52" fmla="*/ f39 1 f24"/>
                <a:gd name="f53" fmla="*/ f40 1 f23"/>
                <a:gd name="f54" fmla="*/ f41 1 f24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0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0"/>
                </a:cxn>
                <a:cxn ang="f46">
                  <a:pos x="f59" y="f60"/>
                </a:cxn>
              </a:cxnLst>
              <a:rect l="f55" t="f58" r="f56" b="f57"/>
              <a:pathLst>
                <a:path w="100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5" y="f12"/>
                    <a:pt x="f5" y="f10"/>
                  </a:cubicBezTo>
                  <a:lnTo>
                    <a:pt x="f16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igura a mano libera 36">
              <a:extLst>
                <a:ext uri="{FF2B5EF4-FFF2-40B4-BE49-F238E27FC236}">
                  <a16:creationId xmlns:a16="http://schemas.microsoft.com/office/drawing/2014/main" id="{41EE363C-1C44-4EA7-8A1E-1DA94EF4B836}"/>
                </a:ext>
              </a:extLst>
            </p:cNvPr>
            <p:cNvSpPr/>
            <p:nvPr/>
          </p:nvSpPr>
          <p:spPr>
            <a:xfrm rot="5400013">
              <a:off x="10077711" y="6337460"/>
              <a:ext cx="82881" cy="123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14"/>
                <a:gd name="f8" fmla="val 80"/>
                <a:gd name="f9" fmla="val 3"/>
                <a:gd name="f10" fmla="val 66"/>
                <a:gd name="f11" fmla="val 7"/>
                <a:gd name="f12" fmla="val 23"/>
                <a:gd name="f13" fmla="val 9"/>
                <a:gd name="f14" fmla="val 49"/>
                <a:gd name="f15" fmla="val 102"/>
                <a:gd name="f16" fmla="val 86"/>
                <a:gd name="f17" fmla="val 10"/>
                <a:gd name="f18" fmla="val 118"/>
                <a:gd name="f19" fmla="val 8"/>
                <a:gd name="f20" fmla="val 33"/>
                <a:gd name="f21" fmla="val 6"/>
                <a:gd name="f22" fmla="val 81"/>
                <a:gd name="f23" fmla="val 97"/>
                <a:gd name="f24" fmla="val 112"/>
                <a:gd name="f25" fmla="val 2"/>
                <a:gd name="f26" fmla="val 127"/>
                <a:gd name="f27" fmla="val 111"/>
                <a:gd name="f28" fmla="val 1"/>
                <a:gd name="f29" fmla="val 83"/>
                <a:gd name="f30" fmla="val 85"/>
                <a:gd name="f31" fmla="val 89"/>
                <a:gd name="f32" fmla="val 90"/>
                <a:gd name="f33" fmla="val 84"/>
                <a:gd name="f34" fmla="val 82"/>
                <a:gd name="f35" fmla="val 56"/>
                <a:gd name="f36" fmla="val 76"/>
                <a:gd name="f37" fmla="val 18"/>
                <a:gd name="f38" fmla="val 40"/>
                <a:gd name="f39" fmla="+- 0 0 -90"/>
                <a:gd name="f40" fmla="*/ f3 1 142"/>
                <a:gd name="f41" fmla="*/ f4 1 14"/>
                <a:gd name="f42" fmla="+- f7 0 f5"/>
                <a:gd name="f43" fmla="+- f6 0 f5"/>
                <a:gd name="f44" fmla="*/ f39 f0 1"/>
                <a:gd name="f45" fmla="*/ f43 1 142"/>
                <a:gd name="f46" fmla="*/ f42 1 14"/>
                <a:gd name="f47" fmla="*/ 80 f43 1"/>
                <a:gd name="f48" fmla="*/ 3 f42 1"/>
                <a:gd name="f49" fmla="*/ 49 f43 1"/>
                <a:gd name="f50" fmla="*/ 14 f42 1"/>
                <a:gd name="f51" fmla="*/ 118 f43 1"/>
                <a:gd name="f52" fmla="*/ 8 f42 1"/>
                <a:gd name="f53" fmla="*/ 81 f43 1"/>
                <a:gd name="f54" fmla="*/ 127 f43 1"/>
                <a:gd name="f55" fmla="*/ 2 f42 1"/>
                <a:gd name="f56" fmla="*/ 83 f43 1"/>
                <a:gd name="f57" fmla="*/ 0 f42 1"/>
                <a:gd name="f58" fmla="*/ 85 f43 1"/>
                <a:gd name="f59" fmla="*/ 1 f42 1"/>
                <a:gd name="f60" fmla="*/ 86 f43 1"/>
                <a:gd name="f61" fmla="*/ 84 f43 1"/>
                <a:gd name="f62" fmla="*/ 0 f43 1"/>
                <a:gd name="f63" fmla="*/ f44 1 f2"/>
                <a:gd name="f64" fmla="*/ f47 1 142"/>
                <a:gd name="f65" fmla="*/ f48 1 14"/>
                <a:gd name="f66" fmla="*/ f49 1 142"/>
                <a:gd name="f67" fmla="*/ f50 1 14"/>
                <a:gd name="f68" fmla="*/ f51 1 142"/>
                <a:gd name="f69" fmla="*/ f52 1 14"/>
                <a:gd name="f70" fmla="*/ f53 1 142"/>
                <a:gd name="f71" fmla="*/ f54 1 142"/>
                <a:gd name="f72" fmla="*/ f55 1 14"/>
                <a:gd name="f73" fmla="*/ f56 1 142"/>
                <a:gd name="f74" fmla="*/ f57 1 14"/>
                <a:gd name="f75" fmla="*/ f58 1 142"/>
                <a:gd name="f76" fmla="*/ f59 1 14"/>
                <a:gd name="f77" fmla="*/ f60 1 142"/>
                <a:gd name="f78" fmla="*/ f61 1 142"/>
                <a:gd name="f79" fmla="*/ f62 1 142"/>
                <a:gd name="f80" fmla="*/ 0 1 f45"/>
                <a:gd name="f81" fmla="*/ f6 1 f45"/>
                <a:gd name="f82" fmla="*/ 0 1 f46"/>
                <a:gd name="f83" fmla="*/ f7 1 f46"/>
                <a:gd name="f84" fmla="+- f63 0 f1"/>
                <a:gd name="f85" fmla="*/ f64 1 f45"/>
                <a:gd name="f86" fmla="*/ f65 1 f46"/>
                <a:gd name="f87" fmla="*/ f66 1 f45"/>
                <a:gd name="f88" fmla="*/ f67 1 f46"/>
                <a:gd name="f89" fmla="*/ f68 1 f45"/>
                <a:gd name="f90" fmla="*/ f69 1 f46"/>
                <a:gd name="f91" fmla="*/ f70 1 f45"/>
                <a:gd name="f92" fmla="*/ f71 1 f45"/>
                <a:gd name="f93" fmla="*/ f72 1 f46"/>
                <a:gd name="f94" fmla="*/ f73 1 f45"/>
                <a:gd name="f95" fmla="*/ f74 1 f46"/>
                <a:gd name="f96" fmla="*/ f75 1 f45"/>
                <a:gd name="f97" fmla="*/ f76 1 f46"/>
                <a:gd name="f98" fmla="*/ f77 1 f45"/>
                <a:gd name="f99" fmla="*/ f78 1 f45"/>
                <a:gd name="f100" fmla="*/ f79 1 f45"/>
                <a:gd name="f101" fmla="*/ f80 f40 1"/>
                <a:gd name="f102" fmla="*/ f81 f40 1"/>
                <a:gd name="f103" fmla="*/ f83 f41 1"/>
                <a:gd name="f104" fmla="*/ f82 f41 1"/>
                <a:gd name="f105" fmla="*/ f85 f40 1"/>
                <a:gd name="f106" fmla="*/ f86 f41 1"/>
                <a:gd name="f107" fmla="*/ f87 f40 1"/>
                <a:gd name="f108" fmla="*/ f88 f41 1"/>
                <a:gd name="f109" fmla="*/ f89 f40 1"/>
                <a:gd name="f110" fmla="*/ f90 f41 1"/>
                <a:gd name="f111" fmla="*/ f91 f40 1"/>
                <a:gd name="f112" fmla="*/ f92 f40 1"/>
                <a:gd name="f113" fmla="*/ f93 f41 1"/>
                <a:gd name="f114" fmla="*/ f94 f40 1"/>
                <a:gd name="f115" fmla="*/ f95 f41 1"/>
                <a:gd name="f116" fmla="*/ f96 f40 1"/>
                <a:gd name="f117" fmla="*/ f97 f41 1"/>
                <a:gd name="f118" fmla="*/ f98 f40 1"/>
                <a:gd name="f119" fmla="*/ f99 f40 1"/>
                <a:gd name="f120" fmla="*/ f10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5" y="f106"/>
                </a:cxn>
                <a:cxn ang="f84">
                  <a:pos x="f105" y="f106"/>
                </a:cxn>
                <a:cxn ang="f84">
                  <a:pos x="f107" y="f108"/>
                </a:cxn>
                <a:cxn ang="f84">
                  <a:pos x="f109" y="f110"/>
                </a:cxn>
                <a:cxn ang="f84">
                  <a:pos x="f111" y="f106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8" y="f117"/>
                </a:cxn>
                <a:cxn ang="f84">
                  <a:pos x="f119" y="f117"/>
                </a:cxn>
                <a:cxn ang="f84">
                  <a:pos x="f105" y="f106"/>
                </a:cxn>
                <a:cxn ang="f84">
                  <a:pos x="f119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20" y="f106"/>
                </a:cxn>
                <a:cxn ang="f84">
                  <a:pos x="f105" y="f106"/>
                </a:cxn>
              </a:cxnLst>
              <a:rect l="f101" t="f104" r="f102" b="f103"/>
              <a:pathLst>
                <a:path w="142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7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20" y="f13"/>
                    <a:pt x="f6" y="f21"/>
                    <a:pt x="f22" y="f9"/>
                  </a:cubicBezTo>
                  <a:cubicBezTo>
                    <a:pt x="f23" y="f9"/>
                    <a:pt x="f24" y="f25"/>
                    <a:pt x="f26" y="f25"/>
                  </a:cubicBezTo>
                  <a:cubicBezTo>
                    <a:pt x="f27" y="f25"/>
                    <a:pt x="f23" y="f28"/>
                    <a:pt x="f29" y="f5"/>
                  </a:cubicBezTo>
                  <a:lnTo>
                    <a:pt x="f30" y="f28"/>
                  </a:lnTo>
                  <a:lnTo>
                    <a:pt x="f30" y="f28"/>
                  </a:lnTo>
                  <a:cubicBezTo>
                    <a:pt x="f30" y="f28"/>
                    <a:pt x="f30" y="f28"/>
                    <a:pt x="f30" y="f28"/>
                  </a:cubicBezTo>
                  <a:cubicBezTo>
                    <a:pt x="f31" y="f28"/>
                    <a:pt x="f32" y="f28"/>
                    <a:pt x="f16" y="f28"/>
                  </a:cubicBezTo>
                  <a:lnTo>
                    <a:pt x="f33" y="f28"/>
                  </a:lnTo>
                  <a:cubicBezTo>
                    <a:pt x="f29" y="f25"/>
                    <a:pt x="f34" y="f25"/>
                    <a:pt x="f8" y="f9"/>
                  </a:cubicBezTo>
                  <a:cubicBezTo>
                    <a:pt x="f35" y="f25"/>
                    <a:pt x="f36" y="f25"/>
                    <a:pt x="f33" y="f28"/>
                  </a:cubicBezTo>
                  <a:cubicBezTo>
                    <a:pt x="f33" y="f28"/>
                    <a:pt x="f30" y="f28"/>
                    <a:pt x="f30" y="f28"/>
                  </a:cubicBezTo>
                  <a:lnTo>
                    <a:pt x="f30" y="f28"/>
                  </a:lnTo>
                  <a:lnTo>
                    <a:pt x="f5" y="f9"/>
                  </a:lnTo>
                  <a:cubicBezTo>
                    <a:pt x="f37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igura a mano libera 37">
              <a:extLst>
                <a:ext uri="{FF2B5EF4-FFF2-40B4-BE49-F238E27FC236}">
                  <a16:creationId xmlns:a16="http://schemas.microsoft.com/office/drawing/2014/main" id="{B123313F-21D5-4236-BB3A-449DBCE6C09D}"/>
                </a:ext>
              </a:extLst>
            </p:cNvPr>
            <p:cNvSpPr/>
            <p:nvPr/>
          </p:nvSpPr>
          <p:spPr>
            <a:xfrm rot="5400013">
              <a:off x="10100777" y="6595059"/>
              <a:ext cx="5852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"/>
                <a:gd name="f8" fmla="val 8"/>
                <a:gd name="f9" fmla="val 2"/>
                <a:gd name="f10" fmla="+- 0 0 -90"/>
                <a:gd name="f11" fmla="*/ f3 1 11"/>
                <a:gd name="f12" fmla="*/ f4 1 1"/>
                <a:gd name="f13" fmla="+- f7 0 f5"/>
                <a:gd name="f14" fmla="+- f6 0 f5"/>
                <a:gd name="f15" fmla="*/ f10 f0 1"/>
                <a:gd name="f16" fmla="*/ f14 1 11"/>
                <a:gd name="f17" fmla="*/ 11 f14 1"/>
                <a:gd name="f18" fmla="*/ 1 f13 1"/>
                <a:gd name="f19" fmla="*/ 8 f14 1"/>
                <a:gd name="f20" fmla="*/ 0 f13 1"/>
                <a:gd name="f21" fmla="*/ 0 1 f13"/>
                <a:gd name="f22" fmla="*/ f7 1 f13"/>
                <a:gd name="f23" fmla="*/ f15 1 f2"/>
                <a:gd name="f24" fmla="*/ f17 1 11"/>
                <a:gd name="f25" fmla="*/ f19 1 1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1" h="1">
                  <a:moveTo>
                    <a:pt x="f6" y="f7"/>
                  </a:moveTo>
                  <a:lnTo>
                    <a:pt x="f6" y="f7"/>
                  </a:lnTo>
                  <a:cubicBezTo>
                    <a:pt x="f8" y="f7"/>
                    <a:pt x="f8" y="f7"/>
                    <a:pt x="f8" y="f5"/>
                  </a:cubicBezTo>
                  <a:cubicBezTo>
                    <a:pt x="f9" y="f7"/>
                    <a:pt x="f5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igura a mano libera 38">
              <a:extLst>
                <a:ext uri="{FF2B5EF4-FFF2-40B4-BE49-F238E27FC236}">
                  <a16:creationId xmlns:a16="http://schemas.microsoft.com/office/drawing/2014/main" id="{826C626D-A25A-4DEF-9AC1-6E93DFE1CCE1}"/>
                </a:ext>
              </a:extLst>
            </p:cNvPr>
            <p:cNvSpPr/>
            <p:nvPr/>
          </p:nvSpPr>
          <p:spPr>
            <a:xfrm rot="5400013">
              <a:off x="10073166" y="6581000"/>
              <a:ext cx="72155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12"/>
                <a:gd name="f8" fmla="val 48"/>
                <a:gd name="f9" fmla="val 11"/>
                <a:gd name="f10" fmla="val 54"/>
                <a:gd name="f11" fmla="val 10"/>
                <a:gd name="f12" fmla="val 59"/>
                <a:gd name="f13" fmla="val 8"/>
                <a:gd name="f14" fmla="val 79"/>
                <a:gd name="f15" fmla="val 9"/>
                <a:gd name="f16" fmla="val 96"/>
                <a:gd name="f17" fmla="val 80"/>
                <a:gd name="f18" fmla="val 92"/>
                <a:gd name="f19" fmla="val 84"/>
                <a:gd name="f20" fmla="val 7"/>
                <a:gd name="f21" fmla="val 78"/>
                <a:gd name="f22" fmla="val 44"/>
                <a:gd name="f23" fmla="val 6"/>
                <a:gd name="f24" fmla="val 1"/>
                <a:gd name="f25" fmla="val 16"/>
                <a:gd name="f26" fmla="val 4"/>
                <a:gd name="f27" fmla="val 25"/>
                <a:gd name="f28" fmla="+- 0 0 -90"/>
                <a:gd name="f29" fmla="*/ f3 1 122"/>
                <a:gd name="f30" fmla="*/ f4 1 12"/>
                <a:gd name="f31" fmla="+- f7 0 f5"/>
                <a:gd name="f32" fmla="+- f6 0 f5"/>
                <a:gd name="f33" fmla="*/ f28 f0 1"/>
                <a:gd name="f34" fmla="*/ f32 1 122"/>
                <a:gd name="f35" fmla="*/ f31 1 12"/>
                <a:gd name="f36" fmla="*/ 48 f32 1"/>
                <a:gd name="f37" fmla="*/ 11 f31 1"/>
                <a:gd name="f38" fmla="*/ 79 f32 1"/>
                <a:gd name="f39" fmla="*/ 9 f31 1"/>
                <a:gd name="f40" fmla="*/ 80 f32 1"/>
                <a:gd name="f41" fmla="*/ 12 f31 1"/>
                <a:gd name="f42" fmla="*/ 84 f32 1"/>
                <a:gd name="f43" fmla="*/ 7 f31 1"/>
                <a:gd name="f44" fmla="*/ 78 f32 1"/>
                <a:gd name="f45" fmla="*/ 8 f31 1"/>
                <a:gd name="f46" fmla="*/ 6 f32 1"/>
                <a:gd name="f47" fmla="*/ 0 f31 1"/>
                <a:gd name="f48" fmla="*/ f33 1 f2"/>
                <a:gd name="f49" fmla="*/ f36 1 122"/>
                <a:gd name="f50" fmla="*/ f37 1 12"/>
                <a:gd name="f51" fmla="*/ f38 1 122"/>
                <a:gd name="f52" fmla="*/ f39 1 12"/>
                <a:gd name="f53" fmla="*/ f40 1 122"/>
                <a:gd name="f54" fmla="*/ f41 1 12"/>
                <a:gd name="f55" fmla="*/ f42 1 122"/>
                <a:gd name="f56" fmla="*/ f43 1 12"/>
                <a:gd name="f57" fmla="*/ f44 1 122"/>
                <a:gd name="f58" fmla="*/ f45 1 12"/>
                <a:gd name="f59" fmla="*/ f46 1 122"/>
                <a:gd name="f60" fmla="*/ f47 1 12"/>
                <a:gd name="f61" fmla="*/ 0 1 f34"/>
                <a:gd name="f62" fmla="*/ f6 1 f34"/>
                <a:gd name="f63" fmla="*/ 0 1 f35"/>
                <a:gd name="f64" fmla="*/ f7 1 f35"/>
                <a:gd name="f65" fmla="+- f48 0 f1"/>
                <a:gd name="f66" fmla="*/ f49 1 f34"/>
                <a:gd name="f67" fmla="*/ f50 1 f35"/>
                <a:gd name="f68" fmla="*/ f51 1 f34"/>
                <a:gd name="f69" fmla="*/ f52 1 f35"/>
                <a:gd name="f70" fmla="*/ f53 1 f34"/>
                <a:gd name="f71" fmla="*/ f54 1 f35"/>
                <a:gd name="f72" fmla="*/ f55 1 f34"/>
                <a:gd name="f73" fmla="*/ f56 1 f35"/>
                <a:gd name="f74" fmla="*/ f57 1 f34"/>
                <a:gd name="f75" fmla="*/ f58 1 f35"/>
                <a:gd name="f76" fmla="*/ f59 1 f34"/>
                <a:gd name="f77" fmla="*/ f60 1 f35"/>
                <a:gd name="f78" fmla="*/ f61 f29 1"/>
                <a:gd name="f79" fmla="*/ f62 f29 1"/>
                <a:gd name="f80" fmla="*/ f64 f30 1"/>
                <a:gd name="f81" fmla="*/ f63 f30 1"/>
                <a:gd name="f82" fmla="*/ f66 f29 1"/>
                <a:gd name="f83" fmla="*/ f67 f30 1"/>
                <a:gd name="f84" fmla="*/ f68 f29 1"/>
                <a:gd name="f85" fmla="*/ f69 f30 1"/>
                <a:gd name="f86" fmla="*/ f70 f29 1"/>
                <a:gd name="f87" fmla="*/ f71 f30 1"/>
                <a:gd name="f88" fmla="*/ f72 f29 1"/>
                <a:gd name="f89" fmla="*/ f73 f30 1"/>
                <a:gd name="f90" fmla="*/ f74 f29 1"/>
                <a:gd name="f91" fmla="*/ f75 f30 1"/>
                <a:gd name="f92" fmla="*/ f76 f29 1"/>
                <a:gd name="f93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82" y="f83"/>
                </a:cxn>
                <a:cxn ang="f65">
                  <a:pos x="f82" y="f83"/>
                </a:cxn>
                <a:cxn ang="f65">
                  <a:pos x="f84" y="f85"/>
                </a:cxn>
                <a:cxn ang="f65">
                  <a:pos x="f86" y="f87"/>
                </a:cxn>
                <a:cxn ang="f65">
                  <a:pos x="f88" y="f89"/>
                </a:cxn>
                <a:cxn ang="f65">
                  <a:pos x="f90" y="f91"/>
                </a:cxn>
                <a:cxn ang="f65">
                  <a:pos x="f92" y="f93"/>
                </a:cxn>
                <a:cxn ang="f65">
                  <a:pos x="f82" y="f83"/>
                </a:cxn>
              </a:cxnLst>
              <a:rect l="f78" t="f81" r="f79" b="f80"/>
              <a:pathLst>
                <a:path w="122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1"/>
                    <a:pt x="f14" y="f9"/>
                    <a:pt x="f17" y="f7"/>
                  </a:cubicBezTo>
                  <a:cubicBezTo>
                    <a:pt x="f18" y="f9"/>
                    <a:pt x="f6" y="f15"/>
                    <a:pt x="f19" y="f20"/>
                  </a:cubicBezTo>
                  <a:lnTo>
                    <a:pt x="f21" y="f13"/>
                  </a:lnTo>
                  <a:cubicBezTo>
                    <a:pt x="f22" y="f23"/>
                    <a:pt x="f5" y="f24"/>
                    <a:pt x="f23" y="f5"/>
                  </a:cubicBezTo>
                  <a:cubicBezTo>
                    <a:pt x="f25" y="f26"/>
                    <a:pt x="f27" y="f20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igura a mano libera 39">
              <a:extLst>
                <a:ext uri="{FF2B5EF4-FFF2-40B4-BE49-F238E27FC236}">
                  <a16:creationId xmlns:a16="http://schemas.microsoft.com/office/drawing/2014/main" id="{98F78DC6-96ED-4652-9DE7-75009D22C585}"/>
                </a:ext>
              </a:extLst>
            </p:cNvPr>
            <p:cNvSpPr/>
            <p:nvPr/>
          </p:nvSpPr>
          <p:spPr>
            <a:xfrm rot="5400013">
              <a:off x="10089077" y="6440129"/>
              <a:ext cx="4290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6"/>
                <a:gd name="f8" fmla="val 70"/>
                <a:gd name="f9" fmla="val 2"/>
                <a:gd name="f10" fmla="val 36"/>
                <a:gd name="f11" fmla="val 34"/>
                <a:gd name="f12" fmla="val 4"/>
                <a:gd name="f13" fmla="val 65"/>
                <a:gd name="f14" fmla="+- 0 0 -90"/>
                <a:gd name="f15" fmla="*/ f3 1 74"/>
                <a:gd name="f16" fmla="*/ f4 1 6"/>
                <a:gd name="f17" fmla="+- f7 0 f5"/>
                <a:gd name="f18" fmla="+- f6 0 f5"/>
                <a:gd name="f19" fmla="*/ f14 f0 1"/>
                <a:gd name="f20" fmla="*/ f17 1 6"/>
                <a:gd name="f21" fmla="*/ f18 1 74"/>
                <a:gd name="f22" fmla="*/ 70 f18 1"/>
                <a:gd name="f23" fmla="*/ 0 f17 1"/>
                <a:gd name="f24" fmla="*/ 0 f18 1"/>
                <a:gd name="f25" fmla="*/ 2 f17 1"/>
                <a:gd name="f26" fmla="*/ 36 f18 1"/>
                <a:gd name="f27" fmla="*/ 6 f17 1"/>
                <a:gd name="f28" fmla="*/ 34 f18 1"/>
                <a:gd name="f29" fmla="*/ 4 f17 1"/>
                <a:gd name="f30" fmla="*/ f19 1 f2"/>
                <a:gd name="f31" fmla="*/ f22 1 74"/>
                <a:gd name="f32" fmla="*/ f23 1 6"/>
                <a:gd name="f33" fmla="*/ f24 1 74"/>
                <a:gd name="f34" fmla="*/ f25 1 6"/>
                <a:gd name="f35" fmla="*/ f26 1 74"/>
                <a:gd name="f36" fmla="*/ f27 1 6"/>
                <a:gd name="f37" fmla="*/ f28 1 74"/>
                <a:gd name="f38" fmla="*/ f29 1 6"/>
                <a:gd name="f39" fmla="*/ 0 1 f21"/>
                <a:gd name="f40" fmla="*/ f6 1 f21"/>
                <a:gd name="f41" fmla="*/ 0 1 f20"/>
                <a:gd name="f42" fmla="*/ f7 1 f20"/>
                <a:gd name="f43" fmla="+- f30 0 f1"/>
                <a:gd name="f44" fmla="*/ f31 1 f21"/>
                <a:gd name="f45" fmla="*/ f32 1 f20"/>
                <a:gd name="f46" fmla="*/ f33 1 f21"/>
                <a:gd name="f47" fmla="*/ f34 1 f20"/>
                <a:gd name="f48" fmla="*/ f35 1 f21"/>
                <a:gd name="f49" fmla="*/ f36 1 f20"/>
                <a:gd name="f50" fmla="*/ f37 1 f21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61"/>
                </a:cxn>
                <a:cxn ang="f43">
                  <a:pos x="f62" y="f63"/>
                </a:cxn>
                <a:cxn ang="f43">
                  <a:pos x="f56" y="f57"/>
                </a:cxn>
              </a:cxnLst>
              <a:rect l="f52" t="f55" r="f53" b="f54"/>
              <a:pathLst>
                <a:path w="74" h="6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11" y="f12"/>
                  </a:lnTo>
                  <a:cubicBezTo>
                    <a:pt x="f6" y="f12"/>
                    <a:pt x="f13" y="f9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igura a mano libera 40">
              <a:extLst>
                <a:ext uri="{FF2B5EF4-FFF2-40B4-BE49-F238E27FC236}">
                  <a16:creationId xmlns:a16="http://schemas.microsoft.com/office/drawing/2014/main" id="{DC06FC05-F260-41F3-B1B6-042528FA5136}"/>
                </a:ext>
              </a:extLst>
            </p:cNvPr>
            <p:cNvSpPr/>
            <p:nvPr/>
          </p:nvSpPr>
          <p:spPr>
            <a:xfrm rot="5400013">
              <a:off x="10114169" y="6225957"/>
              <a:ext cx="23399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7"/>
                <a:gd name="f8" fmla="val 31"/>
                <a:gd name="f9" fmla="val 5"/>
                <a:gd name="f10" fmla="+- 0 0 -90"/>
                <a:gd name="f11" fmla="*/ f3 1 40"/>
                <a:gd name="f12" fmla="*/ f4 1 7"/>
                <a:gd name="f13" fmla="+- f7 0 f5"/>
                <a:gd name="f14" fmla="+- f6 0 f5"/>
                <a:gd name="f15" fmla="*/ f10 f0 1"/>
                <a:gd name="f16" fmla="*/ f14 1 40"/>
                <a:gd name="f17" fmla="*/ f13 1 7"/>
                <a:gd name="f18" fmla="*/ 31 f14 1"/>
                <a:gd name="f19" fmla="*/ 5 f13 1"/>
                <a:gd name="f20" fmla="*/ 40 f14 1"/>
                <a:gd name="f21" fmla="*/ 0 f13 1"/>
                <a:gd name="f22" fmla="*/ 0 f14 1"/>
                <a:gd name="f23" fmla="*/ 7 f13 1"/>
                <a:gd name="f24" fmla="*/ f15 1 f2"/>
                <a:gd name="f25" fmla="*/ f18 1 40"/>
                <a:gd name="f26" fmla="*/ f19 1 7"/>
                <a:gd name="f27" fmla="*/ f20 1 40"/>
                <a:gd name="f28" fmla="*/ f21 1 7"/>
                <a:gd name="f29" fmla="*/ f22 1 40"/>
                <a:gd name="f30" fmla="*/ f23 1 7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6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0" h="7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igura a mano libera 41">
              <a:extLst>
                <a:ext uri="{FF2B5EF4-FFF2-40B4-BE49-F238E27FC236}">
                  <a16:creationId xmlns:a16="http://schemas.microsoft.com/office/drawing/2014/main" id="{932D2008-CFC1-481A-8860-73EB0DA6EEF1}"/>
                </a:ext>
              </a:extLst>
            </p:cNvPr>
            <p:cNvSpPr/>
            <p:nvPr/>
          </p:nvSpPr>
          <p:spPr>
            <a:xfrm rot="5400013">
              <a:off x="10119656" y="6175162"/>
              <a:ext cx="13651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4"/>
                <a:gd name="f8" fmla="val 21"/>
                <a:gd name="f9" fmla="val 3"/>
                <a:gd name="f10" fmla="+- 0 0 -90"/>
                <a:gd name="f11" fmla="*/ f3 1 24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4"/>
                <a:gd name="f18" fmla="*/ 21 f14 1"/>
                <a:gd name="f19" fmla="*/ 4 f13 1"/>
                <a:gd name="f20" fmla="*/ 24 f14 1"/>
                <a:gd name="f21" fmla="*/ 0 f13 1"/>
                <a:gd name="f22" fmla="*/ 0 f14 1"/>
                <a:gd name="f23" fmla="*/ 3 f13 1"/>
                <a:gd name="f24" fmla="*/ f15 1 f2"/>
                <a:gd name="f25" fmla="*/ f18 1 24"/>
                <a:gd name="f26" fmla="*/ f19 1 4"/>
                <a:gd name="f27" fmla="*/ f20 1 24"/>
                <a:gd name="f28" fmla="*/ f21 1 4"/>
                <a:gd name="f29" fmla="*/ f22 1 24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4" h="4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9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igura a mano libera 42">
              <a:extLst>
                <a:ext uri="{FF2B5EF4-FFF2-40B4-BE49-F238E27FC236}">
                  <a16:creationId xmlns:a16="http://schemas.microsoft.com/office/drawing/2014/main" id="{829C0A50-EC8C-4B6B-A7A4-4FF18242B5F4}"/>
                </a:ext>
              </a:extLst>
            </p:cNvPr>
            <p:cNvSpPr/>
            <p:nvPr/>
          </p:nvSpPr>
          <p:spPr>
            <a:xfrm rot="5400013">
              <a:off x="10083824" y="3135884"/>
              <a:ext cx="12673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0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igura a mano libera 43">
              <a:extLst>
                <a:ext uri="{FF2B5EF4-FFF2-40B4-BE49-F238E27FC236}">
                  <a16:creationId xmlns:a16="http://schemas.microsoft.com/office/drawing/2014/main" id="{489AE827-01CF-4CAC-B1B6-70BF45C86816}"/>
                </a:ext>
              </a:extLst>
            </p:cNvPr>
            <p:cNvSpPr/>
            <p:nvPr/>
          </p:nvSpPr>
          <p:spPr>
            <a:xfrm rot="5400013">
              <a:off x="10088469" y="3229976"/>
              <a:ext cx="5852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2"/>
                <a:gd name="f8" fmla="val 6"/>
                <a:gd name="f9" fmla="val 3"/>
                <a:gd name="f10" fmla="val 1"/>
                <a:gd name="f11" fmla="+- 0 0 -90"/>
                <a:gd name="f12" fmla="*/ f3 1 1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0"/>
                <a:gd name="f19" fmla="*/ 6 f15 1"/>
                <a:gd name="f20" fmla="*/ 2 f14 1"/>
                <a:gd name="f21" fmla="*/ 10 f15 1"/>
                <a:gd name="f22" fmla="*/ 0 f14 1"/>
                <a:gd name="f23" fmla="*/ f16 1 f2"/>
                <a:gd name="f24" fmla="*/ f19 1 10"/>
                <a:gd name="f25" fmla="*/ f20 1 2"/>
                <a:gd name="f26" fmla="*/ f21 1 1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0" h="2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cubicBezTo>
                    <a:pt x="f9" y="f10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igura a mano libera 44">
              <a:extLst>
                <a:ext uri="{FF2B5EF4-FFF2-40B4-BE49-F238E27FC236}">
                  <a16:creationId xmlns:a16="http://schemas.microsoft.com/office/drawing/2014/main" id="{00BFD013-F62C-43EC-BEC8-16DB2DBC9AD3}"/>
                </a:ext>
              </a:extLst>
            </p:cNvPr>
            <p:cNvSpPr/>
            <p:nvPr/>
          </p:nvSpPr>
          <p:spPr>
            <a:xfrm rot="5400013">
              <a:off x="10112445" y="4836311"/>
              <a:ext cx="38029" cy="73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9"/>
                <a:gd name="f8" fmla="val 34"/>
                <a:gd name="f9" fmla="val 5"/>
                <a:gd name="f10" fmla="val 4"/>
                <a:gd name="f11" fmla="val 13"/>
                <a:gd name="f12" fmla="val 8"/>
                <a:gd name="f13" fmla="val 35"/>
                <a:gd name="f14" fmla="val 7"/>
                <a:gd name="f15" fmla="val 51"/>
                <a:gd name="f16" fmla="+- 0 0 -90"/>
                <a:gd name="f17" fmla="*/ f3 1 65"/>
                <a:gd name="f18" fmla="*/ f4 1 9"/>
                <a:gd name="f19" fmla="+- f7 0 f5"/>
                <a:gd name="f20" fmla="+- f6 0 f5"/>
                <a:gd name="f21" fmla="*/ f16 f0 1"/>
                <a:gd name="f22" fmla="*/ f20 1 65"/>
                <a:gd name="f23" fmla="*/ f19 1 9"/>
                <a:gd name="f24" fmla="*/ 65 f20 1"/>
                <a:gd name="f25" fmla="*/ 9 f19 1"/>
                <a:gd name="f26" fmla="*/ 4 f20 1"/>
                <a:gd name="f27" fmla="*/ 4 f19 1"/>
                <a:gd name="f28" fmla="*/ 13 f20 1"/>
                <a:gd name="f29" fmla="*/ 8 f19 1"/>
                <a:gd name="f30" fmla="*/ f21 1 f2"/>
                <a:gd name="f31" fmla="*/ f24 1 65"/>
                <a:gd name="f32" fmla="*/ f25 1 9"/>
                <a:gd name="f33" fmla="*/ f26 1 65"/>
                <a:gd name="f34" fmla="*/ f27 1 9"/>
                <a:gd name="f35" fmla="*/ f28 1 65"/>
                <a:gd name="f36" fmla="*/ f29 1 9"/>
                <a:gd name="f37" fmla="*/ 0 1 f22"/>
                <a:gd name="f38" fmla="*/ f6 1 f22"/>
                <a:gd name="f39" fmla="*/ 0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9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5" y="f5"/>
                    <a:pt x="f10" y="f10"/>
                  </a:cubicBezTo>
                  <a:lnTo>
                    <a:pt x="f11" y="f12"/>
                  </a:lnTo>
                  <a:cubicBezTo>
                    <a:pt x="f13" y="f14"/>
                    <a:pt x="f15" y="f12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igura a mano libera 45">
              <a:extLst>
                <a:ext uri="{FF2B5EF4-FFF2-40B4-BE49-F238E27FC236}">
                  <a16:creationId xmlns:a16="http://schemas.microsoft.com/office/drawing/2014/main" id="{5DD7C0AC-0732-4733-B686-84B1A67E997D}"/>
                </a:ext>
              </a:extLst>
            </p:cNvPr>
            <p:cNvSpPr/>
            <p:nvPr/>
          </p:nvSpPr>
          <p:spPr>
            <a:xfrm rot="5400013">
              <a:off x="10099904" y="3960074"/>
              <a:ext cx="17556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4"/>
                <a:gd name="f8" fmla="val 3"/>
                <a:gd name="f9" fmla="val 9"/>
                <a:gd name="f10" fmla="+- 0 0 -90"/>
                <a:gd name="f11" fmla="*/ f3 1 2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9"/>
                <a:gd name="f18" fmla="*/ 0 f14 1"/>
                <a:gd name="f19" fmla="*/ 3 f13 1"/>
                <a:gd name="f20" fmla="*/ 9 f14 1"/>
                <a:gd name="f21" fmla="*/ 4 f13 1"/>
                <a:gd name="f22" fmla="*/ 29 f14 1"/>
                <a:gd name="f23" fmla="*/ 0 f13 1"/>
                <a:gd name="f24" fmla="*/ f15 1 f2"/>
                <a:gd name="f25" fmla="*/ f18 1 29"/>
                <a:gd name="f26" fmla="*/ f19 1 4"/>
                <a:gd name="f27" fmla="*/ f20 1 29"/>
                <a:gd name="f28" fmla="*/ f21 1 4"/>
                <a:gd name="f29" fmla="*/ f22 1 2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9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igura a mano libera 46">
              <a:extLst>
                <a:ext uri="{FF2B5EF4-FFF2-40B4-BE49-F238E27FC236}">
                  <a16:creationId xmlns:a16="http://schemas.microsoft.com/office/drawing/2014/main" id="{BD94345B-BCDC-4134-ACEA-4FE39752B983}"/>
                </a:ext>
              </a:extLst>
            </p:cNvPr>
            <p:cNvSpPr/>
            <p:nvPr/>
          </p:nvSpPr>
          <p:spPr>
            <a:xfrm rot="5400013">
              <a:off x="10081552" y="3927540"/>
              <a:ext cx="23399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"/>
                <a:gd name="f8" fmla="val 9"/>
                <a:gd name="f9" fmla="val 1"/>
                <a:gd name="f10" fmla="val 22"/>
                <a:gd name="f11" fmla="val 2"/>
                <a:gd name="f12" fmla="+- 0 0 -90"/>
                <a:gd name="f13" fmla="*/ f3 1 40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40"/>
                <a:gd name="f20" fmla="*/ 40 f16 1"/>
                <a:gd name="f21" fmla="*/ 3 f15 1"/>
                <a:gd name="f22" fmla="*/ 0 f16 1"/>
                <a:gd name="f23" fmla="*/ 0 f15 1"/>
                <a:gd name="f24" fmla="*/ f17 1 f2"/>
                <a:gd name="f25" fmla="*/ f20 1 40"/>
                <a:gd name="f26" fmla="*/ f21 1 3"/>
                <a:gd name="f27" fmla="*/ f22 1 40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40" h="3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cubicBezTo>
                    <a:pt x="f8" y="f9"/>
                    <a:pt x="f10" y="f11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igura a mano libera 47">
              <a:extLst>
                <a:ext uri="{FF2B5EF4-FFF2-40B4-BE49-F238E27FC236}">
                  <a16:creationId xmlns:a16="http://schemas.microsoft.com/office/drawing/2014/main" id="{8EA0ABD1-D7B5-457A-BC7A-952DFB4C532B}"/>
                </a:ext>
              </a:extLst>
            </p:cNvPr>
            <p:cNvSpPr/>
            <p:nvPr/>
          </p:nvSpPr>
          <p:spPr>
            <a:xfrm rot="5400013">
              <a:off x="10075311" y="2655879"/>
              <a:ext cx="22430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5"/>
                <a:gd name="f8" fmla="val 24"/>
                <a:gd name="f9" fmla="val 21"/>
                <a:gd name="f10" fmla="val 3"/>
                <a:gd name="f11" fmla="+- 0 0 -90"/>
                <a:gd name="f12" fmla="*/ f3 1 38"/>
                <a:gd name="f13" fmla="*/ f4 1 5"/>
                <a:gd name="f14" fmla="+- f7 0 f5"/>
                <a:gd name="f15" fmla="+- f6 0 f5"/>
                <a:gd name="f16" fmla="*/ f11 f0 1"/>
                <a:gd name="f17" fmla="*/ f14 1 5"/>
                <a:gd name="f18" fmla="*/ f15 1 38"/>
                <a:gd name="f19" fmla="*/ 24 f15 1"/>
                <a:gd name="f20" fmla="*/ 0 f14 1"/>
                <a:gd name="f21" fmla="*/ 0 f15 1"/>
                <a:gd name="f22" fmla="*/ 5 f14 1"/>
                <a:gd name="f23" fmla="*/ f16 1 f2"/>
                <a:gd name="f24" fmla="*/ f19 1 38"/>
                <a:gd name="f25" fmla="*/ f20 1 5"/>
                <a:gd name="f26" fmla="*/ f21 1 38"/>
                <a:gd name="f27" fmla="*/ f22 1 5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8" h="5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6" y="f7"/>
                    <a:pt x="f9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igura a mano libera 48">
              <a:extLst>
                <a:ext uri="{FF2B5EF4-FFF2-40B4-BE49-F238E27FC236}">
                  <a16:creationId xmlns:a16="http://schemas.microsoft.com/office/drawing/2014/main" id="{26F50B45-D32C-4F71-B09D-96F6ECFEDC51}"/>
                </a:ext>
              </a:extLst>
            </p:cNvPr>
            <p:cNvSpPr/>
            <p:nvPr/>
          </p:nvSpPr>
          <p:spPr>
            <a:xfrm rot="5400013">
              <a:off x="10105057" y="5608861"/>
              <a:ext cx="38029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3"/>
                <a:gd name="f9" fmla="val 39"/>
                <a:gd name="f10" fmla="val 1"/>
                <a:gd name="f11" fmla="val 18"/>
                <a:gd name="f12" fmla="val 32"/>
                <a:gd name="f13" fmla="val 2"/>
                <a:gd name="f14" fmla="val 57"/>
                <a:gd name="f15" fmla="+- 0 0 -90"/>
                <a:gd name="f16" fmla="*/ f3 1 6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65"/>
                <a:gd name="f23" fmla="*/ 65 f19 1"/>
                <a:gd name="f24" fmla="*/ 3 f18 1"/>
                <a:gd name="f25" fmla="*/ 0 f19 1"/>
                <a:gd name="f26" fmla="*/ 0 f18 1"/>
                <a:gd name="f27" fmla="*/ f20 1 f2"/>
                <a:gd name="f28" fmla="*/ f23 1 65"/>
                <a:gd name="f29" fmla="*/ f24 1 6"/>
                <a:gd name="f30" fmla="*/ f25 1 65"/>
                <a:gd name="f31" fmla="*/ f26 1 6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65" h="6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5"/>
                    <a:pt x="f5" y="f5"/>
                  </a:cubicBezTo>
                  <a:cubicBezTo>
                    <a:pt x="f12" y="f13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igura a mano libera 49">
              <a:extLst>
                <a:ext uri="{FF2B5EF4-FFF2-40B4-BE49-F238E27FC236}">
                  <a16:creationId xmlns:a16="http://schemas.microsoft.com/office/drawing/2014/main" id="{7F2CF87C-9CCB-4C02-BAD8-77ADD6AE06C4}"/>
                </a:ext>
              </a:extLst>
            </p:cNvPr>
            <p:cNvSpPr/>
            <p:nvPr/>
          </p:nvSpPr>
          <p:spPr>
            <a:xfrm rot="5400013">
              <a:off x="10124323" y="3171838"/>
              <a:ext cx="11704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"/>
                <a:gd name="f8" fmla="val 18"/>
                <a:gd name="f9" fmla="val 5"/>
                <a:gd name="f10" fmla="val 1"/>
                <a:gd name="f11" fmla="val 13"/>
                <a:gd name="f12" fmla="+- 0 0 -90"/>
                <a:gd name="f13" fmla="*/ f3 1 2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1"/>
                <a:gd name="f20" fmla="*/ 18 f16 1"/>
                <a:gd name="f21" fmla="*/ 0 f15 1"/>
                <a:gd name="f22" fmla="*/ 0 f16 1"/>
                <a:gd name="f23" fmla="*/ 2 f15 1"/>
                <a:gd name="f24" fmla="*/ f17 1 f2"/>
                <a:gd name="f25" fmla="*/ f20 1 21"/>
                <a:gd name="f26" fmla="*/ f21 1 2"/>
                <a:gd name="f27" fmla="*/ f22 1 21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1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5" y="f7"/>
                  </a:cubicBezTo>
                  <a:cubicBezTo>
                    <a:pt x="f11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igura a mano libera 50">
              <a:extLst>
                <a:ext uri="{FF2B5EF4-FFF2-40B4-BE49-F238E27FC236}">
                  <a16:creationId xmlns:a16="http://schemas.microsoft.com/office/drawing/2014/main" id="{4333737C-5665-471F-8F78-7BB0D6C928D5}"/>
                </a:ext>
              </a:extLst>
            </p:cNvPr>
            <p:cNvSpPr/>
            <p:nvPr/>
          </p:nvSpPr>
          <p:spPr>
            <a:xfrm rot="5400013">
              <a:off x="10105203" y="5568536"/>
              <a:ext cx="43882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3"/>
                <a:gd name="f9" fmla="val 13"/>
                <a:gd name="f10" fmla="val 32"/>
                <a:gd name="f11" fmla="val 52"/>
                <a:gd name="f12" fmla="val 2"/>
                <a:gd name="f13" fmla="val 1"/>
                <a:gd name="f14" fmla="val 25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0 f19 1"/>
                <a:gd name="f24" fmla="*/ 3 f18 1"/>
                <a:gd name="f25" fmla="*/ 13 f19 1"/>
                <a:gd name="f26" fmla="*/ 4 f18 1"/>
                <a:gd name="f27" fmla="*/ 75 f19 1"/>
                <a:gd name="f28" fmla="*/ f20 1 f2"/>
                <a:gd name="f29" fmla="*/ f23 1 75"/>
                <a:gd name="f30" fmla="*/ f24 1 4"/>
                <a:gd name="f31" fmla="*/ f25 1 75"/>
                <a:gd name="f32" fmla="*/ f26 1 4"/>
                <a:gd name="f33" fmla="*/ f27 1 75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75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8"/>
                  </a:cubicBezTo>
                  <a:cubicBezTo>
                    <a:pt x="f11" y="f13"/>
                    <a:pt x="f14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igura a mano libera 51">
              <a:extLst>
                <a:ext uri="{FF2B5EF4-FFF2-40B4-BE49-F238E27FC236}">
                  <a16:creationId xmlns:a16="http://schemas.microsoft.com/office/drawing/2014/main" id="{631BA978-BC0D-4B51-A6C8-9D837ECDC6D9}"/>
                </a:ext>
              </a:extLst>
            </p:cNvPr>
            <p:cNvSpPr/>
            <p:nvPr/>
          </p:nvSpPr>
          <p:spPr>
            <a:xfrm rot="5400013">
              <a:off x="10093878" y="911665"/>
              <a:ext cx="4873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3"/>
                <a:gd name="f9" fmla="+- 0 0 -90"/>
                <a:gd name="f10" fmla="*/ f3 1 8"/>
                <a:gd name="f11" fmla="*/ f4 1 1"/>
                <a:gd name="f12" fmla="+- f7 0 f5"/>
                <a:gd name="f13" fmla="+- f6 0 f5"/>
                <a:gd name="f14" fmla="*/ f9 f0 1"/>
                <a:gd name="f15" fmla="*/ f13 1 8"/>
                <a:gd name="f16" fmla="*/ 8 f13 1"/>
                <a:gd name="f17" fmla="*/ 1 f12 1"/>
                <a:gd name="f18" fmla="*/ 1 f13 1"/>
                <a:gd name="f19" fmla="*/ 0 f12 1"/>
                <a:gd name="f20" fmla="*/ 0 1 f12"/>
                <a:gd name="f21" fmla="*/ f7 1 f12"/>
                <a:gd name="f22" fmla="*/ f14 1 f2"/>
                <a:gd name="f23" fmla="*/ f16 1 8"/>
                <a:gd name="f24" fmla="*/ f18 1 8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lnTo>
                    <a:pt x="f7" y="f5"/>
                  </a:lnTo>
                  <a:cubicBezTo>
                    <a:pt x="f5" y="f7"/>
                    <a:pt x="f8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igura a mano libera 52">
              <a:extLst>
                <a:ext uri="{FF2B5EF4-FFF2-40B4-BE49-F238E27FC236}">
                  <a16:creationId xmlns:a16="http://schemas.microsoft.com/office/drawing/2014/main" id="{0149A82B-469E-42EA-83AF-119B2BB48897}"/>
                </a:ext>
              </a:extLst>
            </p:cNvPr>
            <p:cNvSpPr/>
            <p:nvPr/>
          </p:nvSpPr>
          <p:spPr>
            <a:xfrm rot="5400013">
              <a:off x="10123747" y="415828"/>
              <a:ext cx="21451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9"/>
                <a:gd name="f9" fmla="val 23"/>
                <a:gd name="f10" fmla="val 29"/>
                <a:gd name="f11" fmla="val 19"/>
                <a:gd name="f12" fmla="+- 0 0 -90"/>
                <a:gd name="f13" fmla="*/ f3 1 36"/>
                <a:gd name="f14" fmla="*/ f4 1 1"/>
                <a:gd name="f15" fmla="+- f7 0 f5"/>
                <a:gd name="f16" fmla="+- f6 0 f5"/>
                <a:gd name="f17" fmla="*/ f12 f0 1"/>
                <a:gd name="f18" fmla="*/ f16 1 36"/>
                <a:gd name="f19" fmla="*/ 0 f16 1"/>
                <a:gd name="f20" fmla="*/ 1 f15 1"/>
                <a:gd name="f21" fmla="*/ 36 f16 1"/>
                <a:gd name="f22" fmla="*/ 0 1 f15"/>
                <a:gd name="f23" fmla="*/ f7 1 f15"/>
                <a:gd name="f24" fmla="*/ f17 1 f2"/>
                <a:gd name="f25" fmla="*/ f19 1 36"/>
                <a:gd name="f26" fmla="*/ f21 1 36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6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7"/>
                  </a:cubicBezTo>
                  <a:cubicBezTo>
                    <a:pt x="f10" y="f5"/>
                    <a:pt x="f11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igura a mano libera 53">
              <a:extLst>
                <a:ext uri="{FF2B5EF4-FFF2-40B4-BE49-F238E27FC236}">
                  <a16:creationId xmlns:a16="http://schemas.microsoft.com/office/drawing/2014/main" id="{C822BC2B-2BA4-47BA-872A-1734A99BFD5D}"/>
                </a:ext>
              </a:extLst>
            </p:cNvPr>
            <p:cNvSpPr/>
            <p:nvPr/>
          </p:nvSpPr>
          <p:spPr>
            <a:xfrm rot="5400013">
              <a:off x="10121232" y="5970021"/>
              <a:ext cx="1170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3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0 1 f12"/>
                <a:gd name="f19" fmla="*/ f7 1 f12"/>
                <a:gd name="f20" fmla="*/ f14 1 f2"/>
                <a:gd name="f21" fmla="*/ f16 1 20"/>
                <a:gd name="f22" fmla="*/ f17 1 f12"/>
                <a:gd name="f23" fmla="*/ 0 1 f15"/>
                <a:gd name="f24" fmla="*/ f6 1 f15"/>
                <a:gd name="f25" fmla="*/ f19 f11 1"/>
                <a:gd name="f26" fmla="*/ f18 f11 1"/>
                <a:gd name="f27" fmla="+- f20 0 f1"/>
                <a:gd name="f28" fmla="*/ f21 1 f15"/>
                <a:gd name="f29" fmla="*/ f23 f10 1"/>
                <a:gd name="f30" fmla="*/ f24 f10 1"/>
                <a:gd name="f31" fmla="*/ f22 f11 1"/>
                <a:gd name="f32" fmla="*/ f28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2" y="f31"/>
                </a:cxn>
                <a:cxn ang="f27">
                  <a:pos x="f32" y="f31"/>
                </a:cxn>
                <a:cxn ang="f27">
                  <a:pos x="f32" y="f31"/>
                </a:cxn>
              </a:cxnLst>
              <a:rect l="f29" t="f26" r="f30" b="f25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igura a mano libera 54">
              <a:extLst>
                <a:ext uri="{FF2B5EF4-FFF2-40B4-BE49-F238E27FC236}">
                  <a16:creationId xmlns:a16="http://schemas.microsoft.com/office/drawing/2014/main" id="{CA1B4B9E-FC38-4A7A-80CA-CA84082749EA}"/>
                </a:ext>
              </a:extLst>
            </p:cNvPr>
            <p:cNvSpPr/>
            <p:nvPr/>
          </p:nvSpPr>
          <p:spPr>
            <a:xfrm rot="5400013">
              <a:off x="10108043" y="6017675"/>
              <a:ext cx="487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3"/>
                <a:gd name="f8" fmla="val 4"/>
                <a:gd name="f9" fmla="val 1"/>
                <a:gd name="f10" fmla="val 2"/>
                <a:gd name="f11" fmla="+- 0 0 -90"/>
                <a:gd name="f12" fmla="*/ f3 1 8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8"/>
                <a:gd name="f19" fmla="*/ 8 f15 1"/>
                <a:gd name="f20" fmla="*/ 0 f14 1"/>
                <a:gd name="f21" fmla="*/ 0 f15 1"/>
                <a:gd name="f22" fmla="*/ 3 f14 1"/>
                <a:gd name="f23" fmla="*/ f16 1 f2"/>
                <a:gd name="f24" fmla="*/ f19 1 8"/>
                <a:gd name="f25" fmla="*/ f20 1 3"/>
                <a:gd name="f26" fmla="*/ f21 1 8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8" h="3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9" y="f10"/>
                    <a:pt x="f5" y="f7"/>
                  </a:cubicBezTo>
                  <a:cubicBezTo>
                    <a:pt x="f10" y="f10"/>
                    <a:pt x="f8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igura a mano libera 55">
              <a:extLst>
                <a:ext uri="{FF2B5EF4-FFF2-40B4-BE49-F238E27FC236}">
                  <a16:creationId xmlns:a16="http://schemas.microsoft.com/office/drawing/2014/main" id="{D2DA87D3-AB84-4C7E-9E82-43262B8C0085}"/>
                </a:ext>
              </a:extLst>
            </p:cNvPr>
            <p:cNvSpPr/>
            <p:nvPr/>
          </p:nvSpPr>
          <p:spPr>
            <a:xfrm rot="5400013">
              <a:off x="10101006" y="5434201"/>
              <a:ext cx="292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1 f13 1"/>
                <a:gd name="f17" fmla="*/ 0 f12 1"/>
                <a:gd name="f18" fmla="*/ 0 f13 1"/>
                <a:gd name="f19" fmla="*/ 0 1 f12"/>
                <a:gd name="f20" fmla="*/ f7 1 f12"/>
                <a:gd name="f21" fmla="*/ f14 1 f2"/>
                <a:gd name="f22" fmla="*/ f16 1 5"/>
                <a:gd name="f23" fmla="*/ f18 1 5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5" h="1">
                  <a:moveTo>
                    <a:pt x="f7" y="f5"/>
                  </a:moveTo>
                  <a:lnTo>
                    <a:pt x="f7" y="f5"/>
                  </a:lnTo>
                  <a:lnTo>
                    <a:pt x="f5" y="f5"/>
                  </a:lnTo>
                  <a:cubicBezTo>
                    <a:pt x="f6" y="f7"/>
                    <a:pt x="f8" y="f5"/>
                    <a:pt x="f7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igura a mano libera 56">
              <a:extLst>
                <a:ext uri="{FF2B5EF4-FFF2-40B4-BE49-F238E27FC236}">
                  <a16:creationId xmlns:a16="http://schemas.microsoft.com/office/drawing/2014/main" id="{816B1FF9-DAE0-4FB4-BB12-FEC5D5C9C418}"/>
                </a:ext>
              </a:extLst>
            </p:cNvPr>
            <p:cNvSpPr/>
            <p:nvPr/>
          </p:nvSpPr>
          <p:spPr>
            <a:xfrm rot="5400013">
              <a:off x="10117991" y="5975027"/>
              <a:ext cx="1463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"/>
                <a:gd name="f8" fmla="val 18"/>
                <a:gd name="f9" fmla="val 10"/>
                <a:gd name="f10" fmla="val 5"/>
                <a:gd name="f11" fmla="val 12"/>
                <a:gd name="f12" fmla="+- 0 0 -90"/>
                <a:gd name="f13" fmla="*/ f3 1 25"/>
                <a:gd name="f14" fmla="*/ f4 1 1"/>
                <a:gd name="f15" fmla="+- f7 0 f5"/>
                <a:gd name="f16" fmla="+- f6 0 f5"/>
                <a:gd name="f17" fmla="*/ f12 f0 1"/>
                <a:gd name="f18" fmla="*/ f16 1 25"/>
                <a:gd name="f19" fmla="*/ 25 f16 1"/>
                <a:gd name="f20" fmla="*/ 1 f15 1"/>
                <a:gd name="f21" fmla="*/ 0 f16 1"/>
                <a:gd name="f22" fmla="*/ 0 f15 1"/>
                <a:gd name="f23" fmla="*/ 0 1 f15"/>
                <a:gd name="f24" fmla="*/ f7 1 f15"/>
                <a:gd name="f25" fmla="*/ f17 1 f2"/>
                <a:gd name="f26" fmla="*/ f19 1 25"/>
                <a:gd name="f27" fmla="*/ f21 1 25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25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10" y="f5"/>
                    <a:pt x="f11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igura a mano libera 57">
              <a:extLst>
                <a:ext uri="{FF2B5EF4-FFF2-40B4-BE49-F238E27FC236}">
                  <a16:creationId xmlns:a16="http://schemas.microsoft.com/office/drawing/2014/main" id="{E2AD1BB3-8ABA-40F4-9827-A1F95A42D2A3}"/>
                </a:ext>
              </a:extLst>
            </p:cNvPr>
            <p:cNvSpPr/>
            <p:nvPr/>
          </p:nvSpPr>
          <p:spPr>
            <a:xfrm rot="5400013">
              <a:off x="10121232" y="5984652"/>
              <a:ext cx="1170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18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18 f13 1"/>
                <a:gd name="f19" fmla="*/ 0 1 f12"/>
                <a:gd name="f20" fmla="*/ f7 1 f12"/>
                <a:gd name="f21" fmla="*/ f14 1 f2"/>
                <a:gd name="f22" fmla="*/ f16 1 20"/>
                <a:gd name="f23" fmla="*/ f18 1 20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igura a mano libera 58">
              <a:extLst>
                <a:ext uri="{FF2B5EF4-FFF2-40B4-BE49-F238E27FC236}">
                  <a16:creationId xmlns:a16="http://schemas.microsoft.com/office/drawing/2014/main" id="{41E59680-DDB9-450B-8690-BBFD58722031}"/>
                </a:ext>
              </a:extLst>
            </p:cNvPr>
            <p:cNvSpPr/>
            <p:nvPr/>
          </p:nvSpPr>
          <p:spPr>
            <a:xfrm rot="5400013">
              <a:off x="10116596" y="5957832"/>
              <a:ext cx="18525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"/>
                <a:gd name="f8" fmla="val 11"/>
                <a:gd name="f9" fmla="val 21"/>
                <a:gd name="f10" fmla="val 28"/>
                <a:gd name="f11" fmla="val 26"/>
                <a:gd name="f12" fmla="val 27"/>
                <a:gd name="f13" fmla="+- 0 0 -90"/>
                <a:gd name="f14" fmla="*/ f3 1 31"/>
                <a:gd name="f15" fmla="*/ f4 1 1"/>
                <a:gd name="f16" fmla="+- f7 0 f5"/>
                <a:gd name="f17" fmla="+- f6 0 f5"/>
                <a:gd name="f18" fmla="*/ f13 f0 1"/>
                <a:gd name="f19" fmla="*/ f17 1 31"/>
                <a:gd name="f20" fmla="*/ 0 f17 1"/>
                <a:gd name="f21" fmla="*/ 0 f16 1"/>
                <a:gd name="f22" fmla="*/ 31 f17 1"/>
                <a:gd name="f23" fmla="*/ 1 f16 1"/>
                <a:gd name="f24" fmla="*/ 27 f17 1"/>
                <a:gd name="f25" fmla="*/ 0 1 f16"/>
                <a:gd name="f26" fmla="*/ f7 1 f16"/>
                <a:gd name="f27" fmla="*/ f18 1 f2"/>
                <a:gd name="f28" fmla="*/ f20 1 31"/>
                <a:gd name="f29" fmla="*/ f22 1 31"/>
                <a:gd name="f30" fmla="*/ f24 1 31"/>
                <a:gd name="f31" fmla="*/ f21 1 f16"/>
                <a:gd name="f32" fmla="*/ f23 1 f16"/>
                <a:gd name="f33" fmla="*/ 0 1 f19"/>
                <a:gd name="f34" fmla="*/ f6 1 f19"/>
                <a:gd name="f35" fmla="*/ f26 f15 1"/>
                <a:gd name="f36" fmla="*/ f25 f15 1"/>
                <a:gd name="f37" fmla="+- f27 0 f1"/>
                <a:gd name="f38" fmla="*/ f28 1 f19"/>
                <a:gd name="f39" fmla="*/ f29 1 f19"/>
                <a:gd name="f40" fmla="*/ f30 1 f19"/>
                <a:gd name="f41" fmla="*/ f33 f14 1"/>
                <a:gd name="f42" fmla="*/ f34 f14 1"/>
                <a:gd name="f43" fmla="*/ f31 f15 1"/>
                <a:gd name="f44" fmla="*/ f32 f15 1"/>
                <a:gd name="f45" fmla="*/ f38 f14 1"/>
                <a:gd name="f46" fmla="*/ f39 f14 1"/>
                <a:gd name="f47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5" y="f43"/>
                </a:cxn>
                <a:cxn ang="f37">
                  <a:pos x="f45" y="f43"/>
                </a:cxn>
                <a:cxn ang="f37">
                  <a:pos x="f46" y="f44"/>
                </a:cxn>
                <a:cxn ang="f37">
                  <a:pos x="f47" y="f43"/>
                </a:cxn>
                <a:cxn ang="f37">
                  <a:pos x="f45" y="f43"/>
                </a:cxn>
              </a:cxnLst>
              <a:rect l="f41" t="f36" r="f42" b="f35"/>
              <a:pathLst>
                <a:path w="31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5"/>
                    <a:pt x="f6" y="f7"/>
                  </a:cubicBezTo>
                  <a:cubicBezTo>
                    <a:pt x="f10" y="f5"/>
                    <a:pt x="f11" y="f5"/>
                    <a:pt x="f12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igura a mano libera 59">
              <a:extLst>
                <a:ext uri="{FF2B5EF4-FFF2-40B4-BE49-F238E27FC236}">
                  <a16:creationId xmlns:a16="http://schemas.microsoft.com/office/drawing/2014/main" id="{80E0DDBD-3201-4FC4-BEDC-BA97B8DBEC04}"/>
                </a:ext>
              </a:extLst>
            </p:cNvPr>
            <p:cNvSpPr/>
            <p:nvPr/>
          </p:nvSpPr>
          <p:spPr>
            <a:xfrm rot="5400013">
              <a:off x="10096754" y="1842283"/>
              <a:ext cx="1267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"/>
                <a:gd name="f8" fmla="val 19"/>
                <a:gd name="f9" fmla="val 8"/>
                <a:gd name="f10" fmla="val 1"/>
                <a:gd name="f11" fmla="+- 0 0 -90"/>
                <a:gd name="f12" fmla="*/ f3 1 2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3"/>
                <a:gd name="f19" fmla="*/ 23 f15 1"/>
                <a:gd name="f20" fmla="*/ 0 f14 1"/>
                <a:gd name="f21" fmla="*/ 19 f15 1"/>
                <a:gd name="f22" fmla="*/ f16 1 f2"/>
                <a:gd name="f23" fmla="*/ f19 1 23"/>
                <a:gd name="f24" fmla="*/ f20 1 2"/>
                <a:gd name="f25" fmla="*/ f21 1 23"/>
                <a:gd name="f26" fmla="*/ 0 1 f18"/>
                <a:gd name="f27" fmla="*/ f6 1 f18"/>
                <a:gd name="f28" fmla="*/ 0 1 f17"/>
                <a:gd name="f29" fmla="*/ f7 1 f17"/>
                <a:gd name="f30" fmla="+- f22 0 f1"/>
                <a:gd name="f31" fmla="*/ f23 1 f18"/>
                <a:gd name="f32" fmla="*/ f24 1 f17"/>
                <a:gd name="f33" fmla="*/ f25 1 f18"/>
                <a:gd name="f34" fmla="*/ f26 f12 1"/>
                <a:gd name="f35" fmla="*/ f27 f12 1"/>
                <a:gd name="f36" fmla="*/ f29 f13 1"/>
                <a:gd name="f37" fmla="*/ f28 f13 1"/>
                <a:gd name="f38" fmla="*/ f31 f12 1"/>
                <a:gd name="f39" fmla="*/ f32 f13 1"/>
                <a:gd name="f40" fmla="*/ f33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8" y="f39"/>
                </a:cxn>
                <a:cxn ang="f30">
                  <a:pos x="f38" y="f39"/>
                </a:cxn>
                <a:cxn ang="f30">
                  <a:pos x="f40" y="f39"/>
                </a:cxn>
                <a:cxn ang="f30">
                  <a:pos x="f38" y="f39"/>
                </a:cxn>
              </a:cxnLst>
              <a:rect l="f34" t="f37" r="f35" b="f36"/>
              <a:pathLst>
                <a:path w="23" h="2">
                  <a:moveTo>
                    <a:pt x="f6" y="f5"/>
                  </a:moveTo>
                  <a:lnTo>
                    <a:pt x="f6" y="f5"/>
                  </a:lnTo>
                  <a:lnTo>
                    <a:pt x="f8" y="f5"/>
                  </a:lnTo>
                  <a:cubicBezTo>
                    <a:pt x="f5" y="f7"/>
                    <a:pt x="f9" y="f10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igura a mano libera 60">
              <a:extLst>
                <a:ext uri="{FF2B5EF4-FFF2-40B4-BE49-F238E27FC236}">
                  <a16:creationId xmlns:a16="http://schemas.microsoft.com/office/drawing/2014/main" id="{1B074B72-B05F-472C-AFA8-0AC786A22029}"/>
                </a:ext>
              </a:extLst>
            </p:cNvPr>
            <p:cNvSpPr/>
            <p:nvPr/>
          </p:nvSpPr>
          <p:spPr>
            <a:xfrm rot="5400013">
              <a:off x="10087952" y="4561968"/>
              <a:ext cx="1947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1"/>
                <a:gd name="f8" fmla="+- 0 0 -90"/>
                <a:gd name="f9" fmla="*/ f3 1 3"/>
                <a:gd name="f10" fmla="*/ f4 1 1"/>
                <a:gd name="f11" fmla="+- f7 0 f5"/>
                <a:gd name="f12" fmla="+- f6 0 f5"/>
                <a:gd name="f13" fmla="*/ f8 f0 1"/>
                <a:gd name="f14" fmla="*/ f12 1 3"/>
                <a:gd name="f15" fmla="*/ 1 f12 1"/>
                <a:gd name="f16" fmla="*/ 1 f11 1"/>
                <a:gd name="f17" fmla="*/ 3 f12 1"/>
                <a:gd name="f18" fmla="*/ 0 f11 1"/>
                <a:gd name="f19" fmla="*/ 0 f12 1"/>
                <a:gd name="f20" fmla="*/ 0 1 f11"/>
                <a:gd name="f21" fmla="*/ f7 1 f11"/>
                <a:gd name="f22" fmla="*/ f13 1 f2"/>
                <a:gd name="f23" fmla="*/ f15 1 3"/>
                <a:gd name="f24" fmla="*/ f17 1 3"/>
                <a:gd name="f25" fmla="*/ f19 1 3"/>
                <a:gd name="f26" fmla="*/ f16 1 f11"/>
                <a:gd name="f27" fmla="*/ f18 1 f11"/>
                <a:gd name="f28" fmla="*/ 0 1 f14"/>
                <a:gd name="f29" fmla="*/ f6 1 f14"/>
                <a:gd name="f30" fmla="*/ f21 f10 1"/>
                <a:gd name="f31" fmla="*/ f20 f10 1"/>
                <a:gd name="f32" fmla="+- f22 0 f1"/>
                <a:gd name="f33" fmla="*/ f23 1 f14"/>
                <a:gd name="f34" fmla="*/ f24 1 f14"/>
                <a:gd name="f35" fmla="*/ f25 1 f14"/>
                <a:gd name="f36" fmla="*/ f28 f9 1"/>
                <a:gd name="f37" fmla="*/ f29 f9 1"/>
                <a:gd name="f38" fmla="*/ f26 f10 1"/>
                <a:gd name="f39" fmla="*/ f27 f10 1"/>
                <a:gd name="f40" fmla="*/ f33 f9 1"/>
                <a:gd name="f41" fmla="*/ f34 f9 1"/>
                <a:gd name="f42" fmla="*/ f3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8"/>
                </a:cxn>
                <a:cxn ang="f32">
                  <a:pos x="f40" y="f38"/>
                </a:cxn>
                <a:cxn ang="f32">
                  <a:pos x="f41" y="f39"/>
                </a:cxn>
                <a:cxn ang="f32">
                  <a:pos x="f42" y="f39"/>
                </a:cxn>
                <a:cxn ang="f32">
                  <a:pos x="f40" y="f38"/>
                </a:cxn>
              </a:cxnLst>
              <a:rect l="f36" t="f31" r="f37" b="f30"/>
              <a:pathLst>
                <a:path w="3" h="1">
                  <a:moveTo>
                    <a:pt x="f7" y="f7"/>
                  </a:moveTo>
                  <a:lnTo>
                    <a:pt x="f7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7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igura a mano libera 61">
              <a:extLst>
                <a:ext uri="{FF2B5EF4-FFF2-40B4-BE49-F238E27FC236}">
                  <a16:creationId xmlns:a16="http://schemas.microsoft.com/office/drawing/2014/main" id="{C036E070-3569-4E81-940B-904CF6A61957}"/>
                </a:ext>
              </a:extLst>
            </p:cNvPr>
            <p:cNvSpPr/>
            <p:nvPr/>
          </p:nvSpPr>
          <p:spPr>
            <a:xfrm rot="5400013">
              <a:off x="10072774" y="4533760"/>
              <a:ext cx="40955" cy="147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17"/>
                <a:gd name="f8" fmla="val 30"/>
                <a:gd name="f9" fmla="val 11"/>
                <a:gd name="f10" fmla="val 47"/>
                <a:gd name="f11" fmla="val 12"/>
                <a:gd name="f12" fmla="val 13"/>
                <a:gd name="f13" fmla="val 46"/>
                <a:gd name="f14" fmla="+- 0 0 -90"/>
                <a:gd name="f15" fmla="*/ f3 1 69"/>
                <a:gd name="f16" fmla="*/ f4 1 17"/>
                <a:gd name="f17" fmla="+- f7 0 f5"/>
                <a:gd name="f18" fmla="+- f6 0 f5"/>
                <a:gd name="f19" fmla="*/ f14 f0 1"/>
                <a:gd name="f20" fmla="*/ f18 1 69"/>
                <a:gd name="f21" fmla="*/ f17 1 17"/>
                <a:gd name="f22" fmla="*/ 0 f18 1"/>
                <a:gd name="f23" fmla="*/ 17 f17 1"/>
                <a:gd name="f24" fmla="*/ 69 f18 1"/>
                <a:gd name="f25" fmla="*/ 13 f17 1"/>
                <a:gd name="f26" fmla="*/ 46 f18 1"/>
                <a:gd name="f27" fmla="*/ 0 f17 1"/>
                <a:gd name="f28" fmla="*/ f19 1 f2"/>
                <a:gd name="f29" fmla="*/ f22 1 69"/>
                <a:gd name="f30" fmla="*/ f23 1 17"/>
                <a:gd name="f31" fmla="*/ f24 1 69"/>
                <a:gd name="f32" fmla="*/ f25 1 17"/>
                <a:gd name="f33" fmla="*/ f26 1 69"/>
                <a:gd name="f34" fmla="*/ f27 1 17"/>
                <a:gd name="f35" fmla="*/ 0 1 f20"/>
                <a:gd name="f36" fmla="*/ f6 1 f20"/>
                <a:gd name="f37" fmla="*/ 0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69" h="17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12"/>
                  </a:cubicBezTo>
                  <a:lnTo>
                    <a:pt x="f13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igura a mano libera 62">
              <a:extLst>
                <a:ext uri="{FF2B5EF4-FFF2-40B4-BE49-F238E27FC236}">
                  <a16:creationId xmlns:a16="http://schemas.microsoft.com/office/drawing/2014/main" id="{B5B13031-CA9E-4A9E-9CBF-031DF6692A57}"/>
                </a:ext>
              </a:extLst>
            </p:cNvPr>
            <p:cNvSpPr/>
            <p:nvPr/>
          </p:nvSpPr>
          <p:spPr>
            <a:xfrm rot="5400013">
              <a:off x="7173517" y="3187858"/>
              <a:ext cx="5874023" cy="640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30"/>
                <a:gd name="f7" fmla="val 75"/>
                <a:gd name="f8" fmla="val 2469"/>
                <a:gd name="f9" fmla="val 12"/>
                <a:gd name="f10" fmla="val 2482"/>
                <a:gd name="f11" fmla="val 13"/>
                <a:gd name="f12" fmla="val 2453"/>
                <a:gd name="f13" fmla="val 15"/>
                <a:gd name="f14" fmla="val 2461"/>
                <a:gd name="f15" fmla="val 9555"/>
                <a:gd name="f16" fmla="val 25"/>
                <a:gd name="f17" fmla="val 9562"/>
                <a:gd name="f18" fmla="val 24"/>
                <a:gd name="f19" fmla="val 9561"/>
                <a:gd name="f20" fmla="val 23"/>
                <a:gd name="f21" fmla="val 9559"/>
                <a:gd name="f22" fmla="val 9554"/>
                <a:gd name="f23" fmla="val 9539"/>
                <a:gd name="f24" fmla="val 9522"/>
                <a:gd name="f25" fmla="val 9527"/>
                <a:gd name="f26" fmla="val 9536"/>
                <a:gd name="f27" fmla="val 26"/>
                <a:gd name="f28" fmla="val 9489"/>
                <a:gd name="f29" fmla="val 9488"/>
                <a:gd name="f30" fmla="val 9456"/>
                <a:gd name="f31" fmla="val 21"/>
                <a:gd name="f32" fmla="val 9467"/>
                <a:gd name="f33" fmla="val 22"/>
                <a:gd name="f34" fmla="val 6376"/>
                <a:gd name="f35" fmla="val 50"/>
                <a:gd name="f36" fmla="val 6365"/>
                <a:gd name="f37" fmla="val 52"/>
                <a:gd name="f38" fmla="val 6349"/>
                <a:gd name="f39" fmla="val 51"/>
                <a:gd name="f40" fmla="val 6330"/>
                <a:gd name="f41" fmla="val 49"/>
                <a:gd name="f42" fmla="val 6344"/>
                <a:gd name="f43" fmla="val 6359"/>
                <a:gd name="f44" fmla="val 5258"/>
                <a:gd name="f45" fmla="val 60"/>
                <a:gd name="f46" fmla="val 5244"/>
                <a:gd name="f47" fmla="val 61"/>
                <a:gd name="f48" fmla="val 5216"/>
                <a:gd name="f49" fmla="val 64"/>
                <a:gd name="f50" fmla="val 5205"/>
                <a:gd name="f51" fmla="val 5222"/>
                <a:gd name="f52" fmla="val 55"/>
                <a:gd name="f53" fmla="val 5234"/>
                <a:gd name="f54" fmla="val 58"/>
                <a:gd name="f55" fmla="val 4523"/>
                <a:gd name="f56" fmla="val 4572"/>
                <a:gd name="f57" fmla="val 65"/>
                <a:gd name="f58" fmla="val 4513"/>
                <a:gd name="f59" fmla="val 71"/>
                <a:gd name="f60" fmla="val 4470"/>
                <a:gd name="f61" fmla="val 69"/>
                <a:gd name="f62" fmla="val 4516"/>
                <a:gd name="f63" fmla="val 4707"/>
                <a:gd name="f64" fmla="val 74"/>
                <a:gd name="f65" fmla="val 4714"/>
                <a:gd name="f66" fmla="val 4747"/>
                <a:gd name="f67" fmla="val 63"/>
                <a:gd name="f68" fmla="val 4737"/>
                <a:gd name="f69" fmla="val 4736"/>
                <a:gd name="f70" fmla="val 4727"/>
                <a:gd name="f71" fmla="val 4790"/>
                <a:gd name="f72" fmla="val 70"/>
                <a:gd name="f73" fmla="val 4774"/>
                <a:gd name="f74" fmla="val 54"/>
                <a:gd name="f75" fmla="val 4855"/>
                <a:gd name="f76" fmla="val 56"/>
                <a:gd name="f77" fmla="val 4883"/>
                <a:gd name="f78" fmla="val 57"/>
                <a:gd name="f79" fmla="val 4903"/>
                <a:gd name="f80" fmla="val 59"/>
                <a:gd name="f81" fmla="val 4884"/>
                <a:gd name="f82" fmla="val 4947"/>
                <a:gd name="f83" fmla="val 4965"/>
                <a:gd name="f84" fmla="val 4961"/>
                <a:gd name="f85" fmla="val 4942"/>
                <a:gd name="f86" fmla="val 5039"/>
                <a:gd name="f87" fmla="val 5038"/>
                <a:gd name="f88" fmla="val 5052"/>
                <a:gd name="f89" fmla="val 5083"/>
                <a:gd name="f90" fmla="val 5098"/>
                <a:gd name="f91" fmla="val 5122"/>
                <a:gd name="f92" fmla="val 5086"/>
                <a:gd name="f93" fmla="val 5092"/>
                <a:gd name="f94" fmla="val 5145"/>
                <a:gd name="f95" fmla="val 5167"/>
                <a:gd name="f96" fmla="val 5123"/>
                <a:gd name="f97" fmla="val 5136"/>
                <a:gd name="f98" fmla="val 73"/>
                <a:gd name="f99" fmla="val 5130"/>
                <a:gd name="f100" fmla="val 5238"/>
                <a:gd name="f101" fmla="val 5187"/>
                <a:gd name="f102" fmla="val 5220"/>
                <a:gd name="f103" fmla="val 5259"/>
                <a:gd name="f104" fmla="val 5316"/>
                <a:gd name="f105" fmla="val 5302"/>
                <a:gd name="f106" fmla="val 5202"/>
                <a:gd name="f107" fmla="val 5260"/>
                <a:gd name="f108" fmla="val 5276"/>
                <a:gd name="f109" fmla="val 5298"/>
                <a:gd name="f110" fmla="val 5329"/>
                <a:gd name="f111" fmla="val 5359"/>
                <a:gd name="f112" fmla="val 62"/>
                <a:gd name="f113" fmla="val 5398"/>
                <a:gd name="f114" fmla="val 5395"/>
                <a:gd name="f115" fmla="val 5436"/>
                <a:gd name="f116" fmla="val 67"/>
                <a:gd name="f117" fmla="val 5433"/>
                <a:gd name="f118" fmla="val 5457"/>
                <a:gd name="f119" fmla="val 5503"/>
                <a:gd name="f120" fmla="val 5513"/>
                <a:gd name="f121" fmla="val 66"/>
                <a:gd name="f122" fmla="val 5523"/>
                <a:gd name="f123" fmla="val 5597"/>
                <a:gd name="f124" fmla="val 72"/>
                <a:gd name="f125" fmla="val 5473"/>
                <a:gd name="f126" fmla="val 5560"/>
                <a:gd name="f127" fmla="val 5621"/>
                <a:gd name="f128" fmla="val 5664"/>
                <a:gd name="f129" fmla="val 5737"/>
                <a:gd name="f130" fmla="val 5780"/>
                <a:gd name="f131" fmla="val 5730"/>
                <a:gd name="f132" fmla="val 5745"/>
                <a:gd name="f133" fmla="val 5783"/>
                <a:gd name="f134" fmla="val 5792"/>
                <a:gd name="f135" fmla="val 5789"/>
                <a:gd name="f136" fmla="val 5788"/>
                <a:gd name="f137" fmla="val 5820"/>
                <a:gd name="f138" fmla="val 5790"/>
                <a:gd name="f139" fmla="val 5841"/>
                <a:gd name="f140" fmla="val 53"/>
                <a:gd name="f141" fmla="val 5854"/>
                <a:gd name="f142" fmla="val 46"/>
                <a:gd name="f143" fmla="val 5944"/>
                <a:gd name="f144" fmla="val 6006"/>
                <a:gd name="f145" fmla="val 6021"/>
                <a:gd name="f146" fmla="val 5999"/>
                <a:gd name="f147" fmla="val 6003"/>
                <a:gd name="f148" fmla="val 6089"/>
                <a:gd name="f149" fmla="val 6077"/>
                <a:gd name="f150" fmla="val 6147"/>
                <a:gd name="f151" fmla="val 6206"/>
                <a:gd name="f152" fmla="val 6163"/>
                <a:gd name="f153" fmla="val 6219"/>
                <a:gd name="f154" fmla="val 45"/>
                <a:gd name="f155" fmla="val 6268"/>
                <a:gd name="f156" fmla="val 41"/>
                <a:gd name="f157" fmla="val 6252"/>
                <a:gd name="f158" fmla="val 38"/>
                <a:gd name="f159" fmla="val 6239"/>
                <a:gd name="f160" fmla="val 36"/>
                <a:gd name="f161" fmla="val 6230"/>
                <a:gd name="f162" fmla="val 35"/>
                <a:gd name="f163" fmla="val 6308"/>
                <a:gd name="f164" fmla="val 32"/>
                <a:gd name="f165" fmla="val 6318"/>
                <a:gd name="f166" fmla="val 33"/>
                <a:gd name="f167" fmla="val 6310"/>
                <a:gd name="f168" fmla="val 6297"/>
                <a:gd name="f169" fmla="val 6311"/>
                <a:gd name="f170" fmla="val 6339"/>
                <a:gd name="f171" fmla="val 39"/>
                <a:gd name="f172" fmla="val 6325"/>
                <a:gd name="f173" fmla="val 43"/>
                <a:gd name="f174" fmla="val 6305"/>
                <a:gd name="f175" fmla="val 6277"/>
                <a:gd name="f176" fmla="val 42"/>
                <a:gd name="f177" fmla="val 6257"/>
                <a:gd name="f178" fmla="val 6243"/>
                <a:gd name="f179" fmla="val 6248"/>
                <a:gd name="f180" fmla="val 6258"/>
                <a:gd name="f181" fmla="val 6269"/>
                <a:gd name="f182" fmla="val 6264"/>
                <a:gd name="f183" fmla="val 6261"/>
                <a:gd name="f184" fmla="val 6263"/>
                <a:gd name="f185" fmla="val 6266"/>
                <a:gd name="f186" fmla="val 6274"/>
                <a:gd name="f187" fmla="val 6287"/>
                <a:gd name="f188" fmla="val 6304"/>
                <a:gd name="f189" fmla="val 6309"/>
                <a:gd name="f190" fmla="val 6411"/>
                <a:gd name="f191" fmla="val 6485"/>
                <a:gd name="f192" fmla="val 6548"/>
                <a:gd name="f193" fmla="val 44"/>
                <a:gd name="f194" fmla="val 6665"/>
                <a:gd name="f195" fmla="val 6636"/>
                <a:gd name="f196" fmla="val 47"/>
                <a:gd name="f197" fmla="val 6659"/>
                <a:gd name="f198" fmla="val 6657"/>
                <a:gd name="f199" fmla="val 6625"/>
                <a:gd name="f200" fmla="val 6567"/>
                <a:gd name="f201" fmla="val 6507"/>
                <a:gd name="f202" fmla="val 6538"/>
                <a:gd name="f203" fmla="val 6531"/>
                <a:gd name="f204" fmla="val 6523"/>
                <a:gd name="f205" fmla="val 6631"/>
                <a:gd name="f206" fmla="val 6628"/>
                <a:gd name="f207" fmla="val 6654"/>
                <a:gd name="f208" fmla="val 6682"/>
                <a:gd name="f209" fmla="val 6660"/>
                <a:gd name="f210" fmla="val 6762"/>
                <a:gd name="f211" fmla="val 6806"/>
                <a:gd name="f212" fmla="val 6808"/>
                <a:gd name="f213" fmla="val 6798"/>
                <a:gd name="f214" fmla="val 6744"/>
                <a:gd name="f215" fmla="val 6803"/>
                <a:gd name="f216" fmla="val 6821"/>
                <a:gd name="f217" fmla="val 6879"/>
                <a:gd name="f218" fmla="val 6865"/>
                <a:gd name="f219" fmla="val 6858"/>
                <a:gd name="f220" fmla="val 6853"/>
                <a:gd name="f221" fmla="val 6884"/>
                <a:gd name="f222" fmla="val 6958"/>
                <a:gd name="f223" fmla="val 6941"/>
                <a:gd name="f224" fmla="val 6928"/>
                <a:gd name="f225" fmla="val 7014"/>
                <a:gd name="f226" fmla="val 7191"/>
                <a:gd name="f227" fmla="val 7204"/>
                <a:gd name="f228" fmla="val 7205"/>
                <a:gd name="f229" fmla="val 7193"/>
                <a:gd name="f230" fmla="val 7188"/>
                <a:gd name="f231" fmla="val 7342"/>
                <a:gd name="f232" fmla="val 7329"/>
                <a:gd name="f233" fmla="val 7381"/>
                <a:gd name="f234" fmla="val 7309"/>
                <a:gd name="f235" fmla="val 7330"/>
                <a:gd name="f236" fmla="val 7355"/>
                <a:gd name="f237" fmla="val 7399"/>
                <a:gd name="f238" fmla="val 7385"/>
                <a:gd name="f239" fmla="val 7364"/>
                <a:gd name="f240" fmla="val 7383"/>
                <a:gd name="f241" fmla="val 7436"/>
                <a:gd name="f242" fmla="val 7420"/>
                <a:gd name="f243" fmla="val 7485"/>
                <a:gd name="f244" fmla="val 7463"/>
                <a:gd name="f245" fmla="val 7487"/>
                <a:gd name="f246" fmla="val 7520"/>
                <a:gd name="f247" fmla="val 7515"/>
                <a:gd name="f248" fmla="val 7523"/>
                <a:gd name="f249" fmla="val 7511"/>
                <a:gd name="f250" fmla="val 7594"/>
                <a:gd name="f251" fmla="val 7573"/>
                <a:gd name="f252" fmla="val 7590"/>
                <a:gd name="f253" fmla="val 7609"/>
                <a:gd name="f254" fmla="val 7600"/>
                <a:gd name="f255" fmla="val 7680"/>
                <a:gd name="f256" fmla="val 7702"/>
                <a:gd name="f257" fmla="val 7667"/>
                <a:gd name="f258" fmla="val 7761"/>
                <a:gd name="f259" fmla="val 7760"/>
                <a:gd name="f260" fmla="val 7853"/>
                <a:gd name="f261" fmla="val 7842"/>
                <a:gd name="f262" fmla="val 48"/>
                <a:gd name="f263" fmla="val 7825"/>
                <a:gd name="f264" fmla="val 7872"/>
                <a:gd name="f265" fmla="val 7894"/>
                <a:gd name="f266" fmla="val 7968"/>
                <a:gd name="f267" fmla="val 34"/>
                <a:gd name="f268" fmla="val 8050"/>
                <a:gd name="f269" fmla="val 29"/>
                <a:gd name="f270" fmla="val 8066"/>
                <a:gd name="f271" fmla="val 8129"/>
                <a:gd name="f272" fmla="val 8090"/>
                <a:gd name="f273" fmla="val 7980"/>
                <a:gd name="f274" fmla="val 7919"/>
                <a:gd name="f275" fmla="val 7954"/>
                <a:gd name="f276" fmla="val 7929"/>
                <a:gd name="f277" fmla="val 7982"/>
                <a:gd name="f278" fmla="val 8000"/>
                <a:gd name="f279" fmla="val 7953"/>
                <a:gd name="f280" fmla="val 7938"/>
                <a:gd name="f281" fmla="val 8060"/>
                <a:gd name="f282" fmla="val 8054"/>
                <a:gd name="f283" fmla="val 8153"/>
                <a:gd name="f284" fmla="val 8149"/>
                <a:gd name="f285" fmla="val 8016"/>
                <a:gd name="f286" fmla="val 68"/>
                <a:gd name="f287" fmla="val 8011"/>
                <a:gd name="f288" fmla="val 8093"/>
                <a:gd name="f289" fmla="val 8179"/>
                <a:gd name="f290" fmla="val 8201"/>
                <a:gd name="f291" fmla="val 8163"/>
                <a:gd name="f292" fmla="val 8165"/>
                <a:gd name="f293" fmla="val 8176"/>
                <a:gd name="f294" fmla="val 8247"/>
                <a:gd name="f295" fmla="val 8255"/>
                <a:gd name="f296" fmla="val 8218"/>
                <a:gd name="f297" fmla="val 8266"/>
                <a:gd name="f298" fmla="val 8297"/>
                <a:gd name="f299" fmla="val 8355"/>
                <a:gd name="f300" fmla="val 8375"/>
                <a:gd name="f301" fmla="val 8414"/>
                <a:gd name="f302" fmla="val 8418"/>
                <a:gd name="f303" fmla="val 8385"/>
                <a:gd name="f304" fmla="val 8379"/>
                <a:gd name="f305" fmla="val 37"/>
                <a:gd name="f306" fmla="val 8401"/>
                <a:gd name="f307" fmla="val 31"/>
                <a:gd name="f308" fmla="val 8408"/>
                <a:gd name="f309" fmla="val 8505"/>
                <a:gd name="f310" fmla="val 8528"/>
                <a:gd name="f311" fmla="val 8561"/>
                <a:gd name="f312" fmla="val 8479"/>
                <a:gd name="f313" fmla="val 8507"/>
                <a:gd name="f314" fmla="val 8508"/>
                <a:gd name="f315" fmla="val 8526"/>
                <a:gd name="f316" fmla="val 8534"/>
                <a:gd name="f317" fmla="val 8555"/>
                <a:gd name="f318" fmla="val 8525"/>
                <a:gd name="f319" fmla="val 8571"/>
                <a:gd name="f320" fmla="val 8578"/>
                <a:gd name="f321" fmla="val 8664"/>
                <a:gd name="f322" fmla="val 8592"/>
                <a:gd name="f323" fmla="val 8637"/>
                <a:gd name="f324" fmla="val 8640"/>
                <a:gd name="f325" fmla="val 8692"/>
                <a:gd name="f326" fmla="val 8675"/>
                <a:gd name="f327" fmla="val 8739"/>
                <a:gd name="f328" fmla="val 8784"/>
                <a:gd name="f329" fmla="val 8781"/>
                <a:gd name="f330" fmla="val 8791"/>
                <a:gd name="f331" fmla="val 8796"/>
                <a:gd name="f332" fmla="val 8888"/>
                <a:gd name="f333" fmla="val 8937"/>
                <a:gd name="f334" fmla="val 9022"/>
                <a:gd name="f335" fmla="val 9030"/>
                <a:gd name="f336" fmla="val 9071"/>
                <a:gd name="f337" fmla="val 9054"/>
                <a:gd name="f338" fmla="val 9066"/>
                <a:gd name="f339" fmla="val 9077"/>
                <a:gd name="f340" fmla="val 9103"/>
                <a:gd name="f341" fmla="val 9154"/>
                <a:gd name="f342" fmla="val 9045"/>
                <a:gd name="f343" fmla="val 9084"/>
                <a:gd name="f344" fmla="val 9087"/>
                <a:gd name="f345" fmla="val 9152"/>
                <a:gd name="f346" fmla="val 9189"/>
                <a:gd name="f347" fmla="val 9178"/>
                <a:gd name="f348" fmla="val 9065"/>
                <a:gd name="f349" fmla="val 9130"/>
                <a:gd name="f350" fmla="val 9219"/>
                <a:gd name="f351" fmla="val 9290"/>
                <a:gd name="f352" fmla="val 9250"/>
                <a:gd name="f353" fmla="val 9262"/>
                <a:gd name="f354" fmla="val 9395"/>
                <a:gd name="f355" fmla="val 9376"/>
                <a:gd name="f356" fmla="val 9486"/>
                <a:gd name="f357" fmla="val 9530"/>
                <a:gd name="f358" fmla="val 40"/>
                <a:gd name="f359" fmla="val 9498"/>
                <a:gd name="f360" fmla="val 9440"/>
                <a:gd name="f361" fmla="val 9409"/>
                <a:gd name="f362" fmla="val 9370"/>
                <a:gd name="f363" fmla="val 9418"/>
                <a:gd name="f364" fmla="val 9400"/>
                <a:gd name="f365" fmla="val 9361"/>
                <a:gd name="f366" fmla="val 9340"/>
                <a:gd name="f367" fmla="val 9377"/>
                <a:gd name="f368" fmla="val 9565"/>
                <a:gd name="f369" fmla="val 9668"/>
                <a:gd name="f370" fmla="val 9686"/>
                <a:gd name="f371" fmla="val 9718"/>
                <a:gd name="f372" fmla="val 9703"/>
                <a:gd name="f373" fmla="val 9670"/>
                <a:gd name="f374" fmla="val 9640"/>
                <a:gd name="f375" fmla="val 9732"/>
                <a:gd name="f376" fmla="val 9690"/>
                <a:gd name="f377" fmla="val 9734"/>
                <a:gd name="f378" fmla="val 9783"/>
                <a:gd name="f379" fmla="val 9844"/>
                <a:gd name="f380" fmla="val 9856"/>
                <a:gd name="f381" fmla="val 9854"/>
                <a:gd name="f382" fmla="val 9816"/>
                <a:gd name="f383" fmla="val 9798"/>
                <a:gd name="f384" fmla="val 9824"/>
                <a:gd name="f385" fmla="val 9892"/>
                <a:gd name="f386" fmla="val 9920"/>
                <a:gd name="f387" fmla="val 9877"/>
                <a:gd name="f388" fmla="val 9921"/>
                <a:gd name="f389" fmla="val 9975"/>
                <a:gd name="f390" fmla="val 10005"/>
                <a:gd name="f391" fmla="val 19"/>
                <a:gd name="f392" fmla="val 10017"/>
                <a:gd name="f393" fmla="val 9979"/>
                <a:gd name="f394" fmla="val 18"/>
                <a:gd name="f395" fmla="val 10012"/>
                <a:gd name="f396" fmla="val 27"/>
                <a:gd name="f397" fmla="val 9839"/>
                <a:gd name="f398" fmla="val 9893"/>
                <a:gd name="f399" fmla="val 9825"/>
                <a:gd name="f400" fmla="val 9773"/>
                <a:gd name="f401" fmla="val 16"/>
                <a:gd name="f402" fmla="val 9774"/>
                <a:gd name="f403" fmla="val 9791"/>
                <a:gd name="f404" fmla="val 20"/>
                <a:gd name="f405" fmla="val 9746"/>
                <a:gd name="f406" fmla="val 9743"/>
                <a:gd name="f407" fmla="val 9739"/>
                <a:gd name="f408" fmla="val 9735"/>
                <a:gd name="f409" fmla="val 9733"/>
                <a:gd name="f410" fmla="val 9736"/>
                <a:gd name="f411" fmla="val 9747"/>
                <a:gd name="f412" fmla="val 9756"/>
                <a:gd name="f413" fmla="val 9759"/>
                <a:gd name="f414" fmla="val 9664"/>
                <a:gd name="f415" fmla="val 9639"/>
                <a:gd name="f416" fmla="val 9612"/>
                <a:gd name="f417" fmla="val 30"/>
                <a:gd name="f418" fmla="val 9651"/>
                <a:gd name="f419" fmla="val 9636"/>
                <a:gd name="f420" fmla="val 9599"/>
                <a:gd name="f421" fmla="val 9596"/>
                <a:gd name="f422" fmla="val 9591"/>
                <a:gd name="f423" fmla="val 9534"/>
                <a:gd name="f424" fmla="val 9500"/>
                <a:gd name="f425" fmla="val 17"/>
                <a:gd name="f426" fmla="val 9453"/>
                <a:gd name="f427" fmla="val 9425"/>
                <a:gd name="f428" fmla="val 9398"/>
                <a:gd name="f429" fmla="val 9356"/>
                <a:gd name="f430" fmla="val 9380"/>
                <a:gd name="f431" fmla="val 9289"/>
                <a:gd name="f432" fmla="val 9200"/>
                <a:gd name="f433" fmla="val 9106"/>
                <a:gd name="f434" fmla="val 28"/>
                <a:gd name="f435" fmla="val 9004"/>
                <a:gd name="f436" fmla="val 8974"/>
                <a:gd name="f437" fmla="val 8944"/>
                <a:gd name="f438" fmla="val 8893"/>
                <a:gd name="f439" fmla="val 8884"/>
                <a:gd name="f440" fmla="val 8845"/>
                <a:gd name="f441" fmla="val 8768"/>
                <a:gd name="f442" fmla="val 8752"/>
                <a:gd name="f443" fmla="val 8710"/>
                <a:gd name="f444" fmla="val 7"/>
                <a:gd name="f445" fmla="val 8565"/>
                <a:gd name="f446" fmla="val 14"/>
                <a:gd name="f447" fmla="val 8498"/>
                <a:gd name="f448" fmla="val 8495"/>
                <a:gd name="f449" fmla="val 8449"/>
                <a:gd name="f450" fmla="val 8404"/>
                <a:gd name="f451" fmla="val 8346"/>
                <a:gd name="f452" fmla="val 8350"/>
                <a:gd name="f453" fmla="val 8300"/>
                <a:gd name="f454" fmla="val 8222"/>
                <a:gd name="f455" fmla="val 8143"/>
                <a:gd name="f456" fmla="val 8169"/>
                <a:gd name="f457" fmla="val 8183"/>
                <a:gd name="f458" fmla="val 8089"/>
                <a:gd name="f459" fmla="val 11"/>
                <a:gd name="f460" fmla="val 7984"/>
                <a:gd name="f461" fmla="val 7899"/>
                <a:gd name="f462" fmla="val 7878"/>
                <a:gd name="f463" fmla="val 7862"/>
                <a:gd name="f464" fmla="val 7848"/>
                <a:gd name="f465" fmla="val 7850"/>
                <a:gd name="f466" fmla="val 7851"/>
                <a:gd name="f467" fmla="val 7844"/>
                <a:gd name="f468" fmla="val 7815"/>
                <a:gd name="f469" fmla="val 7823"/>
                <a:gd name="f470" fmla="val 7832"/>
                <a:gd name="f471" fmla="val 7839"/>
                <a:gd name="f472" fmla="val 7798"/>
                <a:gd name="f473" fmla="val 7774"/>
                <a:gd name="f474" fmla="val 7763"/>
                <a:gd name="f475" fmla="val 7758"/>
                <a:gd name="f476" fmla="val 7734"/>
                <a:gd name="f477" fmla="val 7739"/>
                <a:gd name="f478" fmla="val 7751"/>
                <a:gd name="f479" fmla="val 7728"/>
                <a:gd name="f480" fmla="val 7719"/>
                <a:gd name="f481" fmla="val 7700"/>
                <a:gd name="f482" fmla="val 7655"/>
                <a:gd name="f483" fmla="val 7629"/>
                <a:gd name="f484" fmla="val 7612"/>
                <a:gd name="f485" fmla="val 7506"/>
                <a:gd name="f486" fmla="val 7493"/>
                <a:gd name="f487" fmla="val 7492"/>
                <a:gd name="f488" fmla="val 7498"/>
                <a:gd name="f489" fmla="val 7471"/>
                <a:gd name="f490" fmla="val 7444"/>
                <a:gd name="f491" fmla="val 7408"/>
                <a:gd name="f492" fmla="val 7349"/>
                <a:gd name="f493" fmla="val 7313"/>
                <a:gd name="f494" fmla="val 7298"/>
                <a:gd name="f495" fmla="val 7334"/>
                <a:gd name="f496" fmla="val 7247"/>
                <a:gd name="f497" fmla="val 7263"/>
                <a:gd name="f498" fmla="val 7190"/>
                <a:gd name="f499" fmla="val 7194"/>
                <a:gd name="f500" fmla="val 7167"/>
                <a:gd name="f501" fmla="val 7125"/>
                <a:gd name="f502" fmla="val 7109"/>
                <a:gd name="f503" fmla="val 7051"/>
                <a:gd name="f504" fmla="val 6819"/>
                <a:gd name="f505" fmla="val 6668"/>
                <a:gd name="f506" fmla="val 6697"/>
                <a:gd name="f507" fmla="val 6598"/>
                <a:gd name="f508" fmla="val 6592"/>
                <a:gd name="f509" fmla="val 6583"/>
                <a:gd name="f510" fmla="val 6562"/>
                <a:gd name="f511" fmla="val 6586"/>
                <a:gd name="f512" fmla="val 6509"/>
                <a:gd name="f513" fmla="val 6471"/>
                <a:gd name="f514" fmla="val 6418"/>
                <a:gd name="f515" fmla="val 6409"/>
                <a:gd name="f516" fmla="val 6434"/>
                <a:gd name="f517" fmla="val 6426"/>
                <a:gd name="f518" fmla="val 6420"/>
                <a:gd name="f519" fmla="val 6402"/>
                <a:gd name="f520" fmla="val 6394"/>
                <a:gd name="f521" fmla="val 6386"/>
                <a:gd name="f522" fmla="val 6405"/>
                <a:gd name="f523" fmla="val 6417"/>
                <a:gd name="f524" fmla="val 6331"/>
                <a:gd name="f525" fmla="val 6285"/>
                <a:gd name="f526" fmla="val 6265"/>
                <a:gd name="f527" fmla="val 6236"/>
                <a:gd name="f528" fmla="val 6223"/>
                <a:gd name="f529" fmla="val 6199"/>
                <a:gd name="f530" fmla="val 6221"/>
                <a:gd name="f531" fmla="val 6080"/>
                <a:gd name="f532" fmla="val 6078"/>
                <a:gd name="f533" fmla="val 6069"/>
                <a:gd name="f534" fmla="val 6039"/>
                <a:gd name="f535" fmla="val 6032"/>
                <a:gd name="f536" fmla="val 5970"/>
                <a:gd name="f537" fmla="val 5965"/>
                <a:gd name="f538" fmla="val 5904"/>
                <a:gd name="f539" fmla="val 5921"/>
                <a:gd name="f540" fmla="val 5897"/>
                <a:gd name="f541" fmla="val 5871"/>
                <a:gd name="f542" fmla="val 5822"/>
                <a:gd name="f543" fmla="val 5823"/>
                <a:gd name="f544" fmla="val 5711"/>
                <a:gd name="f545" fmla="val 5775"/>
                <a:gd name="f546" fmla="val 5665"/>
                <a:gd name="f547" fmla="val 5671"/>
                <a:gd name="f548" fmla="val 5660"/>
                <a:gd name="f549" fmla="val 5573"/>
                <a:gd name="f550" fmla="val 5509"/>
                <a:gd name="f551" fmla="val 5532"/>
                <a:gd name="f552" fmla="val 5497"/>
                <a:gd name="f553" fmla="val 5434"/>
                <a:gd name="f554" fmla="val 5399"/>
                <a:gd name="f555" fmla="val 5391"/>
                <a:gd name="f556" fmla="val 5411"/>
                <a:gd name="f557" fmla="val 5422"/>
                <a:gd name="f558" fmla="val 5330"/>
                <a:gd name="f559" fmla="val 6"/>
                <a:gd name="f560" fmla="val 5410"/>
                <a:gd name="f561" fmla="val 5341"/>
                <a:gd name="f562" fmla="val 5328"/>
                <a:gd name="f563" fmla="val 5357"/>
                <a:gd name="f564" fmla="val 10"/>
                <a:gd name="f565" fmla="val 5311"/>
                <a:gd name="f566" fmla="val 9"/>
                <a:gd name="f567" fmla="val 5288"/>
                <a:gd name="f568" fmla="val 5177"/>
                <a:gd name="f569" fmla="val 5114"/>
                <a:gd name="f570" fmla="val 5128"/>
                <a:gd name="f571" fmla="val 5142"/>
                <a:gd name="f572" fmla="val 5110"/>
                <a:gd name="f573" fmla="val 5061"/>
                <a:gd name="f574" fmla="val 4978"/>
                <a:gd name="f575" fmla="val 4934"/>
                <a:gd name="f576" fmla="val 4928"/>
                <a:gd name="f577" fmla="val 4925"/>
                <a:gd name="f578" fmla="val 4888"/>
                <a:gd name="f579" fmla="val 4804"/>
                <a:gd name="f580" fmla="val 4781"/>
                <a:gd name="f581" fmla="val 8"/>
                <a:gd name="f582" fmla="val 4549"/>
                <a:gd name="f583" fmla="val 4550"/>
                <a:gd name="f584" fmla="val 4435"/>
                <a:gd name="f585" fmla="val 4438"/>
                <a:gd name="f586" fmla="val 4365"/>
                <a:gd name="f587" fmla="val 4339"/>
                <a:gd name="f588" fmla="val 4313"/>
                <a:gd name="f589" fmla="val 4296"/>
                <a:gd name="f590" fmla="val 4309"/>
                <a:gd name="f591" fmla="val 4310"/>
                <a:gd name="f592" fmla="val 4203"/>
                <a:gd name="f593" fmla="val 4192"/>
                <a:gd name="f594" fmla="val 4102"/>
                <a:gd name="f595" fmla="val 4093"/>
                <a:gd name="f596" fmla="val 4068"/>
                <a:gd name="f597" fmla="val 3938"/>
                <a:gd name="f598" fmla="val 3833"/>
                <a:gd name="f599" fmla="val 3834"/>
                <a:gd name="f600" fmla="val 3836"/>
                <a:gd name="f601" fmla="val 3844"/>
                <a:gd name="f602" fmla="val 3726"/>
                <a:gd name="f603" fmla="val 3561"/>
                <a:gd name="f604" fmla="val 3518"/>
                <a:gd name="f605" fmla="val 3439"/>
                <a:gd name="f606" fmla="val 3540"/>
                <a:gd name="f607" fmla="val 3424"/>
                <a:gd name="f608" fmla="val 3466"/>
                <a:gd name="f609" fmla="val 3426"/>
                <a:gd name="f610" fmla="val 3363"/>
                <a:gd name="f611" fmla="val 3412"/>
                <a:gd name="f612" fmla="val 3420"/>
                <a:gd name="f613" fmla="val 3438"/>
                <a:gd name="f614" fmla="val 3294"/>
                <a:gd name="f615" fmla="val 3297"/>
                <a:gd name="f616" fmla="val 3098"/>
                <a:gd name="f617" fmla="val 2904"/>
                <a:gd name="f618" fmla="val 2718"/>
                <a:gd name="f619" fmla="val 2740"/>
                <a:gd name="f620" fmla="val 2675"/>
                <a:gd name="f621" fmla="val 2658"/>
                <a:gd name="f622" fmla="val 2652"/>
                <a:gd name="f623" fmla="val 2698"/>
                <a:gd name="f624" fmla="val 2674"/>
                <a:gd name="f625" fmla="val 2620"/>
                <a:gd name="f626" fmla="val 2619"/>
                <a:gd name="f627" fmla="val 2528"/>
                <a:gd name="f628" fmla="val 2655"/>
                <a:gd name="f629" fmla="val 2627"/>
                <a:gd name="f630" fmla="val 2589"/>
                <a:gd name="f631" fmla="val 2597"/>
                <a:gd name="f632" fmla="val 2567"/>
                <a:gd name="f633" fmla="val 2564"/>
                <a:gd name="f634" fmla="val 2508"/>
                <a:gd name="f635" fmla="val 2473"/>
                <a:gd name="f636" fmla="val 2490"/>
                <a:gd name="f637" fmla="val 2476"/>
                <a:gd name="f638" fmla="val 2477"/>
                <a:gd name="f639" fmla="val 2472"/>
                <a:gd name="f640" fmla="val 2455"/>
                <a:gd name="f641" fmla="val 2373"/>
                <a:gd name="f642" fmla="val 2406"/>
                <a:gd name="f643" fmla="val 2370"/>
                <a:gd name="f644" fmla="val 2329"/>
                <a:gd name="f645" fmla="val 2367"/>
                <a:gd name="f646" fmla="val 2311"/>
                <a:gd name="f647" fmla="val 2062"/>
                <a:gd name="f648" fmla="val 2028"/>
                <a:gd name="f649" fmla="val 1977"/>
                <a:gd name="f650" fmla="val 1927"/>
                <a:gd name="f651" fmla="val 1864"/>
                <a:gd name="f652" fmla="val 1880"/>
                <a:gd name="f653" fmla="val 1889"/>
                <a:gd name="f654" fmla="val 1836"/>
                <a:gd name="f655" fmla="val 1855"/>
                <a:gd name="f656" fmla="val 1737"/>
                <a:gd name="f657" fmla="val 1694"/>
                <a:gd name="f658" fmla="val 1733"/>
                <a:gd name="f659" fmla="val 1542"/>
                <a:gd name="f660" fmla="val 1603"/>
                <a:gd name="f661" fmla="val 1558"/>
                <a:gd name="f662" fmla="val 1600"/>
                <a:gd name="f663" fmla="val 1566"/>
                <a:gd name="f664" fmla="val 1460"/>
                <a:gd name="f665" fmla="val 1331"/>
                <a:gd name="f666" fmla="val 1200"/>
                <a:gd name="f667" fmla="val 1198"/>
                <a:gd name="f668" fmla="val 1220"/>
                <a:gd name="f669" fmla="val 1192"/>
                <a:gd name="f670" fmla="val 1122"/>
                <a:gd name="f671" fmla="val 1096"/>
                <a:gd name="f672" fmla="val 1098"/>
                <a:gd name="f673" fmla="val 1051"/>
                <a:gd name="f674" fmla="val 1058"/>
                <a:gd name="f675" fmla="val 1068"/>
                <a:gd name="f676" fmla="val 1050"/>
                <a:gd name="f677" fmla="val 792"/>
                <a:gd name="f678" fmla="val 524"/>
                <a:gd name="f679" fmla="val 262"/>
                <a:gd name="f680" fmla="val 297"/>
                <a:gd name="f681" fmla="val 274"/>
                <a:gd name="f682" fmla="val 247"/>
                <a:gd name="f683" fmla="val 264"/>
                <a:gd name="f684" fmla="val 246"/>
                <a:gd name="f685" fmla="val 250"/>
                <a:gd name="f686" fmla="val 140"/>
                <a:gd name="f687" fmla="val 120"/>
                <a:gd name="f688" fmla="val 111"/>
                <a:gd name="f689" fmla="val 104"/>
                <a:gd name="f690" fmla="val 156"/>
                <a:gd name="f691" fmla="val 240"/>
                <a:gd name="f692" fmla="val 325"/>
                <a:gd name="f693" fmla="val 344"/>
                <a:gd name="f694" fmla="val 309"/>
                <a:gd name="f695" fmla="val 319"/>
                <a:gd name="f696" fmla="val 340"/>
                <a:gd name="f697" fmla="val 366"/>
                <a:gd name="f698" fmla="val 414"/>
                <a:gd name="f699" fmla="val 409"/>
                <a:gd name="f700" fmla="val 544"/>
                <a:gd name="f701" fmla="val 602"/>
                <a:gd name="f702" fmla="val 754"/>
                <a:gd name="f703" fmla="val 742"/>
                <a:gd name="f704" fmla="val 775"/>
                <a:gd name="f705" fmla="val 782"/>
                <a:gd name="f706" fmla="val 797"/>
                <a:gd name="f707" fmla="val 835"/>
                <a:gd name="f708" fmla="val 706"/>
                <a:gd name="f709" fmla="val 740"/>
                <a:gd name="f710" fmla="val 783"/>
                <a:gd name="f711" fmla="val 970"/>
                <a:gd name="f712" fmla="val 999"/>
                <a:gd name="f713" fmla="val 1049"/>
                <a:gd name="f714" fmla="val 984"/>
                <a:gd name="f715" fmla="val 1034"/>
                <a:gd name="f716" fmla="val 1048"/>
                <a:gd name="f717" fmla="val 1060"/>
                <a:gd name="f718" fmla="val 1093"/>
                <a:gd name="f719" fmla="val 1110"/>
                <a:gd name="f720" fmla="val 1111"/>
                <a:gd name="f721" fmla="val 1103"/>
                <a:gd name="f722" fmla="val 1088"/>
                <a:gd name="f723" fmla="val 1080"/>
                <a:gd name="f724" fmla="val 1215"/>
                <a:gd name="f725" fmla="val 1166"/>
                <a:gd name="f726" fmla="val 1303"/>
                <a:gd name="f727" fmla="val 1470"/>
                <a:gd name="f728" fmla="val 1593"/>
                <a:gd name="f729" fmla="val 1674"/>
                <a:gd name="f730" fmla="val 1784"/>
                <a:gd name="f731" fmla="val 1780"/>
                <a:gd name="f732" fmla="val 1803"/>
                <a:gd name="f733" fmla="val 1832"/>
                <a:gd name="f734" fmla="val 1863"/>
                <a:gd name="f735" fmla="val 1835"/>
                <a:gd name="f736" fmla="val 1915"/>
                <a:gd name="f737" fmla="val 1879"/>
                <a:gd name="f738" fmla="val 1988"/>
                <a:gd name="f739" fmla="val 1933"/>
                <a:gd name="f740" fmla="val 2005"/>
                <a:gd name="f741" fmla="val 2022"/>
                <a:gd name="f742" fmla="val 2046"/>
                <a:gd name="f743" fmla="val 2048"/>
                <a:gd name="f744" fmla="val 2104"/>
                <a:gd name="f745" fmla="val 2058"/>
                <a:gd name="f746" fmla="val 2139"/>
                <a:gd name="f747" fmla="val 2088"/>
                <a:gd name="f748" fmla="val 2205"/>
                <a:gd name="f749" fmla="val 2261"/>
                <a:gd name="f750" fmla="val 2314"/>
                <a:gd name="f751" fmla="val 2368"/>
                <a:gd name="f752" fmla="val 2214"/>
                <a:gd name="f753" fmla="val 2244"/>
                <a:gd name="f754" fmla="val 2219"/>
                <a:gd name="f755" fmla="val 2288"/>
                <a:gd name="f756" fmla="val 2324"/>
                <a:gd name="f757" fmla="val 2361"/>
                <a:gd name="f758" fmla="val 2387"/>
                <a:gd name="f759" fmla="val 2481"/>
                <a:gd name="f760" fmla="val 2471"/>
                <a:gd name="f761" fmla="val 2496"/>
                <a:gd name="f762" fmla="val 2530"/>
                <a:gd name="f763" fmla="val 2573"/>
                <a:gd name="f764" fmla="val 2628"/>
                <a:gd name="f765" fmla="val 2635"/>
                <a:gd name="f766" fmla="val 2550"/>
                <a:gd name="f767" fmla="val 2598"/>
                <a:gd name="f768" fmla="val 2644"/>
                <a:gd name="f769" fmla="val 2724"/>
                <a:gd name="f770" fmla="val 2694"/>
                <a:gd name="f771" fmla="val 2677"/>
                <a:gd name="f772" fmla="val 2701"/>
                <a:gd name="f773" fmla="val 2722"/>
                <a:gd name="f774" fmla="val 2747"/>
                <a:gd name="f775" fmla="val 2643"/>
                <a:gd name="f776" fmla="val 2591"/>
                <a:gd name="f777" fmla="val 2616"/>
                <a:gd name="f778" fmla="val 2689"/>
                <a:gd name="f779" fmla="val 2663"/>
                <a:gd name="f780" fmla="val 2700"/>
                <a:gd name="f781" fmla="val 2755"/>
                <a:gd name="f782" fmla="val 2818"/>
                <a:gd name="f783" fmla="val 2814"/>
                <a:gd name="f784" fmla="val 2824"/>
                <a:gd name="f785" fmla="val 2845"/>
                <a:gd name="f786" fmla="val 2863"/>
                <a:gd name="f787" fmla="val 2830"/>
                <a:gd name="f788" fmla="val 2881"/>
                <a:gd name="f789" fmla="val 2928"/>
                <a:gd name="f790" fmla="val 2977"/>
                <a:gd name="f791" fmla="val 2875"/>
                <a:gd name="f792" fmla="val 2954"/>
                <a:gd name="f793" fmla="val 2911"/>
                <a:gd name="f794" fmla="val 3038"/>
                <a:gd name="f795" fmla="val 2984"/>
                <a:gd name="f796" fmla="val 3126"/>
                <a:gd name="f797" fmla="val 3107"/>
                <a:gd name="f798" fmla="val 3054"/>
                <a:gd name="f799" fmla="val 3084"/>
                <a:gd name="f800" fmla="val 3111"/>
                <a:gd name="f801" fmla="val 3146"/>
                <a:gd name="f802" fmla="val 3163"/>
                <a:gd name="f803" fmla="val 3257"/>
                <a:gd name="f804" fmla="val 3149"/>
                <a:gd name="f805" fmla="val 3189"/>
                <a:gd name="f806" fmla="val 3221"/>
                <a:gd name="f807" fmla="val 3235"/>
                <a:gd name="f808" fmla="val 3276"/>
                <a:gd name="f809" fmla="val 3384"/>
                <a:gd name="f810" fmla="val 3305"/>
                <a:gd name="f811" fmla="val 3401"/>
                <a:gd name="f812" fmla="val 3361"/>
                <a:gd name="f813" fmla="val 3411"/>
                <a:gd name="f814" fmla="val 3400"/>
                <a:gd name="f815" fmla="val 3455"/>
                <a:gd name="f816" fmla="val 3472"/>
                <a:gd name="f817" fmla="val 3526"/>
                <a:gd name="f818" fmla="val 3513"/>
                <a:gd name="f819" fmla="val 3533"/>
                <a:gd name="f820" fmla="val 3580"/>
                <a:gd name="f821" fmla="val 3613"/>
                <a:gd name="f822" fmla="val 3562"/>
                <a:gd name="f823" fmla="val 3630"/>
                <a:gd name="f824" fmla="val 3614"/>
                <a:gd name="f825" fmla="val 3598"/>
                <a:gd name="f826" fmla="val 3568"/>
                <a:gd name="f827" fmla="val 3565"/>
                <a:gd name="f828" fmla="val 3553"/>
                <a:gd name="f829" fmla="val 3550"/>
                <a:gd name="f830" fmla="val 3585"/>
                <a:gd name="f831" fmla="val 3638"/>
                <a:gd name="f832" fmla="val 3662"/>
                <a:gd name="f833" fmla="val 3653"/>
                <a:gd name="f834" fmla="val 3642"/>
                <a:gd name="f835" fmla="val 3636"/>
                <a:gd name="f836" fmla="val 3734"/>
                <a:gd name="f837" fmla="val 3749"/>
                <a:gd name="f838" fmla="val 3737"/>
                <a:gd name="f839" fmla="val 3725"/>
                <a:gd name="f840" fmla="val 3744"/>
                <a:gd name="f841" fmla="val 3758"/>
                <a:gd name="f842" fmla="val 3787"/>
                <a:gd name="f843" fmla="val 3780"/>
                <a:gd name="f844" fmla="val 3781"/>
                <a:gd name="f845" fmla="val 3740"/>
                <a:gd name="f846" fmla="val 3839"/>
                <a:gd name="f847" fmla="val 3881"/>
                <a:gd name="f848" fmla="val 3869"/>
                <a:gd name="f849" fmla="val 3920"/>
                <a:gd name="f850" fmla="val 3995"/>
                <a:gd name="f851" fmla="val 4064"/>
                <a:gd name="f852" fmla="val 4067"/>
                <a:gd name="f853" fmla="val 4074"/>
                <a:gd name="f854" fmla="val 4089"/>
                <a:gd name="f855" fmla="val 4153"/>
                <a:gd name="f856" fmla="val 4210"/>
                <a:gd name="f857" fmla="val 4286"/>
                <a:gd name="f858" fmla="val 4329"/>
                <a:gd name="f859" fmla="val 4389"/>
                <a:gd name="f860" fmla="val 4271"/>
                <a:gd name="f861" fmla="val 4370"/>
                <a:gd name="f862" fmla="val 4440"/>
                <a:gd name="f863" fmla="val 4396"/>
                <a:gd name="f864" fmla="val 4421"/>
                <a:gd name="f865" fmla="val 4456"/>
                <a:gd name="f866" fmla="val 4517"/>
                <a:gd name="f867" fmla="val 4581"/>
                <a:gd name="f868" fmla="val 4560"/>
                <a:gd name="f869" fmla="val 4543"/>
                <a:gd name="f870" fmla="+- 0 0 -90"/>
                <a:gd name="f871" fmla="*/ f3 1 10030"/>
                <a:gd name="f872" fmla="*/ f4 1 75"/>
                <a:gd name="f873" fmla="+- f7 0 f5"/>
                <a:gd name="f874" fmla="+- f6 0 f5"/>
                <a:gd name="f875" fmla="*/ f870 f0 1"/>
                <a:gd name="f876" fmla="*/ f874 1 10030"/>
                <a:gd name="f877" fmla="*/ f873 1 75"/>
                <a:gd name="f878" fmla="*/ 9555 f874 1"/>
                <a:gd name="f879" fmla="*/ 25 f873 1"/>
                <a:gd name="f880" fmla="*/ 9488 f874 1"/>
                <a:gd name="f881" fmla="*/ 23 f873 1"/>
                <a:gd name="f882" fmla="*/ 5258 f874 1"/>
                <a:gd name="f883" fmla="*/ 60 f873 1"/>
                <a:gd name="f884" fmla="*/ 4572 f874 1"/>
                <a:gd name="f885" fmla="*/ 65 f873 1"/>
                <a:gd name="f886" fmla="*/ 4884 f874 1"/>
                <a:gd name="f887" fmla="*/ 61 f873 1"/>
                <a:gd name="f888" fmla="*/ 5092 f874 1"/>
                <a:gd name="f889" fmla="*/ 56 f873 1"/>
                <a:gd name="f890" fmla="*/ 5260 f874 1"/>
                <a:gd name="f891" fmla="*/ 5560 f874 1"/>
                <a:gd name="f892" fmla="*/ 62 f873 1"/>
                <a:gd name="f893" fmla="*/ 6006 f874 1"/>
                <a:gd name="f894" fmla="*/ 6308 f874 1"/>
                <a:gd name="f895" fmla="*/ 32 f873 1"/>
                <a:gd name="f896" fmla="*/ 6269 f874 1"/>
                <a:gd name="f897" fmla="*/ 52 f873 1"/>
                <a:gd name="f898" fmla="*/ 6665 f874 1"/>
                <a:gd name="f899" fmla="*/ 41 f873 1"/>
                <a:gd name="f900" fmla="*/ 6806 f874 1"/>
                <a:gd name="f901" fmla="*/ 53 f873 1"/>
                <a:gd name="f902" fmla="*/ 7204 f874 1"/>
                <a:gd name="f903" fmla="*/ 50 f873 1"/>
                <a:gd name="f904" fmla="*/ 7485 f874 1"/>
                <a:gd name="f905" fmla="*/ 7667 f874 1"/>
                <a:gd name="f906" fmla="*/ 7919 f874 1"/>
                <a:gd name="f907" fmla="*/ 63 f873 1"/>
                <a:gd name="f908" fmla="*/ 8179 f874 1"/>
                <a:gd name="f909" fmla="*/ 51 f873 1"/>
                <a:gd name="f910" fmla="*/ 8401 f874 1"/>
                <a:gd name="f911" fmla="*/ 31 f873 1"/>
                <a:gd name="f912" fmla="*/ 8692 f874 1"/>
                <a:gd name="f913" fmla="*/ 58 f873 1"/>
                <a:gd name="f914" fmla="*/ 9084 f874 1"/>
                <a:gd name="f915" fmla="*/ 9498 f874 1"/>
                <a:gd name="f916" fmla="*/ 44 f873 1"/>
                <a:gd name="f917" fmla="*/ 9670 f874 1"/>
                <a:gd name="f918" fmla="*/ 45 f873 1"/>
                <a:gd name="f919" fmla="*/ 9877 f874 1"/>
                <a:gd name="f920" fmla="*/ 9735 f874 1"/>
                <a:gd name="f921" fmla="*/ 21 f873 1"/>
                <a:gd name="f922" fmla="*/ 9636 f874 1"/>
                <a:gd name="f923" fmla="*/ 27 f873 1"/>
                <a:gd name="f924" fmla="*/ 9290 f874 1"/>
                <a:gd name="f925" fmla="*/ 22 f873 1"/>
                <a:gd name="f926" fmla="*/ 8498 f874 1"/>
                <a:gd name="f927" fmla="*/ 12 f873 1"/>
                <a:gd name="f928" fmla="*/ 7899 f874 1"/>
                <a:gd name="f929" fmla="*/ 7774 f874 1"/>
                <a:gd name="f930" fmla="*/ 7493 f874 1"/>
                <a:gd name="f931" fmla="*/ 7190 f874 1"/>
                <a:gd name="f932" fmla="*/ 6418 f874 1"/>
                <a:gd name="f933" fmla="*/ 20 f873 1"/>
                <a:gd name="f934" fmla="*/ 6248 f874 1"/>
                <a:gd name="f935" fmla="*/ 24 f873 1"/>
                <a:gd name="f936" fmla="*/ 5823 f874 1"/>
                <a:gd name="f937" fmla="*/ 28 f873 1"/>
                <a:gd name="f938" fmla="*/ 5422 f874 1"/>
                <a:gd name="f939" fmla="*/ 11 f873 1"/>
                <a:gd name="f940" fmla="*/ 4925 f874 1"/>
                <a:gd name="f941" fmla="*/ 16 f873 1"/>
                <a:gd name="f942" fmla="*/ 4310 f874 1"/>
                <a:gd name="f943" fmla="*/ 18 f873 1"/>
                <a:gd name="f944" fmla="*/ 3439 f874 1"/>
                <a:gd name="f945" fmla="*/ 2740 f874 1"/>
                <a:gd name="f946" fmla="*/ 2597 f874 1"/>
                <a:gd name="f947" fmla="*/ 9 f873 1"/>
                <a:gd name="f948" fmla="*/ 2367 f874 1"/>
                <a:gd name="f949" fmla="*/ 1566 f874 1"/>
                <a:gd name="f950" fmla="*/ 262 f874 1"/>
                <a:gd name="f951" fmla="*/ 7 f873 1"/>
                <a:gd name="f952" fmla="*/ 104 f874 1"/>
                <a:gd name="f953" fmla="*/ 42 f873 1"/>
                <a:gd name="f954" fmla="*/ 742 f874 1"/>
                <a:gd name="f955" fmla="*/ 47 f873 1"/>
                <a:gd name="f956" fmla="*/ 1060 f874 1"/>
                <a:gd name="f957" fmla="*/ 1593 f874 1"/>
                <a:gd name="f958" fmla="*/ 46 f873 1"/>
                <a:gd name="f959" fmla="*/ 2022 f874 1"/>
                <a:gd name="f960" fmla="*/ 2481 f874 1"/>
                <a:gd name="f961" fmla="*/ 2677 f874 1"/>
                <a:gd name="f962" fmla="*/ 2863 f874 1"/>
                <a:gd name="f963" fmla="*/ 3163 f874 1"/>
                <a:gd name="f964" fmla="*/ 3411 f874 1"/>
                <a:gd name="f965" fmla="*/ 54 f873 1"/>
                <a:gd name="f966" fmla="*/ 3550 f874 1"/>
                <a:gd name="f967" fmla="*/ 3740 f874 1"/>
                <a:gd name="f968" fmla="*/ 4329 f874 1"/>
                <a:gd name="f969" fmla="*/ 68 f873 1"/>
                <a:gd name="f970" fmla="*/ f875 1 f2"/>
                <a:gd name="f971" fmla="*/ f878 1 10030"/>
                <a:gd name="f972" fmla="*/ f879 1 75"/>
                <a:gd name="f973" fmla="*/ f880 1 10030"/>
                <a:gd name="f974" fmla="*/ f881 1 75"/>
                <a:gd name="f975" fmla="*/ f882 1 10030"/>
                <a:gd name="f976" fmla="*/ f883 1 75"/>
                <a:gd name="f977" fmla="*/ f884 1 10030"/>
                <a:gd name="f978" fmla="*/ f885 1 75"/>
                <a:gd name="f979" fmla="*/ f886 1 10030"/>
                <a:gd name="f980" fmla="*/ f887 1 75"/>
                <a:gd name="f981" fmla="*/ f888 1 10030"/>
                <a:gd name="f982" fmla="*/ f889 1 75"/>
                <a:gd name="f983" fmla="*/ f890 1 10030"/>
                <a:gd name="f984" fmla="*/ f891 1 10030"/>
                <a:gd name="f985" fmla="*/ f892 1 75"/>
                <a:gd name="f986" fmla="*/ f893 1 10030"/>
                <a:gd name="f987" fmla="*/ f894 1 10030"/>
                <a:gd name="f988" fmla="*/ f895 1 75"/>
                <a:gd name="f989" fmla="*/ f896 1 10030"/>
                <a:gd name="f990" fmla="*/ f897 1 75"/>
                <a:gd name="f991" fmla="*/ f898 1 10030"/>
                <a:gd name="f992" fmla="*/ f899 1 75"/>
                <a:gd name="f993" fmla="*/ f900 1 10030"/>
                <a:gd name="f994" fmla="*/ f901 1 75"/>
                <a:gd name="f995" fmla="*/ f902 1 10030"/>
                <a:gd name="f996" fmla="*/ f903 1 75"/>
                <a:gd name="f997" fmla="*/ f904 1 10030"/>
                <a:gd name="f998" fmla="*/ f905 1 10030"/>
                <a:gd name="f999" fmla="*/ f906 1 10030"/>
                <a:gd name="f1000" fmla="*/ f907 1 75"/>
                <a:gd name="f1001" fmla="*/ f908 1 10030"/>
                <a:gd name="f1002" fmla="*/ f909 1 75"/>
                <a:gd name="f1003" fmla="*/ f910 1 10030"/>
                <a:gd name="f1004" fmla="*/ f911 1 75"/>
                <a:gd name="f1005" fmla="*/ f912 1 10030"/>
                <a:gd name="f1006" fmla="*/ f913 1 75"/>
                <a:gd name="f1007" fmla="*/ f914 1 10030"/>
                <a:gd name="f1008" fmla="*/ f915 1 10030"/>
                <a:gd name="f1009" fmla="*/ f916 1 75"/>
                <a:gd name="f1010" fmla="*/ f917 1 10030"/>
                <a:gd name="f1011" fmla="*/ f918 1 75"/>
                <a:gd name="f1012" fmla="*/ f919 1 10030"/>
                <a:gd name="f1013" fmla="*/ f920 1 10030"/>
                <a:gd name="f1014" fmla="*/ f921 1 75"/>
                <a:gd name="f1015" fmla="*/ f922 1 10030"/>
                <a:gd name="f1016" fmla="*/ f923 1 75"/>
                <a:gd name="f1017" fmla="*/ f924 1 10030"/>
                <a:gd name="f1018" fmla="*/ f925 1 75"/>
                <a:gd name="f1019" fmla="*/ f926 1 10030"/>
                <a:gd name="f1020" fmla="*/ f927 1 75"/>
                <a:gd name="f1021" fmla="*/ f928 1 10030"/>
                <a:gd name="f1022" fmla="*/ f929 1 10030"/>
                <a:gd name="f1023" fmla="*/ f930 1 10030"/>
                <a:gd name="f1024" fmla="*/ f931 1 10030"/>
                <a:gd name="f1025" fmla="*/ f932 1 10030"/>
                <a:gd name="f1026" fmla="*/ f933 1 75"/>
                <a:gd name="f1027" fmla="*/ f934 1 10030"/>
                <a:gd name="f1028" fmla="*/ f935 1 75"/>
                <a:gd name="f1029" fmla="*/ f936 1 10030"/>
                <a:gd name="f1030" fmla="*/ f937 1 75"/>
                <a:gd name="f1031" fmla="*/ f938 1 10030"/>
                <a:gd name="f1032" fmla="*/ f939 1 75"/>
                <a:gd name="f1033" fmla="*/ f940 1 10030"/>
                <a:gd name="f1034" fmla="*/ f941 1 75"/>
                <a:gd name="f1035" fmla="*/ f942 1 10030"/>
                <a:gd name="f1036" fmla="*/ f943 1 75"/>
                <a:gd name="f1037" fmla="*/ f944 1 10030"/>
                <a:gd name="f1038" fmla="*/ f945 1 10030"/>
                <a:gd name="f1039" fmla="*/ f946 1 10030"/>
                <a:gd name="f1040" fmla="*/ f947 1 75"/>
                <a:gd name="f1041" fmla="*/ f948 1 10030"/>
                <a:gd name="f1042" fmla="*/ f949 1 10030"/>
                <a:gd name="f1043" fmla="*/ f950 1 10030"/>
                <a:gd name="f1044" fmla="*/ f951 1 75"/>
                <a:gd name="f1045" fmla="*/ f952 1 10030"/>
                <a:gd name="f1046" fmla="*/ f953 1 75"/>
                <a:gd name="f1047" fmla="*/ f954 1 10030"/>
                <a:gd name="f1048" fmla="*/ f955 1 75"/>
                <a:gd name="f1049" fmla="*/ f956 1 10030"/>
                <a:gd name="f1050" fmla="*/ f957 1 10030"/>
                <a:gd name="f1051" fmla="*/ f958 1 75"/>
                <a:gd name="f1052" fmla="*/ f959 1 10030"/>
                <a:gd name="f1053" fmla="*/ f960 1 10030"/>
                <a:gd name="f1054" fmla="*/ f961 1 10030"/>
                <a:gd name="f1055" fmla="*/ f962 1 10030"/>
                <a:gd name="f1056" fmla="*/ f963 1 10030"/>
                <a:gd name="f1057" fmla="*/ f964 1 10030"/>
                <a:gd name="f1058" fmla="*/ f965 1 75"/>
                <a:gd name="f1059" fmla="*/ f966 1 10030"/>
                <a:gd name="f1060" fmla="*/ f967 1 10030"/>
                <a:gd name="f1061" fmla="*/ f968 1 10030"/>
                <a:gd name="f1062" fmla="*/ f969 1 75"/>
                <a:gd name="f1063" fmla="*/ 0 1 f876"/>
                <a:gd name="f1064" fmla="*/ f6 1 f876"/>
                <a:gd name="f1065" fmla="*/ 0 1 f877"/>
                <a:gd name="f1066" fmla="*/ f7 1 f877"/>
                <a:gd name="f1067" fmla="+- f970 0 f1"/>
                <a:gd name="f1068" fmla="*/ f971 1 f876"/>
                <a:gd name="f1069" fmla="*/ f972 1 f877"/>
                <a:gd name="f1070" fmla="*/ f973 1 f876"/>
                <a:gd name="f1071" fmla="*/ f974 1 f877"/>
                <a:gd name="f1072" fmla="*/ f975 1 f876"/>
                <a:gd name="f1073" fmla="*/ f976 1 f877"/>
                <a:gd name="f1074" fmla="*/ f977 1 f876"/>
                <a:gd name="f1075" fmla="*/ f978 1 f877"/>
                <a:gd name="f1076" fmla="*/ f979 1 f876"/>
                <a:gd name="f1077" fmla="*/ f980 1 f877"/>
                <a:gd name="f1078" fmla="*/ f981 1 f876"/>
                <a:gd name="f1079" fmla="*/ f982 1 f877"/>
                <a:gd name="f1080" fmla="*/ f983 1 f876"/>
                <a:gd name="f1081" fmla="*/ f984 1 f876"/>
                <a:gd name="f1082" fmla="*/ f985 1 f877"/>
                <a:gd name="f1083" fmla="*/ f986 1 f876"/>
                <a:gd name="f1084" fmla="*/ f987 1 f876"/>
                <a:gd name="f1085" fmla="*/ f988 1 f877"/>
                <a:gd name="f1086" fmla="*/ f989 1 f876"/>
                <a:gd name="f1087" fmla="*/ f990 1 f877"/>
                <a:gd name="f1088" fmla="*/ f991 1 f876"/>
                <a:gd name="f1089" fmla="*/ f992 1 f877"/>
                <a:gd name="f1090" fmla="*/ f993 1 f876"/>
                <a:gd name="f1091" fmla="*/ f994 1 f877"/>
                <a:gd name="f1092" fmla="*/ f995 1 f876"/>
                <a:gd name="f1093" fmla="*/ f996 1 f877"/>
                <a:gd name="f1094" fmla="*/ f997 1 f876"/>
                <a:gd name="f1095" fmla="*/ f998 1 f876"/>
                <a:gd name="f1096" fmla="*/ f999 1 f876"/>
                <a:gd name="f1097" fmla="*/ f1000 1 f877"/>
                <a:gd name="f1098" fmla="*/ f1001 1 f876"/>
                <a:gd name="f1099" fmla="*/ f1002 1 f877"/>
                <a:gd name="f1100" fmla="*/ f1003 1 f876"/>
                <a:gd name="f1101" fmla="*/ f1004 1 f877"/>
                <a:gd name="f1102" fmla="*/ f1005 1 f876"/>
                <a:gd name="f1103" fmla="*/ f1006 1 f877"/>
                <a:gd name="f1104" fmla="*/ f1007 1 f876"/>
                <a:gd name="f1105" fmla="*/ f1008 1 f876"/>
                <a:gd name="f1106" fmla="*/ f1009 1 f877"/>
                <a:gd name="f1107" fmla="*/ f1010 1 f876"/>
                <a:gd name="f1108" fmla="*/ f1011 1 f877"/>
                <a:gd name="f1109" fmla="*/ f1012 1 f876"/>
                <a:gd name="f1110" fmla="*/ f1013 1 f876"/>
                <a:gd name="f1111" fmla="*/ f1014 1 f877"/>
                <a:gd name="f1112" fmla="*/ f1015 1 f876"/>
                <a:gd name="f1113" fmla="*/ f1016 1 f877"/>
                <a:gd name="f1114" fmla="*/ f1017 1 f876"/>
                <a:gd name="f1115" fmla="*/ f1018 1 f877"/>
                <a:gd name="f1116" fmla="*/ f1019 1 f876"/>
                <a:gd name="f1117" fmla="*/ f1020 1 f877"/>
                <a:gd name="f1118" fmla="*/ f1021 1 f876"/>
                <a:gd name="f1119" fmla="*/ f1022 1 f876"/>
                <a:gd name="f1120" fmla="*/ f1023 1 f876"/>
                <a:gd name="f1121" fmla="*/ f1024 1 f876"/>
                <a:gd name="f1122" fmla="*/ f1025 1 f876"/>
                <a:gd name="f1123" fmla="*/ f1026 1 f877"/>
                <a:gd name="f1124" fmla="*/ f1027 1 f876"/>
                <a:gd name="f1125" fmla="*/ f1028 1 f877"/>
                <a:gd name="f1126" fmla="*/ f1029 1 f876"/>
                <a:gd name="f1127" fmla="*/ f1030 1 f877"/>
                <a:gd name="f1128" fmla="*/ f1031 1 f876"/>
                <a:gd name="f1129" fmla="*/ f1032 1 f877"/>
                <a:gd name="f1130" fmla="*/ f1033 1 f876"/>
                <a:gd name="f1131" fmla="*/ f1034 1 f877"/>
                <a:gd name="f1132" fmla="*/ f1035 1 f876"/>
                <a:gd name="f1133" fmla="*/ f1036 1 f877"/>
                <a:gd name="f1134" fmla="*/ f1037 1 f876"/>
                <a:gd name="f1135" fmla="*/ f1038 1 f876"/>
                <a:gd name="f1136" fmla="*/ f1039 1 f876"/>
                <a:gd name="f1137" fmla="*/ f1040 1 f877"/>
                <a:gd name="f1138" fmla="*/ f1041 1 f876"/>
                <a:gd name="f1139" fmla="*/ f1042 1 f876"/>
                <a:gd name="f1140" fmla="*/ f1043 1 f876"/>
                <a:gd name="f1141" fmla="*/ f1044 1 f877"/>
                <a:gd name="f1142" fmla="*/ f1045 1 f876"/>
                <a:gd name="f1143" fmla="*/ f1046 1 f877"/>
                <a:gd name="f1144" fmla="*/ f1047 1 f876"/>
                <a:gd name="f1145" fmla="*/ f1048 1 f877"/>
                <a:gd name="f1146" fmla="*/ f1049 1 f876"/>
                <a:gd name="f1147" fmla="*/ f1050 1 f876"/>
                <a:gd name="f1148" fmla="*/ f1051 1 f877"/>
                <a:gd name="f1149" fmla="*/ f1052 1 f876"/>
                <a:gd name="f1150" fmla="*/ f1053 1 f876"/>
                <a:gd name="f1151" fmla="*/ f1054 1 f876"/>
                <a:gd name="f1152" fmla="*/ f1055 1 f876"/>
                <a:gd name="f1153" fmla="*/ f1056 1 f876"/>
                <a:gd name="f1154" fmla="*/ f1057 1 f876"/>
                <a:gd name="f1155" fmla="*/ f1058 1 f877"/>
                <a:gd name="f1156" fmla="*/ f1059 1 f876"/>
                <a:gd name="f1157" fmla="*/ f1060 1 f876"/>
                <a:gd name="f1158" fmla="*/ f1061 1 f876"/>
                <a:gd name="f1159" fmla="*/ f1062 1 f877"/>
                <a:gd name="f1160" fmla="*/ f1063 f871 1"/>
                <a:gd name="f1161" fmla="*/ f1064 f871 1"/>
                <a:gd name="f1162" fmla="*/ f1066 f872 1"/>
                <a:gd name="f1163" fmla="*/ f1065 f872 1"/>
                <a:gd name="f1164" fmla="*/ f1068 f871 1"/>
                <a:gd name="f1165" fmla="*/ f1069 f872 1"/>
                <a:gd name="f1166" fmla="*/ f1070 f871 1"/>
                <a:gd name="f1167" fmla="*/ f1071 f872 1"/>
                <a:gd name="f1168" fmla="*/ f1072 f871 1"/>
                <a:gd name="f1169" fmla="*/ f1073 f872 1"/>
                <a:gd name="f1170" fmla="*/ f1074 f871 1"/>
                <a:gd name="f1171" fmla="*/ f1075 f872 1"/>
                <a:gd name="f1172" fmla="*/ f1076 f871 1"/>
                <a:gd name="f1173" fmla="*/ f1077 f872 1"/>
                <a:gd name="f1174" fmla="*/ f1078 f871 1"/>
                <a:gd name="f1175" fmla="*/ f1079 f872 1"/>
                <a:gd name="f1176" fmla="*/ f1080 f871 1"/>
                <a:gd name="f1177" fmla="*/ f1081 f871 1"/>
                <a:gd name="f1178" fmla="*/ f1082 f872 1"/>
                <a:gd name="f1179" fmla="*/ f1083 f871 1"/>
                <a:gd name="f1180" fmla="*/ f1084 f871 1"/>
                <a:gd name="f1181" fmla="*/ f1085 f872 1"/>
                <a:gd name="f1182" fmla="*/ f1086 f871 1"/>
                <a:gd name="f1183" fmla="*/ f1087 f872 1"/>
                <a:gd name="f1184" fmla="*/ f1088 f871 1"/>
                <a:gd name="f1185" fmla="*/ f1089 f872 1"/>
                <a:gd name="f1186" fmla="*/ f1090 f871 1"/>
                <a:gd name="f1187" fmla="*/ f1091 f872 1"/>
                <a:gd name="f1188" fmla="*/ f1092 f871 1"/>
                <a:gd name="f1189" fmla="*/ f1093 f872 1"/>
                <a:gd name="f1190" fmla="*/ f1094 f871 1"/>
                <a:gd name="f1191" fmla="*/ f1095 f871 1"/>
                <a:gd name="f1192" fmla="*/ f1096 f871 1"/>
                <a:gd name="f1193" fmla="*/ f1097 f872 1"/>
                <a:gd name="f1194" fmla="*/ f1098 f871 1"/>
                <a:gd name="f1195" fmla="*/ f1099 f872 1"/>
                <a:gd name="f1196" fmla="*/ f1100 f871 1"/>
                <a:gd name="f1197" fmla="*/ f1101 f872 1"/>
                <a:gd name="f1198" fmla="*/ f1102 f871 1"/>
                <a:gd name="f1199" fmla="*/ f1103 f872 1"/>
                <a:gd name="f1200" fmla="*/ f1104 f871 1"/>
                <a:gd name="f1201" fmla="*/ f1105 f871 1"/>
                <a:gd name="f1202" fmla="*/ f1106 f872 1"/>
                <a:gd name="f1203" fmla="*/ f1107 f871 1"/>
                <a:gd name="f1204" fmla="*/ f1108 f872 1"/>
                <a:gd name="f1205" fmla="*/ f1109 f871 1"/>
                <a:gd name="f1206" fmla="*/ f1110 f871 1"/>
                <a:gd name="f1207" fmla="*/ f1111 f872 1"/>
                <a:gd name="f1208" fmla="*/ f1112 f871 1"/>
                <a:gd name="f1209" fmla="*/ f1113 f872 1"/>
                <a:gd name="f1210" fmla="*/ f1114 f871 1"/>
                <a:gd name="f1211" fmla="*/ f1115 f872 1"/>
                <a:gd name="f1212" fmla="*/ f1116 f871 1"/>
                <a:gd name="f1213" fmla="*/ f1117 f872 1"/>
                <a:gd name="f1214" fmla="*/ f1118 f871 1"/>
                <a:gd name="f1215" fmla="*/ f1119 f871 1"/>
                <a:gd name="f1216" fmla="*/ f1120 f871 1"/>
                <a:gd name="f1217" fmla="*/ f1121 f871 1"/>
                <a:gd name="f1218" fmla="*/ f1122 f871 1"/>
                <a:gd name="f1219" fmla="*/ f1123 f872 1"/>
                <a:gd name="f1220" fmla="*/ f1124 f871 1"/>
                <a:gd name="f1221" fmla="*/ f1125 f872 1"/>
                <a:gd name="f1222" fmla="*/ f1126 f871 1"/>
                <a:gd name="f1223" fmla="*/ f1127 f872 1"/>
                <a:gd name="f1224" fmla="*/ f1128 f871 1"/>
                <a:gd name="f1225" fmla="*/ f1129 f872 1"/>
                <a:gd name="f1226" fmla="*/ f1130 f871 1"/>
                <a:gd name="f1227" fmla="*/ f1131 f872 1"/>
                <a:gd name="f1228" fmla="*/ f1132 f871 1"/>
                <a:gd name="f1229" fmla="*/ f1133 f872 1"/>
                <a:gd name="f1230" fmla="*/ f1134 f871 1"/>
                <a:gd name="f1231" fmla="*/ f1135 f871 1"/>
                <a:gd name="f1232" fmla="*/ f1136 f871 1"/>
                <a:gd name="f1233" fmla="*/ f1137 f872 1"/>
                <a:gd name="f1234" fmla="*/ f1138 f871 1"/>
                <a:gd name="f1235" fmla="*/ f1139 f871 1"/>
                <a:gd name="f1236" fmla="*/ f1140 f871 1"/>
                <a:gd name="f1237" fmla="*/ f1141 f872 1"/>
                <a:gd name="f1238" fmla="*/ f1142 f871 1"/>
                <a:gd name="f1239" fmla="*/ f1143 f872 1"/>
                <a:gd name="f1240" fmla="*/ f1144 f871 1"/>
                <a:gd name="f1241" fmla="*/ f1145 f872 1"/>
                <a:gd name="f1242" fmla="*/ f1146 f871 1"/>
                <a:gd name="f1243" fmla="*/ f1147 f871 1"/>
                <a:gd name="f1244" fmla="*/ f1148 f872 1"/>
                <a:gd name="f1245" fmla="*/ f1149 f871 1"/>
                <a:gd name="f1246" fmla="*/ f1150 f871 1"/>
                <a:gd name="f1247" fmla="*/ f1151 f871 1"/>
                <a:gd name="f1248" fmla="*/ f1152 f871 1"/>
                <a:gd name="f1249" fmla="*/ f1153 f871 1"/>
                <a:gd name="f1250" fmla="*/ f1154 f871 1"/>
                <a:gd name="f1251" fmla="*/ f1155 f872 1"/>
                <a:gd name="f1252" fmla="*/ f1156 f871 1"/>
                <a:gd name="f1253" fmla="*/ f1157 f871 1"/>
                <a:gd name="f1254" fmla="*/ f1158 f871 1"/>
                <a:gd name="f1255" fmla="*/ f1159 f8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7">
                  <a:pos x="f1164" y="f1165"/>
                </a:cxn>
                <a:cxn ang="f1067">
                  <a:pos x="f1166" y="f1167"/>
                </a:cxn>
                <a:cxn ang="f1067">
                  <a:pos x="f1168" y="f1169"/>
                </a:cxn>
                <a:cxn ang="f1067">
                  <a:pos x="f1170" y="f1171"/>
                </a:cxn>
                <a:cxn ang="f1067">
                  <a:pos x="f1172" y="f1173"/>
                </a:cxn>
                <a:cxn ang="f1067">
                  <a:pos x="f1174" y="f1175"/>
                </a:cxn>
                <a:cxn ang="f1067">
                  <a:pos x="f1176" y="f1169"/>
                </a:cxn>
                <a:cxn ang="f1067">
                  <a:pos x="f1177" y="f1178"/>
                </a:cxn>
                <a:cxn ang="f1067">
                  <a:pos x="f1179" y="f1175"/>
                </a:cxn>
                <a:cxn ang="f1067">
                  <a:pos x="f1180" y="f1181"/>
                </a:cxn>
                <a:cxn ang="f1067">
                  <a:pos x="f1182" y="f1183"/>
                </a:cxn>
                <a:cxn ang="f1067">
                  <a:pos x="f1184" y="f1185"/>
                </a:cxn>
                <a:cxn ang="f1067">
                  <a:pos x="f1186" y="f1187"/>
                </a:cxn>
                <a:cxn ang="f1067">
                  <a:pos x="f1188" y="f1189"/>
                </a:cxn>
                <a:cxn ang="f1067">
                  <a:pos x="f1190" y="f1178"/>
                </a:cxn>
                <a:cxn ang="f1067">
                  <a:pos x="f1191" y="f1173"/>
                </a:cxn>
                <a:cxn ang="f1067">
                  <a:pos x="f1192" y="f1193"/>
                </a:cxn>
                <a:cxn ang="f1067">
                  <a:pos x="f1194" y="f1195"/>
                </a:cxn>
                <a:cxn ang="f1067">
                  <a:pos x="f1196" y="f1197"/>
                </a:cxn>
                <a:cxn ang="f1067">
                  <a:pos x="f1198" y="f1199"/>
                </a:cxn>
                <a:cxn ang="f1067">
                  <a:pos x="f1200" y="f1173"/>
                </a:cxn>
                <a:cxn ang="f1067">
                  <a:pos x="f1201" y="f1202"/>
                </a:cxn>
                <a:cxn ang="f1067">
                  <a:pos x="f1203" y="f1204"/>
                </a:cxn>
                <a:cxn ang="f1067">
                  <a:pos x="f1205" y="f1181"/>
                </a:cxn>
                <a:cxn ang="f1067">
                  <a:pos x="f1206" y="f1207"/>
                </a:cxn>
                <a:cxn ang="f1067">
                  <a:pos x="f1208" y="f1209"/>
                </a:cxn>
                <a:cxn ang="f1067">
                  <a:pos x="f1210" y="f1211"/>
                </a:cxn>
                <a:cxn ang="f1067">
                  <a:pos x="f1212" y="f1213"/>
                </a:cxn>
                <a:cxn ang="f1067">
                  <a:pos x="f1214" y="f1207"/>
                </a:cxn>
                <a:cxn ang="f1067">
                  <a:pos x="f1215" y="f1211"/>
                </a:cxn>
                <a:cxn ang="f1067">
                  <a:pos x="f1216" y="f1181"/>
                </a:cxn>
                <a:cxn ang="f1067">
                  <a:pos x="f1217" y="f1197"/>
                </a:cxn>
                <a:cxn ang="f1067">
                  <a:pos x="f1218" y="f1219"/>
                </a:cxn>
                <a:cxn ang="f1067">
                  <a:pos x="f1220" y="f1221"/>
                </a:cxn>
                <a:cxn ang="f1067">
                  <a:pos x="f1222" y="f1223"/>
                </a:cxn>
                <a:cxn ang="f1067">
                  <a:pos x="f1224" y="f1225"/>
                </a:cxn>
                <a:cxn ang="f1067">
                  <a:pos x="f1226" y="f1227"/>
                </a:cxn>
                <a:cxn ang="f1067">
                  <a:pos x="f1228" y="f1229"/>
                </a:cxn>
                <a:cxn ang="f1067">
                  <a:pos x="f1230" y="f1207"/>
                </a:cxn>
                <a:cxn ang="f1067">
                  <a:pos x="f1231" y="f1229"/>
                </a:cxn>
                <a:cxn ang="f1067">
                  <a:pos x="f1232" y="f1233"/>
                </a:cxn>
                <a:cxn ang="f1067">
                  <a:pos x="f1234" y="f1207"/>
                </a:cxn>
                <a:cxn ang="f1067">
                  <a:pos x="f1235" y="f1225"/>
                </a:cxn>
                <a:cxn ang="f1067">
                  <a:pos x="f1236" y="f1237"/>
                </a:cxn>
                <a:cxn ang="f1067">
                  <a:pos x="f1238" y="f1239"/>
                </a:cxn>
                <a:cxn ang="f1067">
                  <a:pos x="f1240" y="f1241"/>
                </a:cxn>
                <a:cxn ang="f1067">
                  <a:pos x="f1242" y="f1241"/>
                </a:cxn>
                <a:cxn ang="f1067">
                  <a:pos x="f1243" y="f1244"/>
                </a:cxn>
                <a:cxn ang="f1067">
                  <a:pos x="f1245" y="f1204"/>
                </a:cxn>
                <a:cxn ang="f1067">
                  <a:pos x="f1246" y="f1195"/>
                </a:cxn>
                <a:cxn ang="f1067">
                  <a:pos x="f1247" y="f1204"/>
                </a:cxn>
                <a:cxn ang="f1067">
                  <a:pos x="f1248" y="f1183"/>
                </a:cxn>
                <a:cxn ang="f1067">
                  <a:pos x="f1249" y="f1178"/>
                </a:cxn>
                <a:cxn ang="f1067">
                  <a:pos x="f1250" y="f1251"/>
                </a:cxn>
                <a:cxn ang="f1067">
                  <a:pos x="f1252" y="f1169"/>
                </a:cxn>
                <a:cxn ang="f1067">
                  <a:pos x="f1253" y="f1171"/>
                </a:cxn>
                <a:cxn ang="f1067">
                  <a:pos x="f1254" y="f1255"/>
                </a:cxn>
              </a:cxnLst>
              <a:rect l="f1160" t="f1163" r="f1161" b="f1162"/>
              <a:pathLst>
                <a:path w="10030" h="75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13"/>
                    <a:pt x="f14" y="f11"/>
                    <a:pt x="f8" y="f9"/>
                  </a:cubicBezTo>
                  <a:close/>
                  <a:moveTo>
                    <a:pt x="f15" y="f16"/>
                  </a:move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18"/>
                    <a:pt x="f23" y="f18"/>
                    <a:pt x="f24" y="f18"/>
                  </a:cubicBezTo>
                  <a:cubicBezTo>
                    <a:pt x="f25" y="f16"/>
                    <a:pt x="f26" y="f27"/>
                    <a:pt x="f15" y="f16"/>
                  </a:cubicBezTo>
                  <a:close/>
                  <a:moveTo>
                    <a:pt x="f28" y="f20"/>
                  </a:moveTo>
                  <a:lnTo>
                    <a:pt x="f28" y="f20"/>
                  </a:lnTo>
                  <a:lnTo>
                    <a:pt x="f29" y="f20"/>
                  </a:lnTo>
                  <a:cubicBezTo>
                    <a:pt x="f30" y="f31"/>
                    <a:pt x="f32" y="f33"/>
                    <a:pt x="f28" y="f20"/>
                  </a:cubicBezTo>
                  <a:close/>
                  <a:moveTo>
                    <a:pt x="f34" y="f35"/>
                  </a:move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1"/>
                    <a:pt x="f43" y="f41"/>
                    <a:pt x="f34" y="f35"/>
                  </a:cubicBezTo>
                  <a:close/>
                  <a:moveTo>
                    <a:pt x="f44" y="f45"/>
                  </a:moveTo>
                  <a:lnTo>
                    <a:pt x="f44" y="f45"/>
                  </a:lnTo>
                  <a:cubicBezTo>
                    <a:pt x="f46" y="f47"/>
                    <a:pt x="f48" y="f49"/>
                    <a:pt x="f50" y="f47"/>
                  </a:cubicBezTo>
                  <a:cubicBezTo>
                    <a:pt x="f51" y="f52"/>
                    <a:pt x="f53" y="f54"/>
                    <a:pt x="f44" y="f45"/>
                  </a:cubicBezTo>
                  <a:close/>
                  <a:moveTo>
                    <a:pt x="f55" y="f47"/>
                  </a:moveTo>
                  <a:lnTo>
                    <a:pt x="f55" y="f47"/>
                  </a:lnTo>
                  <a:lnTo>
                    <a:pt x="f56" y="f57"/>
                  </a:lnTo>
                  <a:cubicBezTo>
                    <a:pt x="f58" y="f59"/>
                    <a:pt x="f60" y="f61"/>
                    <a:pt x="f62" y="f7"/>
                  </a:cubicBezTo>
                  <a:cubicBezTo>
                    <a:pt x="f55" y="f47"/>
                    <a:pt x="f63" y="f64"/>
                    <a:pt x="f65" y="f45"/>
                  </a:cubicBezTo>
                  <a:lnTo>
                    <a:pt x="f66" y="f67"/>
                  </a:lnTo>
                  <a:cubicBezTo>
                    <a:pt x="f68" y="f67"/>
                    <a:pt x="f69" y="f49"/>
                    <a:pt x="f70" y="f49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47"/>
                  </a:cubicBezTo>
                  <a:lnTo>
                    <a:pt x="f82" y="f78"/>
                  </a:lnTo>
                  <a:cubicBezTo>
                    <a:pt x="f83" y="f54"/>
                    <a:pt x="f84" y="f45"/>
                    <a:pt x="f85" y="f45"/>
                  </a:cubicBezTo>
                  <a:lnTo>
                    <a:pt x="f86" y="f80"/>
                  </a:lnTo>
                  <a:lnTo>
                    <a:pt x="f87" y="f80"/>
                  </a:lnTo>
                  <a:cubicBezTo>
                    <a:pt x="f88" y="f78"/>
                    <a:pt x="f89" y="f74"/>
                    <a:pt x="f90" y="f37"/>
                  </a:cubicBezTo>
                  <a:cubicBezTo>
                    <a:pt x="f91" y="f74"/>
                    <a:pt x="f92" y="f74"/>
                    <a:pt x="f93" y="f76"/>
                  </a:cubicBezTo>
                  <a:lnTo>
                    <a:pt x="f94" y="f37"/>
                  </a:lnTo>
                  <a:cubicBezTo>
                    <a:pt x="f95" y="f76"/>
                    <a:pt x="f96" y="f80"/>
                    <a:pt x="f92" y="f80"/>
                  </a:cubicBezTo>
                  <a:cubicBezTo>
                    <a:pt x="f97" y="f98"/>
                    <a:pt x="f99" y="f52"/>
                    <a:pt x="f100" y="f49"/>
                  </a:cubicBezTo>
                  <a:lnTo>
                    <a:pt x="f101" y="f57"/>
                  </a:lnTo>
                  <a:cubicBezTo>
                    <a:pt x="f102" y="f98"/>
                    <a:pt x="f103" y="f72"/>
                    <a:pt x="f104" y="f7"/>
                  </a:cubicBezTo>
                  <a:cubicBezTo>
                    <a:pt x="f105" y="f98"/>
                    <a:pt x="f106" y="f67"/>
                    <a:pt x="f107" y="f45"/>
                  </a:cubicBezTo>
                  <a:cubicBezTo>
                    <a:pt x="f108" y="f47"/>
                    <a:pt x="f109" y="f47"/>
                    <a:pt x="f110" y="f80"/>
                  </a:cubicBezTo>
                  <a:cubicBezTo>
                    <a:pt x="f110" y="f67"/>
                    <a:pt x="f111" y="f112"/>
                    <a:pt x="f113" y="f112"/>
                  </a:cubicBezTo>
                  <a:lnTo>
                    <a:pt x="f114" y="f61"/>
                  </a:lnTo>
                  <a:cubicBezTo>
                    <a:pt x="f115" y="f116"/>
                    <a:pt x="f117" y="f49"/>
                    <a:pt x="f118" y="f47"/>
                  </a:cubicBezTo>
                  <a:cubicBezTo>
                    <a:pt x="f119" y="f47"/>
                    <a:pt x="f120" y="f121"/>
                    <a:pt x="f122" y="f59"/>
                  </a:cubicBezTo>
                  <a:cubicBezTo>
                    <a:pt x="f123" y="f124"/>
                    <a:pt x="f125" y="f67"/>
                    <a:pt x="f126" y="f112"/>
                  </a:cubicBezTo>
                  <a:cubicBezTo>
                    <a:pt x="f127" y="f49"/>
                    <a:pt x="f128" y="f112"/>
                    <a:pt x="f129" y="f54"/>
                  </a:cubicBezTo>
                  <a:cubicBezTo>
                    <a:pt x="f130" y="f45"/>
                    <a:pt x="f131" y="f112"/>
                    <a:pt x="f132" y="f49"/>
                  </a:cubicBezTo>
                  <a:lnTo>
                    <a:pt x="f133" y="f80"/>
                  </a:lnTo>
                  <a:cubicBezTo>
                    <a:pt x="f134" y="f80"/>
                    <a:pt x="f135" y="f45"/>
                    <a:pt x="f136" y="f47"/>
                  </a:cubicBezTo>
                  <a:cubicBezTo>
                    <a:pt x="f137" y="f80"/>
                    <a:pt x="f138" y="f52"/>
                    <a:pt x="f139" y="f140"/>
                  </a:cubicBezTo>
                  <a:cubicBezTo>
                    <a:pt x="f141" y="f142"/>
                    <a:pt x="f143" y="f49"/>
                    <a:pt x="f144" y="f76"/>
                  </a:cubicBezTo>
                  <a:cubicBezTo>
                    <a:pt x="f145" y="f54"/>
                    <a:pt x="f146" y="f45"/>
                    <a:pt x="f147" y="f112"/>
                  </a:cubicBezTo>
                  <a:cubicBezTo>
                    <a:pt x="f148" y="f78"/>
                    <a:pt x="f149" y="f80"/>
                    <a:pt x="f150" y="f37"/>
                  </a:cubicBezTo>
                  <a:lnTo>
                    <a:pt x="f151" y="f76"/>
                  </a:lnTo>
                  <a:cubicBezTo>
                    <a:pt x="f152" y="f39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lnTo>
                    <a:pt x="f163" y="f164"/>
                  </a:lnTo>
                  <a:cubicBezTo>
                    <a:pt x="f165" y="f166"/>
                    <a:pt x="f167" y="f162"/>
                    <a:pt x="f168" y="f158"/>
                  </a:cubicBezTo>
                  <a:lnTo>
                    <a:pt x="f169" y="f160"/>
                  </a:lnTo>
                  <a:cubicBezTo>
                    <a:pt x="f170" y="f171"/>
                    <a:pt x="f172" y="f173"/>
                    <a:pt x="f174" y="f142"/>
                  </a:cubicBezTo>
                  <a:lnTo>
                    <a:pt x="f175" y="f176"/>
                  </a:lnTo>
                  <a:cubicBezTo>
                    <a:pt x="f177" y="f142"/>
                    <a:pt x="f159" y="f35"/>
                    <a:pt x="f178" y="f74"/>
                  </a:cubicBezTo>
                  <a:cubicBezTo>
                    <a:pt x="f179" y="f140"/>
                    <a:pt x="f180" y="f140"/>
                    <a:pt x="f181" y="f37"/>
                  </a:cubicBezTo>
                  <a:cubicBezTo>
                    <a:pt x="f182" y="f140"/>
                    <a:pt x="f183" y="f74"/>
                    <a:pt x="f184" y="f52"/>
                  </a:cubicBezTo>
                  <a:cubicBezTo>
                    <a:pt x="f185" y="f76"/>
                    <a:pt x="f186" y="f74"/>
                    <a:pt x="f187" y="f140"/>
                  </a:cubicBezTo>
                  <a:lnTo>
                    <a:pt x="f188" y="f45"/>
                  </a:lnTo>
                  <a:lnTo>
                    <a:pt x="f189" y="f78"/>
                  </a:lnTo>
                  <a:lnTo>
                    <a:pt x="f190" y="f112"/>
                  </a:lnTo>
                  <a:cubicBezTo>
                    <a:pt x="f191" y="f52"/>
                    <a:pt x="f192" y="f193"/>
                    <a:pt x="f194" y="f156"/>
                  </a:cubicBezTo>
                  <a:cubicBezTo>
                    <a:pt x="f195" y="f196"/>
                    <a:pt x="f197" y="f35"/>
                    <a:pt x="f198" y="f76"/>
                  </a:cubicBezTo>
                  <a:cubicBezTo>
                    <a:pt x="f199" y="f35"/>
                    <a:pt x="f200" y="f80"/>
                    <a:pt x="f201" y="f54"/>
                  </a:cubicBezTo>
                  <a:cubicBezTo>
                    <a:pt x="f202" y="f54"/>
                    <a:pt x="f203" y="f47"/>
                    <a:pt x="f204" y="f112"/>
                  </a:cubicBezTo>
                  <a:lnTo>
                    <a:pt x="f205" y="f78"/>
                  </a:lnTo>
                  <a:cubicBezTo>
                    <a:pt x="f206" y="f112"/>
                    <a:pt x="f207" y="f45"/>
                    <a:pt x="f208" y="f67"/>
                  </a:cubicBezTo>
                  <a:cubicBezTo>
                    <a:pt x="f209" y="f37"/>
                    <a:pt x="f210" y="f76"/>
                    <a:pt x="f211" y="f140"/>
                  </a:cubicBezTo>
                  <a:cubicBezTo>
                    <a:pt x="f212" y="f76"/>
                    <a:pt x="f213" y="f45"/>
                    <a:pt x="f214" y="f80"/>
                  </a:cubicBezTo>
                  <a:cubicBezTo>
                    <a:pt x="f215" y="f116"/>
                    <a:pt x="f216" y="f196"/>
                    <a:pt x="f217" y="f74"/>
                  </a:cubicBezTo>
                  <a:cubicBezTo>
                    <a:pt x="f218" y="f74"/>
                    <a:pt x="f219" y="f140"/>
                    <a:pt x="f220" y="f52"/>
                  </a:cubicBezTo>
                  <a:cubicBezTo>
                    <a:pt x="f221" y="f37"/>
                    <a:pt x="f222" y="f52"/>
                    <a:pt x="f223" y="f54"/>
                  </a:cubicBezTo>
                  <a:lnTo>
                    <a:pt x="f224" y="f54"/>
                  </a:lnTo>
                  <a:cubicBezTo>
                    <a:pt x="f225" y="f80"/>
                    <a:pt x="f226" y="f54"/>
                    <a:pt x="f227" y="f35"/>
                  </a:cubicBezTo>
                  <a:cubicBezTo>
                    <a:pt x="f228" y="f39"/>
                    <a:pt x="f229" y="f45"/>
                    <a:pt x="f230" y="f112"/>
                  </a:cubicBezTo>
                  <a:lnTo>
                    <a:pt x="f231" y="f166"/>
                  </a:lnTo>
                  <a:cubicBezTo>
                    <a:pt x="f232" y="f156"/>
                    <a:pt x="f233" y="f54"/>
                    <a:pt x="f234" y="f112"/>
                  </a:cubicBezTo>
                  <a:cubicBezTo>
                    <a:pt x="f235" y="f67"/>
                    <a:pt x="f236" y="f57"/>
                    <a:pt x="f237" y="f112"/>
                  </a:cubicBezTo>
                  <a:cubicBezTo>
                    <a:pt x="f238" y="f47"/>
                    <a:pt x="f239" y="f39"/>
                    <a:pt x="f240" y="f39"/>
                  </a:cubicBezTo>
                  <a:cubicBezTo>
                    <a:pt x="f241" y="f80"/>
                    <a:pt x="f242" y="f52"/>
                    <a:pt x="f243" y="f112"/>
                  </a:cubicBezTo>
                  <a:cubicBezTo>
                    <a:pt x="f244" y="f47"/>
                    <a:pt x="f245" y="f41"/>
                    <a:pt x="f246" y="f35"/>
                  </a:cubicBezTo>
                  <a:cubicBezTo>
                    <a:pt x="f247" y="f39"/>
                    <a:pt x="f248" y="f47"/>
                    <a:pt x="f249" y="f112"/>
                  </a:cubicBezTo>
                  <a:lnTo>
                    <a:pt x="f250" y="f39"/>
                  </a:lnTo>
                  <a:cubicBezTo>
                    <a:pt x="f251" y="f140"/>
                    <a:pt x="f252" y="f47"/>
                    <a:pt x="f253" y="f49"/>
                  </a:cubicBezTo>
                  <a:cubicBezTo>
                    <a:pt x="f254" y="f112"/>
                    <a:pt x="f255" y="f49"/>
                    <a:pt x="f256" y="f67"/>
                  </a:cubicBezTo>
                  <a:lnTo>
                    <a:pt x="f257" y="f47"/>
                  </a:lnTo>
                  <a:cubicBezTo>
                    <a:pt x="f258" y="f67"/>
                    <a:pt x="f259" y="f154"/>
                    <a:pt x="f260" y="f142"/>
                  </a:cubicBezTo>
                  <a:cubicBezTo>
                    <a:pt x="f261" y="f262"/>
                    <a:pt x="f263" y="f45"/>
                    <a:pt x="f264" y="f112"/>
                  </a:cubicBezTo>
                  <a:cubicBezTo>
                    <a:pt x="f265" y="f76"/>
                    <a:pt x="f266" y="f267"/>
                    <a:pt x="f268" y="f269"/>
                  </a:cubicBezTo>
                  <a:lnTo>
                    <a:pt x="f270" y="f166"/>
                  </a:lnTo>
                  <a:lnTo>
                    <a:pt x="f271" y="f269"/>
                  </a:lnTo>
                  <a:cubicBezTo>
                    <a:pt x="f272" y="f158"/>
                    <a:pt x="f273" y="f76"/>
                    <a:pt x="f274" y="f67"/>
                  </a:cubicBezTo>
                  <a:cubicBezTo>
                    <a:pt x="f275" y="f121"/>
                    <a:pt x="f276" y="f116"/>
                    <a:pt x="f277" y="f116"/>
                  </a:cubicBezTo>
                  <a:cubicBezTo>
                    <a:pt x="f278" y="f72"/>
                    <a:pt x="f279" y="f124"/>
                    <a:pt x="f280" y="f124"/>
                  </a:cubicBezTo>
                  <a:lnTo>
                    <a:pt x="f281" y="f64"/>
                  </a:lnTo>
                  <a:cubicBezTo>
                    <a:pt x="f282" y="f116"/>
                    <a:pt x="f283" y="f116"/>
                    <a:pt x="f284" y="f112"/>
                  </a:cubicBezTo>
                  <a:lnTo>
                    <a:pt x="f285" y="f286"/>
                  </a:lnTo>
                  <a:cubicBezTo>
                    <a:pt x="f287" y="f112"/>
                    <a:pt x="f288" y="f41"/>
                    <a:pt x="f289" y="f39"/>
                  </a:cubicBezTo>
                  <a:cubicBezTo>
                    <a:pt x="f290" y="f140"/>
                    <a:pt x="f291" y="f67"/>
                    <a:pt x="f292" y="f57"/>
                  </a:cubicBezTo>
                  <a:cubicBezTo>
                    <a:pt x="f293" y="f67"/>
                    <a:pt x="f294" y="f47"/>
                    <a:pt x="f295" y="f112"/>
                  </a:cubicBezTo>
                  <a:lnTo>
                    <a:pt x="f296" y="f121"/>
                  </a:lnTo>
                  <a:cubicBezTo>
                    <a:pt x="f297" y="f61"/>
                    <a:pt x="f298" y="f78"/>
                    <a:pt x="f299" y="f49"/>
                  </a:cubicBezTo>
                  <a:cubicBezTo>
                    <a:pt x="f300" y="f49"/>
                    <a:pt x="f301" y="f98"/>
                    <a:pt x="f302" y="f61"/>
                  </a:cubicBezTo>
                  <a:cubicBezTo>
                    <a:pt x="f303" y="f47"/>
                    <a:pt x="f304" y="f305"/>
                    <a:pt x="f306" y="f307"/>
                  </a:cubicBezTo>
                  <a:cubicBezTo>
                    <a:pt x="f308" y="f307"/>
                    <a:pt x="f309" y="f158"/>
                    <a:pt x="f310" y="f176"/>
                  </a:cubicBezTo>
                  <a:cubicBezTo>
                    <a:pt x="f311" y="f262"/>
                    <a:pt x="f312" y="f78"/>
                    <a:pt x="f313" y="f112"/>
                  </a:cubicBezTo>
                  <a:cubicBezTo>
                    <a:pt x="f314" y="f45"/>
                    <a:pt x="f315" y="f54"/>
                    <a:pt x="f316" y="f78"/>
                  </a:cubicBezTo>
                  <a:cubicBezTo>
                    <a:pt x="f317" y="f80"/>
                    <a:pt x="f318" y="f67"/>
                    <a:pt x="f319" y="f112"/>
                  </a:cubicBezTo>
                  <a:cubicBezTo>
                    <a:pt x="f320" y="f52"/>
                    <a:pt x="f321" y="f67"/>
                    <a:pt x="f322" y="f76"/>
                  </a:cubicBezTo>
                  <a:cubicBezTo>
                    <a:pt x="f323" y="f52"/>
                    <a:pt x="f324" y="f54"/>
                    <a:pt x="f325" y="f54"/>
                  </a:cubicBezTo>
                  <a:cubicBezTo>
                    <a:pt x="f326" y="f140"/>
                    <a:pt x="f327" y="f173"/>
                    <a:pt x="f328" y="f156"/>
                  </a:cubicBezTo>
                  <a:cubicBezTo>
                    <a:pt x="f329" y="f176"/>
                    <a:pt x="f330" y="f154"/>
                    <a:pt x="f331" y="f142"/>
                  </a:cubicBezTo>
                  <a:cubicBezTo>
                    <a:pt x="f332" y="f196"/>
                    <a:pt x="f333" y="f35"/>
                    <a:pt x="f334" y="f35"/>
                  </a:cubicBezTo>
                  <a:cubicBezTo>
                    <a:pt x="f335" y="f37"/>
                    <a:pt x="f336" y="f74"/>
                    <a:pt x="f337" y="f78"/>
                  </a:cubicBezTo>
                  <a:cubicBezTo>
                    <a:pt x="f338" y="f76"/>
                    <a:pt x="f339" y="f140"/>
                    <a:pt x="f340" y="f140"/>
                  </a:cubicBezTo>
                  <a:cubicBezTo>
                    <a:pt x="f341" y="f80"/>
                    <a:pt x="f342" y="f74"/>
                    <a:pt x="f343" y="f47"/>
                  </a:cubicBezTo>
                  <a:cubicBezTo>
                    <a:pt x="f344" y="f78"/>
                    <a:pt x="f345" y="f76"/>
                    <a:pt x="f346" y="f140"/>
                  </a:cubicBezTo>
                  <a:cubicBezTo>
                    <a:pt x="f347" y="f196"/>
                    <a:pt x="f340" y="f37"/>
                    <a:pt x="f348" y="f74"/>
                  </a:cubicBezTo>
                  <a:cubicBezTo>
                    <a:pt x="f348" y="f142"/>
                    <a:pt x="f349" y="f305"/>
                    <a:pt x="f350" y="f166"/>
                  </a:cubicBezTo>
                  <a:cubicBezTo>
                    <a:pt x="f351" y="f307"/>
                    <a:pt x="f352" y="f171"/>
                    <a:pt x="f353" y="f158"/>
                  </a:cubicBezTo>
                  <a:cubicBezTo>
                    <a:pt x="f354" y="f171"/>
                    <a:pt x="f355" y="f20"/>
                    <a:pt x="f356" y="f269"/>
                  </a:cubicBezTo>
                  <a:cubicBezTo>
                    <a:pt x="f357" y="f162"/>
                    <a:pt x="f29" y="f358"/>
                    <a:pt x="f359" y="f193"/>
                  </a:cubicBezTo>
                  <a:cubicBezTo>
                    <a:pt x="f360" y="f142"/>
                    <a:pt x="f361" y="f358"/>
                    <a:pt x="f362" y="f358"/>
                  </a:cubicBezTo>
                  <a:lnTo>
                    <a:pt x="f363" y="f173"/>
                  </a:lnTo>
                  <a:cubicBezTo>
                    <a:pt x="f364" y="f154"/>
                    <a:pt x="f365" y="f142"/>
                    <a:pt x="f366" y="f154"/>
                  </a:cubicBezTo>
                  <a:cubicBezTo>
                    <a:pt x="f367" y="f35"/>
                    <a:pt x="f368" y="f142"/>
                    <a:pt x="f369" y="f39"/>
                  </a:cubicBezTo>
                  <a:cubicBezTo>
                    <a:pt x="f370" y="f41"/>
                    <a:pt x="f371" y="f196"/>
                    <a:pt x="f372" y="f154"/>
                  </a:cubicBezTo>
                  <a:lnTo>
                    <a:pt x="f373" y="f154"/>
                  </a:lnTo>
                  <a:cubicBezTo>
                    <a:pt x="f374" y="f156"/>
                    <a:pt x="f375" y="f171"/>
                    <a:pt x="f376" y="f305"/>
                  </a:cubicBezTo>
                  <a:cubicBezTo>
                    <a:pt x="f377" y="f267"/>
                    <a:pt x="f378" y="f269"/>
                    <a:pt x="f379" y="f164"/>
                  </a:cubicBezTo>
                  <a:lnTo>
                    <a:pt x="f380" y="f158"/>
                  </a:lnTo>
                  <a:cubicBezTo>
                    <a:pt x="f381" y="f160"/>
                    <a:pt x="f382" y="f162"/>
                    <a:pt x="f383" y="f160"/>
                  </a:cubicBezTo>
                  <a:cubicBezTo>
                    <a:pt x="f384" y="f267"/>
                    <a:pt x="f385" y="f154"/>
                    <a:pt x="f386" y="f305"/>
                  </a:cubicBezTo>
                  <a:lnTo>
                    <a:pt x="f387" y="f164"/>
                  </a:lnTo>
                  <a:cubicBezTo>
                    <a:pt x="f388" y="f269"/>
                    <a:pt x="f389" y="f20"/>
                    <a:pt x="f6" y="f16"/>
                  </a:cubicBezTo>
                  <a:cubicBezTo>
                    <a:pt x="f390" y="f391"/>
                    <a:pt x="f392" y="f27"/>
                    <a:pt x="f393" y="f394"/>
                  </a:cubicBezTo>
                  <a:cubicBezTo>
                    <a:pt x="f395" y="f396"/>
                    <a:pt x="f397" y="f394"/>
                    <a:pt x="f398" y="f396"/>
                  </a:cubicBezTo>
                  <a:cubicBezTo>
                    <a:pt x="f381" y="f391"/>
                    <a:pt x="f399" y="f18"/>
                    <a:pt x="f400" y="f401"/>
                  </a:cubicBezTo>
                  <a:cubicBezTo>
                    <a:pt x="f402" y="f394"/>
                    <a:pt x="f403" y="f404"/>
                    <a:pt x="f405" y="f391"/>
                  </a:cubicBezTo>
                  <a:cubicBezTo>
                    <a:pt x="f406" y="f404"/>
                    <a:pt x="f407" y="f31"/>
                    <a:pt x="f408" y="f31"/>
                  </a:cubicBezTo>
                  <a:lnTo>
                    <a:pt x="f375" y="f31"/>
                  </a:lnTo>
                  <a:lnTo>
                    <a:pt x="f408" y="f31"/>
                  </a:lnTo>
                  <a:cubicBezTo>
                    <a:pt x="f409" y="f31"/>
                    <a:pt x="f409" y="f33"/>
                    <a:pt x="f410" y="f31"/>
                  </a:cubicBezTo>
                  <a:cubicBezTo>
                    <a:pt x="f411" y="f33"/>
                    <a:pt x="f412" y="f20"/>
                    <a:pt x="f413" y="f18"/>
                  </a:cubicBezTo>
                  <a:cubicBezTo>
                    <a:pt x="f410" y="f269"/>
                    <a:pt x="f414" y="f269"/>
                    <a:pt x="f415" y="f307"/>
                  </a:cubicBezTo>
                  <a:cubicBezTo>
                    <a:pt x="f416" y="f417"/>
                    <a:pt x="f418" y="f269"/>
                    <a:pt x="f419" y="f396"/>
                  </a:cubicBezTo>
                  <a:lnTo>
                    <a:pt x="f420" y="f417"/>
                  </a:lnTo>
                  <a:cubicBezTo>
                    <a:pt x="f421" y="f27"/>
                    <a:pt x="f25" y="f20"/>
                    <a:pt x="f422" y="f404"/>
                  </a:cubicBezTo>
                  <a:lnTo>
                    <a:pt x="f423" y="f404"/>
                  </a:lnTo>
                  <a:cubicBezTo>
                    <a:pt x="f424" y="f425"/>
                    <a:pt x="f426" y="f401"/>
                    <a:pt x="f427" y="f394"/>
                  </a:cubicBezTo>
                  <a:cubicBezTo>
                    <a:pt x="f428" y="f425"/>
                    <a:pt x="f429" y="f20"/>
                    <a:pt x="f430" y="f391"/>
                  </a:cubicBezTo>
                  <a:lnTo>
                    <a:pt x="f351" y="f33"/>
                  </a:lnTo>
                  <a:lnTo>
                    <a:pt x="f431" y="f31"/>
                  </a:lnTo>
                  <a:cubicBezTo>
                    <a:pt x="f432" y="f404"/>
                    <a:pt x="f433" y="f434"/>
                    <a:pt x="f435" y="f404"/>
                  </a:cubicBezTo>
                  <a:cubicBezTo>
                    <a:pt x="f436" y="f31"/>
                    <a:pt x="f437" y="f33"/>
                    <a:pt x="f438" y="f31"/>
                  </a:cubicBezTo>
                  <a:lnTo>
                    <a:pt x="f439" y="f425"/>
                  </a:lnTo>
                  <a:cubicBezTo>
                    <a:pt x="f440" y="f394"/>
                    <a:pt x="f441" y="f11"/>
                    <a:pt x="f442" y="f425"/>
                  </a:cubicBezTo>
                  <a:cubicBezTo>
                    <a:pt x="f443" y="f444"/>
                    <a:pt x="f445" y="f446"/>
                    <a:pt x="f447" y="f9"/>
                  </a:cubicBezTo>
                  <a:lnTo>
                    <a:pt x="f448" y="f425"/>
                  </a:lnTo>
                  <a:cubicBezTo>
                    <a:pt x="f449" y="f425"/>
                    <a:pt x="f450" y="f394"/>
                    <a:pt x="f451" y="f404"/>
                  </a:cubicBezTo>
                  <a:lnTo>
                    <a:pt x="f452" y="f16"/>
                  </a:lnTo>
                  <a:cubicBezTo>
                    <a:pt x="f453" y="f434"/>
                    <a:pt x="f454" y="f31"/>
                    <a:pt x="f455" y="f33"/>
                  </a:cubicBezTo>
                  <a:cubicBezTo>
                    <a:pt x="f284" y="f404"/>
                    <a:pt x="f456" y="f404"/>
                    <a:pt x="f457" y="f31"/>
                  </a:cubicBezTo>
                  <a:cubicBezTo>
                    <a:pt x="f458" y="f459"/>
                    <a:pt x="f460" y="f434"/>
                    <a:pt x="f461" y="f31"/>
                  </a:cubicBezTo>
                  <a:cubicBezTo>
                    <a:pt x="f462" y="f33"/>
                    <a:pt x="f463" y="f33"/>
                    <a:pt x="f464" y="f31"/>
                  </a:cubicBezTo>
                  <a:cubicBezTo>
                    <a:pt x="f465" y="f31"/>
                    <a:pt x="f466" y="f31"/>
                    <a:pt x="f260" y="f404"/>
                  </a:cubicBezTo>
                  <a:lnTo>
                    <a:pt x="f467" y="f404"/>
                  </a:lnTo>
                  <a:lnTo>
                    <a:pt x="f468" y="f394"/>
                  </a:lnTo>
                  <a:cubicBezTo>
                    <a:pt x="f469" y="f391"/>
                    <a:pt x="f470" y="f404"/>
                    <a:pt x="f471" y="f404"/>
                  </a:cubicBezTo>
                  <a:cubicBezTo>
                    <a:pt x="f469" y="f404"/>
                    <a:pt x="f472" y="f31"/>
                    <a:pt x="f473" y="f33"/>
                  </a:cubicBezTo>
                  <a:lnTo>
                    <a:pt x="f474" y="f425"/>
                  </a:lnTo>
                  <a:lnTo>
                    <a:pt x="f475" y="f425"/>
                  </a:lnTo>
                  <a:cubicBezTo>
                    <a:pt x="f476" y="f13"/>
                    <a:pt x="f477" y="f391"/>
                    <a:pt x="f478" y="f20"/>
                  </a:cubicBezTo>
                  <a:cubicBezTo>
                    <a:pt x="f477" y="f18"/>
                    <a:pt x="f479" y="f16"/>
                    <a:pt x="f480" y="f27"/>
                  </a:cubicBezTo>
                  <a:cubicBezTo>
                    <a:pt x="f481" y="f394"/>
                    <a:pt x="f482" y="f269"/>
                    <a:pt x="f483" y="f404"/>
                  </a:cubicBezTo>
                  <a:cubicBezTo>
                    <a:pt x="f484" y="f18"/>
                    <a:pt x="f485" y="f20"/>
                    <a:pt x="f486" y="f164"/>
                  </a:cubicBezTo>
                  <a:cubicBezTo>
                    <a:pt x="f487" y="f417"/>
                    <a:pt x="f243" y="f417"/>
                    <a:pt x="f488" y="f417"/>
                  </a:cubicBezTo>
                  <a:cubicBezTo>
                    <a:pt x="f489" y="f269"/>
                    <a:pt x="f490" y="f434"/>
                    <a:pt x="f242" y="f417"/>
                  </a:cubicBezTo>
                  <a:lnTo>
                    <a:pt x="f491" y="f18"/>
                  </a:lnTo>
                  <a:lnTo>
                    <a:pt x="f492" y="f164"/>
                  </a:lnTo>
                  <a:cubicBezTo>
                    <a:pt x="f493" y="f434"/>
                    <a:pt x="f494" y="f27"/>
                    <a:pt x="f495" y="f31"/>
                  </a:cubicBezTo>
                  <a:cubicBezTo>
                    <a:pt x="f496" y="f434"/>
                    <a:pt x="f497" y="f18"/>
                    <a:pt x="f498" y="f307"/>
                  </a:cubicBezTo>
                  <a:lnTo>
                    <a:pt x="f499" y="f396"/>
                  </a:lnTo>
                  <a:cubicBezTo>
                    <a:pt x="f500" y="f396"/>
                    <a:pt x="f501" y="f164"/>
                    <a:pt x="f502" y="f269"/>
                  </a:cubicBezTo>
                  <a:cubicBezTo>
                    <a:pt x="f503" y="f31"/>
                    <a:pt x="f504" y="f396"/>
                    <a:pt x="f505" y="f404"/>
                  </a:cubicBezTo>
                  <a:cubicBezTo>
                    <a:pt x="f506" y="f164"/>
                    <a:pt x="f507" y="f446"/>
                    <a:pt x="f508" y="f18"/>
                  </a:cubicBezTo>
                  <a:cubicBezTo>
                    <a:pt x="f509" y="f31"/>
                    <a:pt x="f510" y="f391"/>
                    <a:pt x="f511" y="f425"/>
                  </a:cubicBezTo>
                  <a:cubicBezTo>
                    <a:pt x="f512" y="f391"/>
                    <a:pt x="f513" y="f9"/>
                    <a:pt x="f514" y="f404"/>
                  </a:cubicBezTo>
                  <a:cubicBezTo>
                    <a:pt x="f515" y="f425"/>
                    <a:pt x="f516" y="f401"/>
                    <a:pt x="f517" y="f446"/>
                  </a:cubicBezTo>
                  <a:cubicBezTo>
                    <a:pt x="f518" y="f446"/>
                    <a:pt x="f519" y="f401"/>
                    <a:pt x="f520" y="f13"/>
                  </a:cubicBezTo>
                  <a:cubicBezTo>
                    <a:pt x="f521" y="f11"/>
                    <a:pt x="f522" y="f9"/>
                    <a:pt x="f523" y="f459"/>
                  </a:cubicBezTo>
                  <a:cubicBezTo>
                    <a:pt x="f170" y="f459"/>
                    <a:pt x="f524" y="f404"/>
                    <a:pt x="f172" y="f434"/>
                  </a:cubicBezTo>
                  <a:cubicBezTo>
                    <a:pt x="f525" y="f18"/>
                    <a:pt x="f526" y="f16"/>
                    <a:pt x="f527" y="f417"/>
                  </a:cubicBezTo>
                  <a:cubicBezTo>
                    <a:pt x="f528" y="f396"/>
                    <a:pt x="f529" y="f18"/>
                    <a:pt x="f179" y="f18"/>
                  </a:cubicBezTo>
                  <a:cubicBezTo>
                    <a:pt x="f530" y="f20"/>
                    <a:pt x="f531" y="f391"/>
                    <a:pt x="f532" y="f27"/>
                  </a:cubicBezTo>
                  <a:cubicBezTo>
                    <a:pt x="f533" y="f18"/>
                    <a:pt x="f534" y="f16"/>
                    <a:pt x="f535" y="f27"/>
                  </a:cubicBezTo>
                  <a:cubicBezTo>
                    <a:pt x="f536" y="f16"/>
                    <a:pt x="f537" y="f16"/>
                    <a:pt x="f538" y="f16"/>
                  </a:cubicBezTo>
                  <a:lnTo>
                    <a:pt x="f539" y="f27"/>
                  </a:lnTo>
                  <a:cubicBezTo>
                    <a:pt x="f540" y="f267"/>
                    <a:pt x="f541" y="f434"/>
                    <a:pt x="f542" y="f269"/>
                  </a:cubicBezTo>
                  <a:lnTo>
                    <a:pt x="f543" y="f434"/>
                  </a:lnTo>
                  <a:cubicBezTo>
                    <a:pt x="f544" y="f33"/>
                    <a:pt x="f545" y="f307"/>
                    <a:pt x="f546" y="f18"/>
                  </a:cubicBezTo>
                  <a:lnTo>
                    <a:pt x="f547" y="f269"/>
                  </a:lnTo>
                  <a:cubicBezTo>
                    <a:pt x="f548" y="f171"/>
                    <a:pt x="f549" y="f33"/>
                    <a:pt x="f550" y="f27"/>
                  </a:cubicBezTo>
                  <a:lnTo>
                    <a:pt x="f551" y="f269"/>
                  </a:lnTo>
                  <a:cubicBezTo>
                    <a:pt x="f552" y="f166"/>
                    <a:pt x="f553" y="f13"/>
                    <a:pt x="f554" y="f11"/>
                  </a:cubicBezTo>
                  <a:cubicBezTo>
                    <a:pt x="f555" y="f9"/>
                    <a:pt x="f556" y="f9"/>
                    <a:pt x="f557" y="f459"/>
                  </a:cubicBezTo>
                  <a:cubicBezTo>
                    <a:pt x="f558" y="f559"/>
                    <a:pt x="f560" y="f425"/>
                    <a:pt x="f561" y="f391"/>
                  </a:cubicBezTo>
                  <a:cubicBezTo>
                    <a:pt x="f562" y="f13"/>
                    <a:pt x="f563" y="f564"/>
                    <a:pt x="f565" y="f566"/>
                  </a:cubicBezTo>
                  <a:cubicBezTo>
                    <a:pt x="f567" y="f444"/>
                    <a:pt x="f568" y="f404"/>
                    <a:pt x="f569" y="f11"/>
                  </a:cubicBezTo>
                  <a:cubicBezTo>
                    <a:pt x="f570" y="f401"/>
                    <a:pt x="f571" y="f391"/>
                    <a:pt x="f572" y="f31"/>
                  </a:cubicBezTo>
                  <a:cubicBezTo>
                    <a:pt x="f573" y="f31"/>
                    <a:pt x="f574" y="f564"/>
                    <a:pt x="f575" y="f391"/>
                  </a:cubicBezTo>
                  <a:cubicBezTo>
                    <a:pt x="f576" y="f394"/>
                    <a:pt x="f577" y="f425"/>
                    <a:pt x="f577" y="f401"/>
                  </a:cubicBezTo>
                  <a:cubicBezTo>
                    <a:pt x="f578" y="f391"/>
                    <a:pt x="f579" y="f404"/>
                    <a:pt x="f580" y="f18"/>
                  </a:cubicBezTo>
                  <a:cubicBezTo>
                    <a:pt x="f66" y="f581"/>
                    <a:pt x="f582" y="f164"/>
                    <a:pt x="f583" y="f401"/>
                  </a:cubicBezTo>
                  <a:lnTo>
                    <a:pt x="f584" y="f425"/>
                  </a:lnTo>
                  <a:lnTo>
                    <a:pt x="f585" y="f13"/>
                  </a:lnTo>
                  <a:cubicBezTo>
                    <a:pt x="f586" y="f446"/>
                    <a:pt x="f587" y="f394"/>
                    <a:pt x="f588" y="f33"/>
                  </a:cubicBezTo>
                  <a:cubicBezTo>
                    <a:pt x="f589" y="f404"/>
                    <a:pt x="f590" y="f391"/>
                    <a:pt x="f591" y="f394"/>
                  </a:cubicBezTo>
                  <a:cubicBezTo>
                    <a:pt x="f592" y="f13"/>
                    <a:pt x="f593" y="f13"/>
                    <a:pt x="f594" y="f20"/>
                  </a:cubicBezTo>
                  <a:lnTo>
                    <a:pt x="f595" y="f394"/>
                  </a:lnTo>
                  <a:cubicBezTo>
                    <a:pt x="f596" y="f31"/>
                    <a:pt x="f597" y="f564"/>
                    <a:pt x="f598" y="f13"/>
                  </a:cubicBezTo>
                  <a:cubicBezTo>
                    <a:pt x="f599" y="f13"/>
                    <a:pt x="f600" y="f446"/>
                    <a:pt x="f601" y="f11"/>
                  </a:cubicBezTo>
                  <a:cubicBezTo>
                    <a:pt x="f602" y="f391"/>
                    <a:pt x="f603" y="f5"/>
                    <a:pt x="f604" y="f425"/>
                  </a:cubicBezTo>
                  <a:lnTo>
                    <a:pt x="f605" y="f31"/>
                  </a:lnTo>
                  <a:cubicBezTo>
                    <a:pt x="f606" y="f20"/>
                    <a:pt x="f607" y="f269"/>
                    <a:pt x="f608" y="f164"/>
                  </a:cubicBezTo>
                  <a:cubicBezTo>
                    <a:pt x="f609" y="f166"/>
                    <a:pt x="f610" y="f396"/>
                    <a:pt x="f611" y="f27"/>
                  </a:cubicBezTo>
                  <a:lnTo>
                    <a:pt x="f612" y="f396"/>
                  </a:lnTo>
                  <a:cubicBezTo>
                    <a:pt x="f613" y="f425"/>
                    <a:pt x="f614" y="f20"/>
                    <a:pt x="f615" y="f401"/>
                  </a:cubicBezTo>
                  <a:cubicBezTo>
                    <a:pt x="f616" y="f425"/>
                    <a:pt x="f617" y="f459"/>
                    <a:pt x="f618" y="f564"/>
                  </a:cubicBezTo>
                  <a:lnTo>
                    <a:pt x="f619" y="f394"/>
                  </a:lnTo>
                  <a:lnTo>
                    <a:pt x="f620" y="f425"/>
                  </a:lnTo>
                  <a:cubicBezTo>
                    <a:pt x="f621" y="f13"/>
                    <a:pt x="f622" y="f459"/>
                    <a:pt x="f623" y="f9"/>
                  </a:cubicBezTo>
                  <a:cubicBezTo>
                    <a:pt x="f624" y="f581"/>
                    <a:pt x="f625" y="f13"/>
                    <a:pt x="f626" y="f425"/>
                  </a:cubicBezTo>
                  <a:cubicBezTo>
                    <a:pt x="f627" y="f446"/>
                    <a:pt x="f628" y="f566"/>
                    <a:pt x="f629" y="f566"/>
                  </a:cubicBezTo>
                  <a:lnTo>
                    <a:pt x="f630" y="f566"/>
                  </a:lnTo>
                  <a:lnTo>
                    <a:pt x="f631" y="f566"/>
                  </a:lnTo>
                  <a:cubicBezTo>
                    <a:pt x="f632" y="f9"/>
                    <a:pt x="f633" y="f13"/>
                    <a:pt x="f634" y="f13"/>
                  </a:cubicBezTo>
                  <a:cubicBezTo>
                    <a:pt x="f635" y="f11"/>
                    <a:pt x="f636" y="f564"/>
                    <a:pt x="f637" y="f564"/>
                  </a:cubicBezTo>
                  <a:cubicBezTo>
                    <a:pt x="f638" y="f564"/>
                    <a:pt x="f639" y="f566"/>
                    <a:pt x="f640" y="f564"/>
                  </a:cubicBezTo>
                  <a:lnTo>
                    <a:pt x="f641" y="f566"/>
                  </a:lnTo>
                  <a:lnTo>
                    <a:pt x="f642" y="f13"/>
                  </a:lnTo>
                  <a:cubicBezTo>
                    <a:pt x="f643" y="f394"/>
                    <a:pt x="f644" y="f13"/>
                    <a:pt x="f645" y="f31"/>
                  </a:cubicBezTo>
                  <a:cubicBezTo>
                    <a:pt x="f646" y="f459"/>
                    <a:pt x="f647" y="f425"/>
                    <a:pt x="f648" y="f446"/>
                  </a:cubicBezTo>
                  <a:cubicBezTo>
                    <a:pt x="f649" y="f394"/>
                    <a:pt x="f650" y="f394"/>
                    <a:pt x="f651" y="f425"/>
                  </a:cubicBezTo>
                  <a:cubicBezTo>
                    <a:pt x="f652" y="f391"/>
                    <a:pt x="f653" y="f16"/>
                    <a:pt x="f654" y="f18"/>
                  </a:cubicBezTo>
                  <a:cubicBezTo>
                    <a:pt x="f655" y="f459"/>
                    <a:pt x="f656" y="f394"/>
                    <a:pt x="f657" y="f566"/>
                  </a:cubicBezTo>
                  <a:cubicBezTo>
                    <a:pt x="f658" y="f13"/>
                    <a:pt x="f659" y="f564"/>
                    <a:pt x="f660" y="f391"/>
                  </a:cubicBezTo>
                  <a:cubicBezTo>
                    <a:pt x="f661" y="f394"/>
                    <a:pt x="f662" y="f446"/>
                    <a:pt x="f663" y="f459"/>
                  </a:cubicBezTo>
                  <a:cubicBezTo>
                    <a:pt x="f664" y="f401"/>
                    <a:pt x="f665" y="f581"/>
                    <a:pt x="f666" y="f566"/>
                  </a:cubicBezTo>
                  <a:cubicBezTo>
                    <a:pt x="f667" y="f459"/>
                    <a:pt x="f668" y="f11"/>
                    <a:pt x="f669" y="f401"/>
                  </a:cubicBezTo>
                  <a:lnTo>
                    <a:pt x="f670" y="f581"/>
                  </a:lnTo>
                  <a:cubicBezTo>
                    <a:pt x="f671" y="f566"/>
                    <a:pt x="f672" y="f425"/>
                    <a:pt x="f673" y="f459"/>
                  </a:cubicBezTo>
                  <a:cubicBezTo>
                    <a:pt x="f674" y="f11"/>
                    <a:pt x="f675" y="f13"/>
                    <a:pt x="f676" y="f13"/>
                  </a:cubicBezTo>
                  <a:cubicBezTo>
                    <a:pt x="f677" y="f444"/>
                    <a:pt x="f678" y="f33"/>
                    <a:pt x="f679" y="f444"/>
                  </a:cubicBezTo>
                  <a:cubicBezTo>
                    <a:pt x="f680" y="f566"/>
                    <a:pt x="f681" y="f564"/>
                    <a:pt x="f682" y="f564"/>
                  </a:cubicBezTo>
                  <a:cubicBezTo>
                    <a:pt x="f683" y="f459"/>
                    <a:pt x="f684" y="f446"/>
                    <a:pt x="f685" y="f425"/>
                  </a:cubicBezTo>
                  <a:lnTo>
                    <a:pt x="f686" y="f564"/>
                  </a:lnTo>
                  <a:cubicBezTo>
                    <a:pt x="f687" y="f425"/>
                    <a:pt x="f20" y="f564"/>
                    <a:pt x="f459" y="f425"/>
                  </a:cubicBezTo>
                  <a:lnTo>
                    <a:pt x="f142" y="f13"/>
                  </a:lnTo>
                  <a:cubicBezTo>
                    <a:pt x="f5" y="f20"/>
                    <a:pt x="f688" y="f164"/>
                    <a:pt x="f689" y="f176"/>
                  </a:cubicBezTo>
                  <a:cubicBezTo>
                    <a:pt x="f690" y="f166"/>
                    <a:pt x="f691" y="f52"/>
                    <a:pt x="f692" y="f173"/>
                  </a:cubicBezTo>
                  <a:cubicBezTo>
                    <a:pt x="f693" y="f154"/>
                    <a:pt x="f694" y="f142"/>
                    <a:pt x="f695" y="f262"/>
                  </a:cubicBezTo>
                  <a:cubicBezTo>
                    <a:pt x="f696" y="f193"/>
                    <a:pt x="f697" y="f173"/>
                    <a:pt x="f698" y="f154"/>
                  </a:cubicBezTo>
                  <a:lnTo>
                    <a:pt x="f699" y="f142"/>
                  </a:lnTo>
                  <a:cubicBezTo>
                    <a:pt x="f700" y="f154"/>
                    <a:pt x="f701" y="f41"/>
                    <a:pt x="f702" y="f37"/>
                  </a:cubicBezTo>
                  <a:lnTo>
                    <a:pt x="f703" y="f196"/>
                  </a:lnTo>
                  <a:cubicBezTo>
                    <a:pt x="f704" y="f262"/>
                    <a:pt x="f705" y="f41"/>
                    <a:pt x="f706" y="f35"/>
                  </a:cubicBezTo>
                  <a:cubicBezTo>
                    <a:pt x="f707" y="f173"/>
                    <a:pt x="f708" y="f35"/>
                    <a:pt x="f709" y="f176"/>
                  </a:cubicBezTo>
                  <a:cubicBezTo>
                    <a:pt x="f710" y="f37"/>
                    <a:pt x="f711" y="f176"/>
                    <a:pt x="f712" y="f140"/>
                  </a:cubicBezTo>
                  <a:cubicBezTo>
                    <a:pt x="f713" y="f74"/>
                    <a:pt x="f714" y="f262"/>
                    <a:pt x="f715" y="f262"/>
                  </a:cubicBezTo>
                  <a:lnTo>
                    <a:pt x="f716" y="f39"/>
                  </a:lnTo>
                  <a:lnTo>
                    <a:pt x="f717" y="f196"/>
                  </a:lnTo>
                  <a:cubicBezTo>
                    <a:pt x="f718" y="f262"/>
                    <a:pt x="f719" y="f37"/>
                    <a:pt x="f720" y="f74"/>
                  </a:cubicBezTo>
                  <a:cubicBezTo>
                    <a:pt x="f721" y="f74"/>
                    <a:pt x="f722" y="f52"/>
                    <a:pt x="f723" y="f52"/>
                  </a:cubicBezTo>
                  <a:cubicBezTo>
                    <a:pt x="f670" y="f80"/>
                    <a:pt x="f666" y="f74"/>
                    <a:pt x="f724" y="f52"/>
                  </a:cubicBezTo>
                  <a:lnTo>
                    <a:pt x="f725" y="f140"/>
                  </a:lnTo>
                  <a:cubicBezTo>
                    <a:pt x="f726" y="f35"/>
                    <a:pt x="f727" y="f52"/>
                    <a:pt x="f660" y="f41"/>
                  </a:cubicBezTo>
                  <a:lnTo>
                    <a:pt x="f728" y="f142"/>
                  </a:lnTo>
                  <a:cubicBezTo>
                    <a:pt x="f657" y="f176"/>
                    <a:pt x="f729" y="f41"/>
                    <a:pt x="f730" y="f196"/>
                  </a:cubicBezTo>
                  <a:lnTo>
                    <a:pt x="f731" y="f262"/>
                  </a:lnTo>
                  <a:cubicBezTo>
                    <a:pt x="f732" y="f154"/>
                    <a:pt x="f733" y="f193"/>
                    <a:pt x="f734" y="f154"/>
                  </a:cubicBezTo>
                  <a:cubicBezTo>
                    <a:pt x="f735" y="f196"/>
                    <a:pt x="f736" y="f35"/>
                    <a:pt x="f737" y="f140"/>
                  </a:cubicBezTo>
                  <a:cubicBezTo>
                    <a:pt x="f738" y="f262"/>
                    <a:pt x="f739" y="f41"/>
                    <a:pt x="f740" y="f156"/>
                  </a:cubicBezTo>
                  <a:lnTo>
                    <a:pt x="f741" y="f154"/>
                  </a:lnTo>
                  <a:cubicBezTo>
                    <a:pt x="f742" y="f156"/>
                    <a:pt x="f743" y="f358"/>
                    <a:pt x="f744" y="f171"/>
                  </a:cubicBezTo>
                  <a:cubicBezTo>
                    <a:pt x="f745" y="f176"/>
                    <a:pt x="f746" y="f193"/>
                    <a:pt x="f747" y="f41"/>
                  </a:cubicBezTo>
                  <a:cubicBezTo>
                    <a:pt x="f748" y="f78"/>
                    <a:pt x="f749" y="f156"/>
                    <a:pt x="f750" y="f140"/>
                  </a:cubicBezTo>
                  <a:cubicBezTo>
                    <a:pt x="f751" y="f176"/>
                    <a:pt x="f752" y="f196"/>
                    <a:pt x="f753" y="f154"/>
                  </a:cubicBezTo>
                  <a:cubicBezTo>
                    <a:pt x="f754" y="f156"/>
                    <a:pt x="f755" y="f305"/>
                    <a:pt x="f756" y="f158"/>
                  </a:cubicBezTo>
                  <a:cubicBezTo>
                    <a:pt x="f757" y="f158"/>
                    <a:pt x="f758" y="f39"/>
                    <a:pt x="f759" y="f39"/>
                  </a:cubicBezTo>
                  <a:cubicBezTo>
                    <a:pt x="f760" y="f39"/>
                    <a:pt x="f760" y="f37"/>
                    <a:pt x="f14" y="f37"/>
                  </a:cubicBezTo>
                  <a:cubicBezTo>
                    <a:pt x="f761" y="f52"/>
                    <a:pt x="f762" y="f262"/>
                    <a:pt x="f763" y="f140"/>
                  </a:cubicBezTo>
                  <a:cubicBezTo>
                    <a:pt x="f631" y="f196"/>
                    <a:pt x="f764" y="f140"/>
                    <a:pt x="f765" y="f154"/>
                  </a:cubicBezTo>
                  <a:lnTo>
                    <a:pt x="f766" y="f196"/>
                  </a:lnTo>
                  <a:cubicBezTo>
                    <a:pt x="f767" y="f154"/>
                    <a:pt x="f768" y="f160"/>
                    <a:pt x="f769" y="f358"/>
                  </a:cubicBezTo>
                  <a:cubicBezTo>
                    <a:pt x="f618" y="f176"/>
                    <a:pt x="f770" y="f193"/>
                    <a:pt x="f771" y="f154"/>
                  </a:cubicBezTo>
                  <a:cubicBezTo>
                    <a:pt x="f772" y="f262"/>
                    <a:pt x="f773" y="f193"/>
                    <a:pt x="f774" y="f142"/>
                  </a:cubicBezTo>
                  <a:cubicBezTo>
                    <a:pt x="f619" y="f74"/>
                    <a:pt x="f775" y="f262"/>
                    <a:pt x="f776" y="f74"/>
                  </a:cubicBezTo>
                  <a:cubicBezTo>
                    <a:pt x="f777" y="f78"/>
                    <a:pt x="f778" y="f262"/>
                    <a:pt x="f779" y="f78"/>
                  </a:cubicBezTo>
                  <a:cubicBezTo>
                    <a:pt x="f780" y="f142"/>
                    <a:pt x="f781" y="f54"/>
                    <a:pt x="f782" y="f35"/>
                  </a:cubicBezTo>
                  <a:lnTo>
                    <a:pt x="f783" y="f52"/>
                  </a:lnTo>
                  <a:cubicBezTo>
                    <a:pt x="f784" y="f74"/>
                    <a:pt x="f785" y="f37"/>
                    <a:pt x="f786" y="f37"/>
                  </a:cubicBezTo>
                  <a:lnTo>
                    <a:pt x="f787" y="f54"/>
                  </a:lnTo>
                  <a:cubicBezTo>
                    <a:pt x="f788" y="f140"/>
                    <a:pt x="f789" y="f67"/>
                    <a:pt x="f790" y="f45"/>
                  </a:cubicBezTo>
                  <a:cubicBezTo>
                    <a:pt x="f791" y="f45"/>
                    <a:pt x="f792" y="f74"/>
                    <a:pt x="f793" y="f39"/>
                  </a:cubicBezTo>
                  <a:cubicBezTo>
                    <a:pt x="f794" y="f154"/>
                    <a:pt x="f795" y="f49"/>
                    <a:pt x="f796" y="f112"/>
                  </a:cubicBezTo>
                  <a:cubicBezTo>
                    <a:pt x="f797" y="f112"/>
                    <a:pt x="f798" y="f54"/>
                    <a:pt x="f799" y="f76"/>
                  </a:cubicBezTo>
                  <a:cubicBezTo>
                    <a:pt x="f800" y="f78"/>
                    <a:pt x="f801" y="f80"/>
                    <a:pt x="f802" y="f112"/>
                  </a:cubicBezTo>
                  <a:cubicBezTo>
                    <a:pt x="f803" y="f47"/>
                    <a:pt x="f804" y="f78"/>
                    <a:pt x="f805" y="f74"/>
                  </a:cubicBezTo>
                  <a:cubicBezTo>
                    <a:pt x="f806" y="f45"/>
                    <a:pt x="f807" y="f37"/>
                    <a:pt x="f808" y="f35"/>
                  </a:cubicBezTo>
                  <a:lnTo>
                    <a:pt x="f808" y="f52"/>
                  </a:lnTo>
                  <a:cubicBezTo>
                    <a:pt x="f809" y="f54"/>
                    <a:pt x="f810" y="f154"/>
                    <a:pt x="f811" y="f41"/>
                  </a:cubicBezTo>
                  <a:lnTo>
                    <a:pt x="f812" y="f52"/>
                  </a:lnTo>
                  <a:lnTo>
                    <a:pt x="f813" y="f74"/>
                  </a:lnTo>
                  <a:lnTo>
                    <a:pt x="f814" y="f80"/>
                  </a:lnTo>
                  <a:cubicBezTo>
                    <a:pt x="f815" y="f52"/>
                    <a:pt x="f816" y="f76"/>
                    <a:pt x="f817" y="f54"/>
                  </a:cubicBezTo>
                  <a:cubicBezTo>
                    <a:pt x="f818" y="f74"/>
                    <a:pt x="f819" y="f41"/>
                    <a:pt x="f820" y="f41"/>
                  </a:cubicBezTo>
                  <a:cubicBezTo>
                    <a:pt x="f821" y="f37"/>
                    <a:pt x="f822" y="f74"/>
                    <a:pt x="f823" y="f140"/>
                  </a:cubicBezTo>
                  <a:cubicBezTo>
                    <a:pt x="f824" y="f76"/>
                    <a:pt x="f825" y="f45"/>
                    <a:pt x="f826" y="f52"/>
                  </a:cubicBezTo>
                  <a:cubicBezTo>
                    <a:pt x="f827" y="f78"/>
                    <a:pt x="f828" y="f54"/>
                    <a:pt x="f829" y="f45"/>
                  </a:cubicBezTo>
                  <a:cubicBezTo>
                    <a:pt x="f830" y="f67"/>
                    <a:pt x="f831" y="f47"/>
                    <a:pt x="f832" y="f47"/>
                  </a:cubicBezTo>
                  <a:cubicBezTo>
                    <a:pt x="f833" y="f47"/>
                    <a:pt x="f834" y="f45"/>
                    <a:pt x="f835" y="f45"/>
                  </a:cubicBezTo>
                  <a:lnTo>
                    <a:pt x="f836" y="f140"/>
                  </a:lnTo>
                  <a:cubicBezTo>
                    <a:pt x="f837" y="f52"/>
                    <a:pt x="f838" y="f76"/>
                    <a:pt x="f839" y="f54"/>
                  </a:cubicBezTo>
                  <a:cubicBezTo>
                    <a:pt x="f840" y="f78"/>
                    <a:pt x="f841" y="f52"/>
                    <a:pt x="f842" y="f52"/>
                  </a:cubicBezTo>
                  <a:cubicBezTo>
                    <a:pt x="f843" y="f80"/>
                    <a:pt x="f844" y="f67"/>
                    <a:pt x="f845" y="f57"/>
                  </a:cubicBezTo>
                  <a:lnTo>
                    <a:pt x="f598" y="f45"/>
                  </a:lnTo>
                  <a:cubicBezTo>
                    <a:pt x="f846" y="f112"/>
                    <a:pt x="f847" y="f57"/>
                    <a:pt x="f848" y="f116"/>
                  </a:cubicBezTo>
                  <a:cubicBezTo>
                    <a:pt x="f849" y="f61"/>
                    <a:pt x="f850" y="f80"/>
                    <a:pt x="f851" y="f112"/>
                  </a:cubicBezTo>
                  <a:cubicBezTo>
                    <a:pt x="f852" y="f112"/>
                    <a:pt x="f853" y="f47"/>
                    <a:pt x="f854" y="f45"/>
                  </a:cubicBezTo>
                  <a:cubicBezTo>
                    <a:pt x="f855" y="f112"/>
                    <a:pt x="f856" y="f116"/>
                    <a:pt x="f857" y="f47"/>
                  </a:cubicBezTo>
                  <a:lnTo>
                    <a:pt x="f858" y="f286"/>
                  </a:lnTo>
                  <a:cubicBezTo>
                    <a:pt x="f859" y="f116"/>
                    <a:pt x="f860" y="f80"/>
                    <a:pt x="f861" y="f78"/>
                  </a:cubicBezTo>
                  <a:cubicBezTo>
                    <a:pt x="f862" y="f52"/>
                    <a:pt x="f863" y="f67"/>
                    <a:pt x="f864" y="f57"/>
                  </a:cubicBezTo>
                  <a:cubicBezTo>
                    <a:pt x="f865" y="f112"/>
                    <a:pt x="f866" y="f74"/>
                    <a:pt x="f867" y="f45"/>
                  </a:cubicBezTo>
                  <a:cubicBezTo>
                    <a:pt x="f868" y="f112"/>
                    <a:pt x="f869" y="f45"/>
                    <a:pt x="f55" y="f4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igura a mano libera 63">
              <a:extLst>
                <a:ext uri="{FF2B5EF4-FFF2-40B4-BE49-F238E27FC236}">
                  <a16:creationId xmlns:a16="http://schemas.microsoft.com/office/drawing/2014/main" id="{BAE5E5BD-28AB-49D7-AFB0-F9B22BB85C0A}"/>
                </a:ext>
              </a:extLst>
            </p:cNvPr>
            <p:cNvSpPr/>
            <p:nvPr/>
          </p:nvSpPr>
          <p:spPr>
            <a:xfrm rot="5400013">
              <a:off x="10091729" y="3937159"/>
              <a:ext cx="6821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3"/>
                <a:gd name="f8" fmla="val 8"/>
                <a:gd name="f9" fmla="val 2"/>
                <a:gd name="f10" fmla="val 7"/>
                <a:gd name="f11" fmla="val 1"/>
                <a:gd name="f12" fmla="val 6"/>
                <a:gd name="f13" fmla="+- 0 0 -90"/>
                <a:gd name="f14" fmla="*/ f3 1 12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12"/>
                <a:gd name="f21" fmla="*/ 12 f17 1"/>
                <a:gd name="f22" fmla="*/ 3 f16 1"/>
                <a:gd name="f23" fmla="*/ 6 f17 1"/>
                <a:gd name="f24" fmla="*/ 0 f16 1"/>
                <a:gd name="f25" fmla="*/ f18 1 f2"/>
                <a:gd name="f26" fmla="*/ f21 1 12"/>
                <a:gd name="f27" fmla="*/ f22 1 3"/>
                <a:gd name="f28" fmla="*/ f23 1 12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12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5"/>
                  </a:cubicBezTo>
                  <a:cubicBezTo>
                    <a:pt x="f11" y="f11"/>
                    <a:pt x="f5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igura a mano libera 64">
              <a:extLst>
                <a:ext uri="{FF2B5EF4-FFF2-40B4-BE49-F238E27FC236}">
                  <a16:creationId xmlns:a16="http://schemas.microsoft.com/office/drawing/2014/main" id="{2DAA3D79-0612-467F-A091-47D0733C178E}"/>
                </a:ext>
              </a:extLst>
            </p:cNvPr>
            <p:cNvSpPr/>
            <p:nvPr/>
          </p:nvSpPr>
          <p:spPr>
            <a:xfrm rot="5400013">
              <a:off x="10087463" y="2661978"/>
              <a:ext cx="292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1 f12 1"/>
                <a:gd name="f18" fmla="*/ 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7" y="f7"/>
                    <a:pt x="f7" y="f7"/>
                    <a:pt x="f5" y="f7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igura a mano libera 65">
              <a:extLst>
                <a:ext uri="{FF2B5EF4-FFF2-40B4-BE49-F238E27FC236}">
                  <a16:creationId xmlns:a16="http://schemas.microsoft.com/office/drawing/2014/main" id="{CA29DA95-841B-4920-8792-2418A1DD4D86}"/>
                </a:ext>
              </a:extLst>
            </p:cNvPr>
            <p:cNvSpPr/>
            <p:nvPr/>
          </p:nvSpPr>
          <p:spPr>
            <a:xfrm rot="5400013">
              <a:off x="10080524" y="5271237"/>
              <a:ext cx="15599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"/>
                <a:gd name="f8" fmla="val 13"/>
                <a:gd name="f9" fmla="val 2"/>
                <a:gd name="f10" fmla="val 6"/>
                <a:gd name="f11" fmla="val 1"/>
                <a:gd name="f12" fmla="+- 0 0 -90"/>
                <a:gd name="f13" fmla="*/ f3 1 27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27"/>
                <a:gd name="f20" fmla="*/ 27 f16 1"/>
                <a:gd name="f21" fmla="*/ 3 f15 1"/>
                <a:gd name="f22" fmla="*/ 1 f16 1"/>
                <a:gd name="f23" fmla="*/ 0 f15 1"/>
                <a:gd name="f24" fmla="*/ f17 1 f2"/>
                <a:gd name="f25" fmla="*/ f20 1 27"/>
                <a:gd name="f26" fmla="*/ f21 1 3"/>
                <a:gd name="f27" fmla="*/ f22 1 27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7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1" y="f5"/>
                  </a:cubicBezTo>
                  <a:cubicBezTo>
                    <a:pt x="f5" y="f11"/>
                    <a:pt x="f10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igura a mano libera 66">
              <a:extLst>
                <a:ext uri="{FF2B5EF4-FFF2-40B4-BE49-F238E27FC236}">
                  <a16:creationId xmlns:a16="http://schemas.microsoft.com/office/drawing/2014/main" id="{82BB43A2-75D0-4E56-9A59-653823B873B5}"/>
                </a:ext>
              </a:extLst>
            </p:cNvPr>
            <p:cNvSpPr/>
            <p:nvPr/>
          </p:nvSpPr>
          <p:spPr>
            <a:xfrm rot="5400013">
              <a:off x="10114293" y="6070332"/>
              <a:ext cx="24377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"/>
                <a:gd name="f8" fmla="val 1"/>
                <a:gd name="f9" fmla="val 20"/>
                <a:gd name="f10" fmla="val 27"/>
                <a:gd name="f11" fmla="val 2"/>
                <a:gd name="f12" fmla="val 38"/>
                <a:gd name="f13" fmla="val 37"/>
                <a:gd name="f14" fmla="val 29"/>
                <a:gd name="f15" fmla="+- 0 0 -90"/>
                <a:gd name="f16" fmla="*/ f3 1 42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42"/>
                <a:gd name="f23" fmla="*/ 42 f19 1"/>
                <a:gd name="f24" fmla="*/ 0 f18 1"/>
                <a:gd name="f25" fmla="*/ 0 f19 1"/>
                <a:gd name="f26" fmla="*/ 1 f18 1"/>
                <a:gd name="f27" fmla="*/ 38 f19 1"/>
                <a:gd name="f28" fmla="*/ 3 f18 1"/>
                <a:gd name="f29" fmla="*/ f20 1 f2"/>
                <a:gd name="f30" fmla="*/ f23 1 42"/>
                <a:gd name="f31" fmla="*/ f24 1 3"/>
                <a:gd name="f32" fmla="*/ f25 1 42"/>
                <a:gd name="f33" fmla="*/ f26 1 3"/>
                <a:gd name="f34" fmla="*/ f27 1 42"/>
                <a:gd name="f35" fmla="*/ f28 1 3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2" h="3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8"/>
                    <a:pt x="f10" y="f11"/>
                    <a:pt x="f12" y="f7"/>
                  </a:cubicBezTo>
                  <a:cubicBezTo>
                    <a:pt x="f13" y="f11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igura a mano libera 67">
              <a:extLst>
                <a:ext uri="{FF2B5EF4-FFF2-40B4-BE49-F238E27FC236}">
                  <a16:creationId xmlns:a16="http://schemas.microsoft.com/office/drawing/2014/main" id="{2349F557-8585-461F-9D3D-1C84A7C22EE3}"/>
                </a:ext>
              </a:extLst>
            </p:cNvPr>
            <p:cNvSpPr/>
            <p:nvPr/>
          </p:nvSpPr>
          <p:spPr>
            <a:xfrm rot="5400013">
              <a:off x="10089439" y="6295091"/>
              <a:ext cx="2730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"/>
                <a:gd name="f8" fmla="val 27"/>
                <a:gd name="f9" fmla="val 33"/>
                <a:gd name="f10" fmla="val 2"/>
                <a:gd name="f11" fmla="val 40"/>
                <a:gd name="f12" fmla="val 44"/>
                <a:gd name="f13" fmla="val 18"/>
                <a:gd name="f14" fmla="+- 0 0 -90"/>
                <a:gd name="f15" fmla="*/ f3 1 4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46"/>
                <a:gd name="f22" fmla="*/ 27 f18 1"/>
                <a:gd name="f23" fmla="*/ 3 f17 1"/>
                <a:gd name="f24" fmla="*/ 46 f18 1"/>
                <a:gd name="f25" fmla="*/ 2 f17 1"/>
                <a:gd name="f26" fmla="*/ 44 f18 1"/>
                <a:gd name="f27" fmla="*/ 0 f17 1"/>
                <a:gd name="f28" fmla="*/ f19 1 f2"/>
                <a:gd name="f29" fmla="*/ f22 1 46"/>
                <a:gd name="f30" fmla="*/ f23 1 3"/>
                <a:gd name="f31" fmla="*/ f24 1 46"/>
                <a:gd name="f32" fmla="*/ f25 1 3"/>
                <a:gd name="f33" fmla="*/ f26 1 46"/>
                <a:gd name="f34" fmla="*/ f27 1 3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6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7"/>
                    <a:pt x="f6" y="f10"/>
                  </a:cubicBezTo>
                  <a:lnTo>
                    <a:pt x="f12" y="f5"/>
                  </a:lnTo>
                  <a:cubicBezTo>
                    <a:pt x="f13" y="f5"/>
                    <a:pt x="f5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igura a mano libera 68">
              <a:extLst>
                <a:ext uri="{FF2B5EF4-FFF2-40B4-BE49-F238E27FC236}">
                  <a16:creationId xmlns:a16="http://schemas.microsoft.com/office/drawing/2014/main" id="{2954E55D-4528-475E-BE90-BC5670F8A466}"/>
                </a:ext>
              </a:extLst>
            </p:cNvPr>
            <p:cNvSpPr/>
            <p:nvPr/>
          </p:nvSpPr>
          <p:spPr>
            <a:xfrm rot="5400013">
              <a:off x="10095035" y="6121630"/>
              <a:ext cx="37051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7"/>
                <a:gd name="f8" fmla="val 3"/>
                <a:gd name="f9" fmla="val 30"/>
                <a:gd name="f10" fmla="val 6"/>
                <a:gd name="f11" fmla="val 60"/>
                <a:gd name="f12" fmla="val 5"/>
                <a:gd name="f13" fmla="val 54"/>
                <a:gd name="f14" fmla="val 31"/>
                <a:gd name="f15" fmla="val 1"/>
                <a:gd name="f16" fmla="+- 0 0 -90"/>
                <a:gd name="f17" fmla="*/ f3 1 63"/>
                <a:gd name="f18" fmla="*/ f4 1 7"/>
                <a:gd name="f19" fmla="+- f7 0 f5"/>
                <a:gd name="f20" fmla="+- f6 0 f5"/>
                <a:gd name="f21" fmla="*/ f16 f0 1"/>
                <a:gd name="f22" fmla="*/ f20 1 63"/>
                <a:gd name="f23" fmla="*/ f19 1 7"/>
                <a:gd name="f24" fmla="*/ 0 f20 1"/>
                <a:gd name="f25" fmla="*/ 3 f19 1"/>
                <a:gd name="f26" fmla="*/ 60 f20 1"/>
                <a:gd name="f27" fmla="*/ 5 f19 1"/>
                <a:gd name="f28" fmla="*/ 54 f20 1"/>
                <a:gd name="f29" fmla="*/ f21 1 f2"/>
                <a:gd name="f30" fmla="*/ f24 1 63"/>
                <a:gd name="f31" fmla="*/ f25 1 7"/>
                <a:gd name="f32" fmla="*/ f26 1 63"/>
                <a:gd name="f33" fmla="*/ f27 1 7"/>
                <a:gd name="f34" fmla="*/ f28 1 63"/>
                <a:gd name="f35" fmla="*/ 0 1 f22"/>
                <a:gd name="f36" fmla="*/ f6 1 f22"/>
                <a:gd name="f37" fmla="*/ 0 1 f23"/>
                <a:gd name="f38" fmla="*/ f7 1 f23"/>
                <a:gd name="f39" fmla="+- f29 0 f1"/>
                <a:gd name="f40" fmla="*/ f30 1 f22"/>
                <a:gd name="f41" fmla="*/ f31 1 f23"/>
                <a:gd name="f42" fmla="*/ f32 1 f22"/>
                <a:gd name="f43" fmla="*/ f33 1 f23"/>
                <a:gd name="f44" fmla="*/ f34 1 f22"/>
                <a:gd name="f45" fmla="*/ f35 f17 1"/>
                <a:gd name="f46" fmla="*/ f36 f17 1"/>
                <a:gd name="f47" fmla="*/ f38 f18 1"/>
                <a:gd name="f48" fmla="*/ f37 f18 1"/>
                <a:gd name="f49" fmla="*/ f40 f17 1"/>
                <a:gd name="f50" fmla="*/ f41 f18 1"/>
                <a:gd name="f51" fmla="*/ f42 f17 1"/>
                <a:gd name="f52" fmla="*/ f43 f18 1"/>
                <a:gd name="f53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9" y="f50"/>
                </a:cxn>
                <a:cxn ang="f39">
                  <a:pos x="f49" y="f50"/>
                </a:cxn>
                <a:cxn ang="f39">
                  <a:pos x="f51" y="f52"/>
                </a:cxn>
                <a:cxn ang="f39">
                  <a:pos x="f53" y="f52"/>
                </a:cxn>
                <a:cxn ang="f39">
                  <a:pos x="f49" y="f50"/>
                </a:cxn>
              </a:cxnLst>
              <a:rect l="f45" t="f48" r="f46" b="f47"/>
              <a:pathLst>
                <a:path w="63" h="7">
                  <a:moveTo>
                    <a:pt x="f5" y="f8"/>
                  </a:moveTo>
                  <a:lnTo>
                    <a:pt x="f5" y="f8"/>
                  </a:lnTo>
                  <a:cubicBezTo>
                    <a:pt x="f8" y="f7"/>
                    <a:pt x="f9" y="f10"/>
                    <a:pt x="f11" y="f12"/>
                  </a:cubicBezTo>
                  <a:lnTo>
                    <a:pt x="f13" y="f12"/>
                  </a:lnTo>
                  <a:cubicBezTo>
                    <a:pt x="f6" y="f5"/>
                    <a:pt x="f14" y="f1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igura a mano libera 69">
              <a:extLst>
                <a:ext uri="{FF2B5EF4-FFF2-40B4-BE49-F238E27FC236}">
                  <a16:creationId xmlns:a16="http://schemas.microsoft.com/office/drawing/2014/main" id="{ABFDE377-7B1A-40B0-AE19-DF935920DBC1}"/>
                </a:ext>
              </a:extLst>
            </p:cNvPr>
            <p:cNvSpPr/>
            <p:nvPr/>
          </p:nvSpPr>
          <p:spPr>
            <a:xfrm rot="5400013">
              <a:off x="10104773" y="6153340"/>
              <a:ext cx="1755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0"/>
                <a:gd name="f9" fmla="val 19"/>
                <a:gd name="f10" fmla="val 28"/>
                <a:gd name="f11" fmla="val 17"/>
                <a:gd name="f12" fmla="+- 0 0 -90"/>
                <a:gd name="f13" fmla="*/ f3 1 3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1"/>
                <a:gd name="f20" fmla="*/ 0 f16 1"/>
                <a:gd name="f21" fmla="*/ 2 f15 1"/>
                <a:gd name="f22" fmla="*/ 28 f16 1"/>
                <a:gd name="f23" fmla="*/ f17 1 f2"/>
                <a:gd name="f24" fmla="*/ f20 1 31"/>
                <a:gd name="f25" fmla="*/ f21 1 2"/>
                <a:gd name="f26" fmla="*/ f22 1 31"/>
                <a:gd name="f27" fmla="*/ 0 1 f19"/>
                <a:gd name="f28" fmla="*/ f6 1 f19"/>
                <a:gd name="f29" fmla="*/ 0 1 f18"/>
                <a:gd name="f30" fmla="*/ f7 1 f18"/>
                <a:gd name="f31" fmla="+- f23 0 f1"/>
                <a:gd name="f32" fmla="*/ f24 1 f19"/>
                <a:gd name="f33" fmla="*/ f25 1 f18"/>
                <a:gd name="f34" fmla="*/ f26 1 f19"/>
                <a:gd name="f35" fmla="*/ f27 f13 1"/>
                <a:gd name="f36" fmla="*/ f28 f13 1"/>
                <a:gd name="f37" fmla="*/ f30 f14 1"/>
                <a:gd name="f38" fmla="*/ f29 f14 1"/>
                <a:gd name="f39" fmla="*/ f32 f13 1"/>
                <a:gd name="f40" fmla="*/ f33 f14 1"/>
                <a:gd name="f41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9" y="f40"/>
                </a:cxn>
                <a:cxn ang="f31">
                  <a:pos x="f39" y="f40"/>
                </a:cxn>
                <a:cxn ang="f31">
                  <a:pos x="f41" y="f40"/>
                </a:cxn>
                <a:cxn ang="f31">
                  <a:pos x="f39" y="f40"/>
                </a:cxn>
              </a:cxnLst>
              <a:rect l="f35" t="f38" r="f36" b="f37"/>
              <a:pathLst>
                <a:path w="31" h="2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10" y="f7"/>
                  </a:cubicBezTo>
                  <a:cubicBezTo>
                    <a:pt x="f6" y="f5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igura a mano libera 70">
              <a:extLst>
                <a:ext uri="{FF2B5EF4-FFF2-40B4-BE49-F238E27FC236}">
                  <a16:creationId xmlns:a16="http://schemas.microsoft.com/office/drawing/2014/main" id="{79F1E863-1CBB-42E5-9D86-735EC7624730}"/>
                </a:ext>
              </a:extLst>
            </p:cNvPr>
            <p:cNvSpPr/>
            <p:nvPr/>
          </p:nvSpPr>
          <p:spPr>
            <a:xfrm rot="5400013">
              <a:off x="10094783" y="5909639"/>
              <a:ext cx="63377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12"/>
                <a:gd name="f8" fmla="val 77"/>
                <a:gd name="f9" fmla="val 9"/>
                <a:gd name="f10" fmla="val 91"/>
                <a:gd name="f11" fmla="val 10"/>
                <a:gd name="f12" fmla="val 86"/>
                <a:gd name="f13" fmla="val 4"/>
                <a:gd name="f14" fmla="val 94"/>
                <a:gd name="f15" fmla="val 6"/>
                <a:gd name="f16" fmla="+- 0 0 -90"/>
                <a:gd name="f17" fmla="*/ f3 1 109"/>
                <a:gd name="f18" fmla="*/ f4 1 12"/>
                <a:gd name="f19" fmla="+- f7 0 f5"/>
                <a:gd name="f20" fmla="+- f6 0 f5"/>
                <a:gd name="f21" fmla="*/ f16 f0 1"/>
                <a:gd name="f22" fmla="*/ f20 1 109"/>
                <a:gd name="f23" fmla="*/ f19 1 12"/>
                <a:gd name="f24" fmla="*/ 77 f20 1"/>
                <a:gd name="f25" fmla="*/ 9 f19 1"/>
                <a:gd name="f26" fmla="*/ 94 f20 1"/>
                <a:gd name="f27" fmla="*/ 6 f19 1"/>
                <a:gd name="f28" fmla="*/ f21 1 f2"/>
                <a:gd name="f29" fmla="*/ f24 1 109"/>
                <a:gd name="f30" fmla="*/ f25 1 12"/>
                <a:gd name="f31" fmla="*/ f26 1 109"/>
                <a:gd name="f32" fmla="*/ f27 1 12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109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6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igura a mano libera 71">
              <a:extLst>
                <a:ext uri="{FF2B5EF4-FFF2-40B4-BE49-F238E27FC236}">
                  <a16:creationId xmlns:a16="http://schemas.microsoft.com/office/drawing/2014/main" id="{2E6BED04-1C0F-4004-97A8-4AAD95BF5CBB}"/>
                </a:ext>
              </a:extLst>
            </p:cNvPr>
            <p:cNvSpPr/>
            <p:nvPr/>
          </p:nvSpPr>
          <p:spPr>
            <a:xfrm rot="5400013">
              <a:off x="10096086" y="6110062"/>
              <a:ext cx="16578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5"/>
                <a:gd name="f8" fmla="val 16"/>
                <a:gd name="f9" fmla="val 4"/>
                <a:gd name="f10" fmla="+- 0 0 -90"/>
                <a:gd name="f11" fmla="*/ f3 1 27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27"/>
                <a:gd name="f18" fmla="*/ 27 f14 1"/>
                <a:gd name="f19" fmla="*/ 5 f13 1"/>
                <a:gd name="f20" fmla="*/ 16 f14 1"/>
                <a:gd name="f21" fmla="*/ 0 f13 1"/>
                <a:gd name="f22" fmla="*/ 0 f14 1"/>
                <a:gd name="f23" fmla="*/ 4 f13 1"/>
                <a:gd name="f24" fmla="*/ f15 1 f2"/>
                <a:gd name="f25" fmla="*/ f18 1 27"/>
                <a:gd name="f26" fmla="*/ f19 1 5"/>
                <a:gd name="f27" fmla="*/ f20 1 27"/>
                <a:gd name="f28" fmla="*/ f21 1 5"/>
                <a:gd name="f29" fmla="*/ f22 1 27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7" h="5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igura a mano libera 72">
              <a:extLst>
                <a:ext uri="{FF2B5EF4-FFF2-40B4-BE49-F238E27FC236}">
                  <a16:creationId xmlns:a16="http://schemas.microsoft.com/office/drawing/2014/main" id="{C3B4C97F-685F-4F71-91D0-1702C5396824}"/>
                </a:ext>
              </a:extLst>
            </p:cNvPr>
            <p:cNvSpPr/>
            <p:nvPr/>
          </p:nvSpPr>
          <p:spPr>
            <a:xfrm rot="5400013">
              <a:off x="10088744" y="5999154"/>
              <a:ext cx="3608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"/>
                <a:gd name="f9" fmla="val 2"/>
                <a:gd name="f10" fmla="val 49"/>
                <a:gd name="f11" fmla="val 48"/>
                <a:gd name="f12" fmla="val 54"/>
                <a:gd name="f13" fmla="val 32"/>
                <a:gd name="f14" fmla="+- 0 0 -90"/>
                <a:gd name="f15" fmla="*/ f3 1 61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61"/>
                <a:gd name="f22" fmla="*/ 1 f18 1"/>
                <a:gd name="f23" fmla="*/ 2 f17 1"/>
                <a:gd name="f24" fmla="*/ 49 f18 1"/>
                <a:gd name="f25" fmla="*/ 3 f17 1"/>
                <a:gd name="f26" fmla="*/ 61 f18 1"/>
                <a:gd name="f27" fmla="*/ f19 1 f2"/>
                <a:gd name="f28" fmla="*/ f22 1 61"/>
                <a:gd name="f29" fmla="*/ f23 1 3"/>
                <a:gd name="f30" fmla="*/ f24 1 61"/>
                <a:gd name="f31" fmla="*/ f25 1 3"/>
                <a:gd name="f32" fmla="*/ f26 1 61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48"/>
                </a:cxn>
                <a:cxn ang="f37">
                  <a:pos x="f47" y="f48"/>
                </a:cxn>
              </a:cxnLst>
              <a:rect l="f43" t="f46" r="f44" b="f45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lnTo>
                    <a:pt x="f10" y="f7"/>
                  </a:lnTo>
                  <a:cubicBezTo>
                    <a:pt x="f11" y="f9"/>
                    <a:pt x="f12" y="f9"/>
                    <a:pt x="f6" y="f9"/>
                  </a:cubicBezTo>
                  <a:cubicBezTo>
                    <a:pt x="f13" y="f8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igura a mano libera 73">
              <a:extLst>
                <a:ext uri="{FF2B5EF4-FFF2-40B4-BE49-F238E27FC236}">
                  <a16:creationId xmlns:a16="http://schemas.microsoft.com/office/drawing/2014/main" id="{56785EE6-C1C3-4090-B25C-AAB5099BAE45}"/>
                </a:ext>
              </a:extLst>
            </p:cNvPr>
            <p:cNvSpPr/>
            <p:nvPr/>
          </p:nvSpPr>
          <p:spPr>
            <a:xfrm rot="5400013">
              <a:off x="10094948" y="6029023"/>
              <a:ext cx="2243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15"/>
                <a:gd name="f9" fmla="val 30"/>
                <a:gd name="f10" fmla="val 12"/>
                <a:gd name="f11" fmla="+- 0 0 -90"/>
                <a:gd name="f12" fmla="*/ f3 1 38"/>
                <a:gd name="f13" fmla="*/ f4 1 1"/>
                <a:gd name="f14" fmla="+- f7 0 f5"/>
                <a:gd name="f15" fmla="+- f6 0 f5"/>
                <a:gd name="f16" fmla="*/ f11 f0 1"/>
                <a:gd name="f17" fmla="*/ f15 1 38"/>
                <a:gd name="f18" fmla="*/ 0 f15 1"/>
                <a:gd name="f19" fmla="*/ 1 f14 1"/>
                <a:gd name="f20" fmla="*/ 38 f15 1"/>
                <a:gd name="f21" fmla="*/ 0 f14 1"/>
                <a:gd name="f22" fmla="*/ 0 1 f14"/>
                <a:gd name="f23" fmla="*/ f7 1 f14"/>
                <a:gd name="f24" fmla="*/ f16 1 f2"/>
                <a:gd name="f25" fmla="*/ f18 1 38"/>
                <a:gd name="f26" fmla="*/ f20 1 3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38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igura a mano libera 74">
              <a:extLst>
                <a:ext uri="{FF2B5EF4-FFF2-40B4-BE49-F238E27FC236}">
                  <a16:creationId xmlns:a16="http://schemas.microsoft.com/office/drawing/2014/main" id="{D7803DA4-981B-42E5-8A83-7467D33A1BD4}"/>
                </a:ext>
              </a:extLst>
            </p:cNvPr>
            <p:cNvSpPr/>
            <p:nvPr/>
          </p:nvSpPr>
          <p:spPr>
            <a:xfrm rot="5400013">
              <a:off x="10087775" y="6068667"/>
              <a:ext cx="28282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3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47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igura a mano libera 75">
              <a:extLst>
                <a:ext uri="{FF2B5EF4-FFF2-40B4-BE49-F238E27FC236}">
                  <a16:creationId xmlns:a16="http://schemas.microsoft.com/office/drawing/2014/main" id="{F8203AE3-14EF-42A9-9CBF-9F649704EDE1}"/>
                </a:ext>
              </a:extLst>
            </p:cNvPr>
            <p:cNvSpPr/>
            <p:nvPr/>
          </p:nvSpPr>
          <p:spPr>
            <a:xfrm rot="5400013">
              <a:off x="10087208" y="5669924"/>
              <a:ext cx="3802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4"/>
                <a:gd name="f8" fmla="val 57"/>
                <a:gd name="f9" fmla="val 5"/>
                <a:gd name="f10" fmla="val 1"/>
                <a:gd name="f11" fmla="val 3"/>
                <a:gd name="f12" fmla="val 14"/>
                <a:gd name="f13" fmla="val 33"/>
                <a:gd name="f14" fmla="val 45"/>
                <a:gd name="f15" fmla="val 2"/>
                <a:gd name="f16" fmla="+- 0 0 -90"/>
                <a:gd name="f17" fmla="*/ f3 1 65"/>
                <a:gd name="f18" fmla="*/ f4 1 4"/>
                <a:gd name="f19" fmla="+- f7 0 f5"/>
                <a:gd name="f20" fmla="+- f6 0 f5"/>
                <a:gd name="f21" fmla="*/ f16 f0 1"/>
                <a:gd name="f22" fmla="*/ f19 1 4"/>
                <a:gd name="f23" fmla="*/ f20 1 65"/>
                <a:gd name="f24" fmla="*/ 57 f20 1"/>
                <a:gd name="f25" fmla="*/ 0 f19 1"/>
                <a:gd name="f26" fmla="*/ 5 f20 1"/>
                <a:gd name="f27" fmla="*/ 1 f19 1"/>
                <a:gd name="f28" fmla="*/ 33 f20 1"/>
                <a:gd name="f29" fmla="*/ 4 f19 1"/>
                <a:gd name="f30" fmla="*/ f21 1 f2"/>
                <a:gd name="f31" fmla="*/ f24 1 65"/>
                <a:gd name="f32" fmla="*/ f25 1 4"/>
                <a:gd name="f33" fmla="*/ f26 1 65"/>
                <a:gd name="f34" fmla="*/ f27 1 4"/>
                <a:gd name="f35" fmla="*/ f28 1 65"/>
                <a:gd name="f36" fmla="*/ f29 1 4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4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cubicBezTo>
                    <a:pt x="f5" y="f11"/>
                    <a:pt x="f12" y="f7"/>
                    <a:pt x="f13" y="f7"/>
                  </a:cubicBezTo>
                  <a:cubicBezTo>
                    <a:pt x="f14" y="f15"/>
                    <a:pt x="f6" y="f1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igura a mano libera 76">
              <a:extLst>
                <a:ext uri="{FF2B5EF4-FFF2-40B4-BE49-F238E27FC236}">
                  <a16:creationId xmlns:a16="http://schemas.microsoft.com/office/drawing/2014/main" id="{D57E9656-F1FA-4053-9B54-286E7A0D7BF0}"/>
                </a:ext>
              </a:extLst>
            </p:cNvPr>
            <p:cNvSpPr/>
            <p:nvPr/>
          </p:nvSpPr>
          <p:spPr>
            <a:xfrm rot="5400013">
              <a:off x="10089009" y="5767180"/>
              <a:ext cx="14630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7"/>
                <a:gd name="f8" fmla="val 4"/>
                <a:gd name="f9" fmla="val 11"/>
                <a:gd name="f10" fmla="val 3"/>
                <a:gd name="f11" fmla="val 10"/>
                <a:gd name="f12" fmla="val 2"/>
                <a:gd name="f13" fmla="+- 0 0 -90"/>
                <a:gd name="f14" fmla="*/ f3 1 25"/>
                <a:gd name="f15" fmla="*/ f4 1 7"/>
                <a:gd name="f16" fmla="+- f7 0 f5"/>
                <a:gd name="f17" fmla="+- f6 0 f5"/>
                <a:gd name="f18" fmla="*/ f13 f0 1"/>
                <a:gd name="f19" fmla="*/ f17 1 25"/>
                <a:gd name="f20" fmla="*/ f16 1 7"/>
                <a:gd name="f21" fmla="*/ 25 f17 1"/>
                <a:gd name="f22" fmla="*/ 4 f16 1"/>
                <a:gd name="f23" fmla="*/ 2 f17 1"/>
                <a:gd name="f24" fmla="*/ 0 f16 1"/>
                <a:gd name="f25" fmla="*/ 0 f17 1"/>
                <a:gd name="f26" fmla="*/ 7 f16 1"/>
                <a:gd name="f27" fmla="*/ f18 1 f2"/>
                <a:gd name="f28" fmla="*/ f21 1 25"/>
                <a:gd name="f29" fmla="*/ f22 1 7"/>
                <a:gd name="f30" fmla="*/ f23 1 25"/>
                <a:gd name="f31" fmla="*/ f24 1 7"/>
                <a:gd name="f32" fmla="*/ f25 1 25"/>
                <a:gd name="f33" fmla="*/ f26 1 7"/>
                <a:gd name="f34" fmla="*/ 0 1 f19"/>
                <a:gd name="f35" fmla="*/ f6 1 f19"/>
                <a:gd name="f36" fmla="*/ 0 1 f20"/>
                <a:gd name="f37" fmla="*/ f7 1 f20"/>
                <a:gd name="f38" fmla="+- f27 0 f1"/>
                <a:gd name="f39" fmla="*/ f28 1 f19"/>
                <a:gd name="f40" fmla="*/ f29 1 f20"/>
                <a:gd name="f41" fmla="*/ f30 1 f19"/>
                <a:gd name="f42" fmla="*/ f31 1 f20"/>
                <a:gd name="f43" fmla="*/ f32 1 f19"/>
                <a:gd name="f44" fmla="*/ f33 1 f20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25" h="7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12"/>
                    <a:pt x="f12" y="f5"/>
                  </a:cubicBezTo>
                  <a:lnTo>
                    <a:pt x="f5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igura a mano libera 77">
              <a:extLst>
                <a:ext uri="{FF2B5EF4-FFF2-40B4-BE49-F238E27FC236}">
                  <a16:creationId xmlns:a16="http://schemas.microsoft.com/office/drawing/2014/main" id="{23387BD2-7F4F-4ACD-A567-EA5369291A07}"/>
                </a:ext>
              </a:extLst>
            </p:cNvPr>
            <p:cNvSpPr/>
            <p:nvPr/>
          </p:nvSpPr>
          <p:spPr>
            <a:xfrm rot="5400013">
              <a:off x="10055940" y="5679795"/>
              <a:ext cx="7215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"/>
                <a:gd name="f7" fmla="val 4"/>
                <a:gd name="f8" fmla="val 75"/>
                <a:gd name="f9" fmla="val 70"/>
                <a:gd name="f10" fmla="val 1"/>
                <a:gd name="f11" fmla="val 66"/>
                <a:gd name="f12" fmla="val 71"/>
                <a:gd name="f13" fmla="val 2"/>
                <a:gd name="f14" fmla="+- 0 0 -90"/>
                <a:gd name="f15" fmla="*/ f3 1 123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123"/>
                <a:gd name="f22" fmla="*/ 75 f18 1"/>
                <a:gd name="f23" fmla="*/ 0 f17 1"/>
                <a:gd name="f24" fmla="*/ 66 f18 1"/>
                <a:gd name="f25" fmla="*/ 4 f17 1"/>
                <a:gd name="f26" fmla="*/ f19 1 f2"/>
                <a:gd name="f27" fmla="*/ f22 1 123"/>
                <a:gd name="f28" fmla="*/ f23 1 4"/>
                <a:gd name="f29" fmla="*/ f24 1 123"/>
                <a:gd name="f30" fmla="*/ f25 1 4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123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11" y="f7"/>
                  </a:cubicBezTo>
                  <a:cubicBezTo>
                    <a:pt x="f12" y="f13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igura a mano libera 78">
              <a:extLst>
                <a:ext uri="{FF2B5EF4-FFF2-40B4-BE49-F238E27FC236}">
                  <a16:creationId xmlns:a16="http://schemas.microsoft.com/office/drawing/2014/main" id="{EAFAE9B5-3543-4A6F-92E8-C76BB9927F69}"/>
                </a:ext>
              </a:extLst>
            </p:cNvPr>
            <p:cNvSpPr/>
            <p:nvPr/>
          </p:nvSpPr>
          <p:spPr>
            <a:xfrm rot="5400013">
              <a:off x="10102812" y="5232563"/>
              <a:ext cx="6821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0"/>
                <a:gd name="f8" fmla="val 12"/>
                <a:gd name="f9" fmla="+- 0 0 -90"/>
                <a:gd name="f10" fmla="*/ f3 1 13"/>
                <a:gd name="f11" fmla="*/ f4 1 10"/>
                <a:gd name="f12" fmla="+- f7 0 f5"/>
                <a:gd name="f13" fmla="+- f6 0 f5"/>
                <a:gd name="f14" fmla="*/ f9 f0 1"/>
                <a:gd name="f15" fmla="*/ f12 1 10"/>
                <a:gd name="f16" fmla="*/ f13 1 13"/>
                <a:gd name="f17" fmla="*/ 0 f13 1"/>
                <a:gd name="f18" fmla="*/ 10 f12 1"/>
                <a:gd name="f19" fmla="*/ 13 f13 1"/>
                <a:gd name="f20" fmla="*/ 12 f13 1"/>
                <a:gd name="f21" fmla="*/ 0 f12 1"/>
                <a:gd name="f22" fmla="*/ f14 1 f2"/>
                <a:gd name="f23" fmla="*/ f17 1 13"/>
                <a:gd name="f24" fmla="*/ f18 1 10"/>
                <a:gd name="f25" fmla="*/ f19 1 13"/>
                <a:gd name="f26" fmla="*/ f20 1 13"/>
                <a:gd name="f27" fmla="*/ f21 1 10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3" h="10">
                  <a:moveTo>
                    <a:pt x="f5" y="f7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igura a mano libera 79">
              <a:extLst>
                <a:ext uri="{FF2B5EF4-FFF2-40B4-BE49-F238E27FC236}">
                  <a16:creationId xmlns:a16="http://schemas.microsoft.com/office/drawing/2014/main" id="{AEE25470-9980-4415-B7F1-1297AD2568EA}"/>
                </a:ext>
              </a:extLst>
            </p:cNvPr>
            <p:cNvSpPr/>
            <p:nvPr/>
          </p:nvSpPr>
          <p:spPr>
            <a:xfrm rot="5400013">
              <a:off x="10054326" y="4847403"/>
              <a:ext cx="59481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10"/>
                <a:gd name="f8" fmla="val 16"/>
                <a:gd name="f9" fmla="val 8"/>
                <a:gd name="f10" fmla="val 78"/>
                <a:gd name="f11" fmla="val 31"/>
                <a:gd name="f12" fmla="val 1"/>
                <a:gd name="f13" fmla="val 86"/>
                <a:gd name="f14" fmla="val 4"/>
                <a:gd name="f15" fmla="val 2"/>
                <a:gd name="f16" fmla="val 41"/>
                <a:gd name="f17" fmla="val 56"/>
                <a:gd name="f18" fmla="val 19"/>
                <a:gd name="f19" fmla="+- 0 0 -90"/>
                <a:gd name="f20" fmla="*/ f3 1 101"/>
                <a:gd name="f21" fmla="*/ f4 1 10"/>
                <a:gd name="f22" fmla="+- f7 0 f5"/>
                <a:gd name="f23" fmla="+- f6 0 f5"/>
                <a:gd name="f24" fmla="*/ f19 f0 1"/>
                <a:gd name="f25" fmla="*/ f22 1 10"/>
                <a:gd name="f26" fmla="*/ f23 1 101"/>
                <a:gd name="f27" fmla="*/ 16 f23 1"/>
                <a:gd name="f28" fmla="*/ 8 f22 1"/>
                <a:gd name="f29" fmla="*/ 86 f23 1"/>
                <a:gd name="f30" fmla="*/ 4 f22 1"/>
                <a:gd name="f31" fmla="*/ 56 f23 1"/>
                <a:gd name="f32" fmla="*/ 0 f22 1"/>
                <a:gd name="f33" fmla="*/ f24 1 f2"/>
                <a:gd name="f34" fmla="*/ f27 1 101"/>
                <a:gd name="f35" fmla="*/ f28 1 10"/>
                <a:gd name="f36" fmla="*/ f29 1 101"/>
                <a:gd name="f37" fmla="*/ f30 1 10"/>
                <a:gd name="f38" fmla="*/ f31 1 101"/>
                <a:gd name="f39" fmla="*/ f32 1 10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5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60"/>
                </a:cxn>
                <a:cxn ang="f44">
                  <a:pos x="f55" y="f56"/>
                </a:cxn>
              </a:cxnLst>
              <a:rect l="f51" t="f54" r="f52" b="f53"/>
              <a:pathLst>
                <a:path w="101" h="10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13" y="f14"/>
                  </a:cubicBezTo>
                  <a:cubicBezTo>
                    <a:pt x="f6" y="f15"/>
                    <a:pt x="f16" y="f15"/>
                    <a:pt x="f17" y="f5"/>
                  </a:cubicBezTo>
                  <a:cubicBezTo>
                    <a:pt x="f18" y="f15"/>
                    <a:pt x="f5" y="f12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igura a mano libera 80">
              <a:extLst>
                <a:ext uri="{FF2B5EF4-FFF2-40B4-BE49-F238E27FC236}">
                  <a16:creationId xmlns:a16="http://schemas.microsoft.com/office/drawing/2014/main" id="{6AF326B1-D061-43BF-B9DF-982C1DD5DF54}"/>
                </a:ext>
              </a:extLst>
            </p:cNvPr>
            <p:cNvSpPr/>
            <p:nvPr/>
          </p:nvSpPr>
          <p:spPr>
            <a:xfrm rot="5400013">
              <a:off x="10084195" y="4859249"/>
              <a:ext cx="1072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"/>
                <a:gd name="f8" fmla="val 8"/>
                <a:gd name="f9" fmla="val 1"/>
                <a:gd name="f10" fmla="val 3"/>
                <a:gd name="f11" fmla="+- 0 0 -90"/>
                <a:gd name="f12" fmla="*/ f3 1 19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9"/>
                <a:gd name="f19" fmla="*/ 0 f15 1"/>
                <a:gd name="f20" fmla="*/ 2 f14 1"/>
                <a:gd name="f21" fmla="*/ 19 f15 1"/>
                <a:gd name="f22" fmla="*/ 0 f14 1"/>
                <a:gd name="f23" fmla="*/ f16 1 f2"/>
                <a:gd name="f24" fmla="*/ f19 1 19"/>
                <a:gd name="f25" fmla="*/ f20 1 2"/>
                <a:gd name="f26" fmla="*/ f21 1 19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9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9"/>
                    <a:pt x="f10" y="f9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igura a mano libera 81">
              <a:extLst>
                <a:ext uri="{FF2B5EF4-FFF2-40B4-BE49-F238E27FC236}">
                  <a16:creationId xmlns:a16="http://schemas.microsoft.com/office/drawing/2014/main" id="{4306580C-5ED5-4F63-9120-1E4FB80F0645}"/>
                </a:ext>
              </a:extLst>
            </p:cNvPr>
            <p:cNvSpPr/>
            <p:nvPr/>
          </p:nvSpPr>
          <p:spPr>
            <a:xfrm rot="5400013">
              <a:off x="10126527" y="308312"/>
              <a:ext cx="2339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"/>
                <a:gd name="f8" fmla="val 2"/>
                <a:gd name="f9" fmla="val 25"/>
                <a:gd name="f10" fmla="+- 0 0 -90"/>
                <a:gd name="f11" fmla="*/ f3 1 3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39"/>
                <a:gd name="f18" fmla="*/ 39 f14 1"/>
                <a:gd name="f19" fmla="*/ 2 f13 1"/>
                <a:gd name="f20" fmla="*/ 0 f14 1"/>
                <a:gd name="f21" fmla="*/ 0 f13 1"/>
                <a:gd name="f22" fmla="*/ 25 f14 1"/>
                <a:gd name="f23" fmla="*/ 4 f13 1"/>
                <a:gd name="f24" fmla="*/ f15 1 f2"/>
                <a:gd name="f25" fmla="*/ f18 1 39"/>
                <a:gd name="f26" fmla="*/ f19 1 4"/>
                <a:gd name="f27" fmla="*/ f20 1 39"/>
                <a:gd name="f28" fmla="*/ f21 1 4"/>
                <a:gd name="f29" fmla="*/ f22 1 3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39" h="4">
                  <a:moveTo>
                    <a:pt x="f6" y="f8"/>
                  </a:moveTo>
                  <a:lnTo>
                    <a:pt x="f6" y="f8"/>
                  </a:lnTo>
                  <a:lnTo>
                    <a:pt x="f5" y="f5"/>
                  </a:lnTo>
                  <a:lnTo>
                    <a:pt x="f9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igura a mano libera 82">
              <a:extLst>
                <a:ext uri="{FF2B5EF4-FFF2-40B4-BE49-F238E27FC236}">
                  <a16:creationId xmlns:a16="http://schemas.microsoft.com/office/drawing/2014/main" id="{04437C3D-0D83-4E85-819B-6B7CE4ED0122}"/>
                </a:ext>
              </a:extLst>
            </p:cNvPr>
            <p:cNvSpPr/>
            <p:nvPr/>
          </p:nvSpPr>
          <p:spPr>
            <a:xfrm rot="5400013">
              <a:off x="10125882" y="265286"/>
              <a:ext cx="1852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6"/>
                <a:gd name="f8" fmla="val 23"/>
                <a:gd name="f9" fmla="val 5"/>
                <a:gd name="f10" fmla="val 8"/>
                <a:gd name="f11" fmla="val 26"/>
                <a:gd name="f12" fmla="+- 0 0 -90"/>
                <a:gd name="f13" fmla="*/ f3 1 32"/>
                <a:gd name="f14" fmla="*/ f4 1 6"/>
                <a:gd name="f15" fmla="+- f7 0 f5"/>
                <a:gd name="f16" fmla="+- f6 0 f5"/>
                <a:gd name="f17" fmla="*/ f12 f0 1"/>
                <a:gd name="f18" fmla="*/ f15 1 6"/>
                <a:gd name="f19" fmla="*/ f16 1 32"/>
                <a:gd name="f20" fmla="*/ 32 f16 1"/>
                <a:gd name="f21" fmla="*/ 6 f15 1"/>
                <a:gd name="f22" fmla="*/ 23 f16 1"/>
                <a:gd name="f23" fmla="*/ 0 f15 1"/>
                <a:gd name="f24" fmla="*/ 0 f16 1"/>
                <a:gd name="f25" fmla="*/ 5 f15 1"/>
                <a:gd name="f26" fmla="*/ f17 1 f2"/>
                <a:gd name="f27" fmla="*/ f20 1 32"/>
                <a:gd name="f28" fmla="*/ f21 1 6"/>
                <a:gd name="f29" fmla="*/ f22 1 32"/>
                <a:gd name="f30" fmla="*/ f23 1 6"/>
                <a:gd name="f31" fmla="*/ f24 1 32"/>
                <a:gd name="f32" fmla="*/ f25 1 6"/>
                <a:gd name="f33" fmla="*/ 0 1 f19"/>
                <a:gd name="f34" fmla="*/ f6 1 f19"/>
                <a:gd name="f35" fmla="*/ 0 1 f18"/>
                <a:gd name="f36" fmla="*/ f7 1 f18"/>
                <a:gd name="f37" fmla="+- f26 0 f1"/>
                <a:gd name="f38" fmla="*/ f27 1 f19"/>
                <a:gd name="f39" fmla="*/ f28 1 f18"/>
                <a:gd name="f40" fmla="*/ f29 1 f19"/>
                <a:gd name="f41" fmla="*/ f30 1 f18"/>
                <a:gd name="f42" fmla="*/ f31 1 f19"/>
                <a:gd name="f43" fmla="*/ f32 1 f18"/>
                <a:gd name="f44" fmla="*/ f33 f13 1"/>
                <a:gd name="f45" fmla="*/ f34 f13 1"/>
                <a:gd name="f46" fmla="*/ f36 f14 1"/>
                <a:gd name="f47" fmla="*/ f35 f14 1"/>
                <a:gd name="f48" fmla="*/ f38 f13 1"/>
                <a:gd name="f49" fmla="*/ f39 f14 1"/>
                <a:gd name="f50" fmla="*/ f40 f13 1"/>
                <a:gd name="f51" fmla="*/ f41 f14 1"/>
                <a:gd name="f52" fmla="*/ f42 f13 1"/>
                <a:gd name="f53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8" y="f49"/>
                </a:cxn>
                <a:cxn ang="f37">
                  <a:pos x="f48" y="f49"/>
                </a:cxn>
                <a:cxn ang="f37">
                  <a:pos x="f50" y="f51"/>
                </a:cxn>
                <a:cxn ang="f37">
                  <a:pos x="f52" y="f53"/>
                </a:cxn>
                <a:cxn ang="f37">
                  <a:pos x="f48" y="f49"/>
                </a:cxn>
              </a:cxnLst>
              <a:rect l="f44" t="f47" r="f45" b="f46"/>
              <a:pathLst>
                <a:path w="32" h="6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cubicBezTo>
                    <a:pt x="f10" y="f9"/>
                    <a:pt x="f11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igura a mano libera 83">
              <a:extLst>
                <a:ext uri="{FF2B5EF4-FFF2-40B4-BE49-F238E27FC236}">
                  <a16:creationId xmlns:a16="http://schemas.microsoft.com/office/drawing/2014/main" id="{44A6E98D-F1AA-469F-AFEB-22BD7FEF17AD}"/>
                </a:ext>
              </a:extLst>
            </p:cNvPr>
            <p:cNvSpPr/>
            <p:nvPr/>
          </p:nvSpPr>
          <p:spPr>
            <a:xfrm rot="5400013">
              <a:off x="10071370" y="3416449"/>
              <a:ext cx="20473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4"/>
                <a:gd name="f8" fmla="val 31"/>
                <a:gd name="f9" fmla="val 2"/>
                <a:gd name="f10" fmla="val 28"/>
                <a:gd name="f11" fmla="val 1"/>
                <a:gd name="f12" fmla="val 18"/>
                <a:gd name="f13" fmla="+- 0 0 -90"/>
                <a:gd name="f14" fmla="*/ f3 1 34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34"/>
                <a:gd name="f21" fmla="*/ 31 f17 1"/>
                <a:gd name="f22" fmla="*/ 4 f16 1"/>
                <a:gd name="f23" fmla="*/ 34 f17 1"/>
                <a:gd name="f24" fmla="*/ 2 f16 1"/>
                <a:gd name="f25" fmla="*/ 0 f17 1"/>
                <a:gd name="f26" fmla="*/ 0 f16 1"/>
                <a:gd name="f27" fmla="*/ f18 1 f2"/>
                <a:gd name="f28" fmla="*/ f21 1 34"/>
                <a:gd name="f29" fmla="*/ f22 1 4"/>
                <a:gd name="f30" fmla="*/ f23 1 34"/>
                <a:gd name="f31" fmla="*/ f24 1 4"/>
                <a:gd name="f32" fmla="*/ f25 1 34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34" h="4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1"/>
                    <a:pt x="f5" y="f5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igura a mano libera 84">
              <a:extLst>
                <a:ext uri="{FF2B5EF4-FFF2-40B4-BE49-F238E27FC236}">
                  <a16:creationId xmlns:a16="http://schemas.microsoft.com/office/drawing/2014/main" id="{A3342D21-D16F-4FC0-A87D-90E61342EC95}"/>
                </a:ext>
              </a:extLst>
            </p:cNvPr>
            <p:cNvSpPr/>
            <p:nvPr/>
          </p:nvSpPr>
          <p:spPr>
            <a:xfrm rot="5400013">
              <a:off x="10083500" y="3111127"/>
              <a:ext cx="9747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6"/>
                <a:gd name="f8" fmla="val 8"/>
                <a:gd name="f9" fmla="+- 0 0 -90"/>
                <a:gd name="f10" fmla="*/ f3 1 17"/>
                <a:gd name="f11" fmla="*/ f4 1 6"/>
                <a:gd name="f12" fmla="+- f7 0 f5"/>
                <a:gd name="f13" fmla="+- f6 0 f5"/>
                <a:gd name="f14" fmla="*/ f9 f0 1"/>
                <a:gd name="f15" fmla="*/ f12 1 6"/>
                <a:gd name="f16" fmla="*/ f13 1 17"/>
                <a:gd name="f17" fmla="*/ 8 f13 1"/>
                <a:gd name="f18" fmla="*/ 6 f12 1"/>
                <a:gd name="f19" fmla="*/ 17 f13 1"/>
                <a:gd name="f20" fmla="*/ 0 f13 1"/>
                <a:gd name="f21" fmla="*/ 0 f12 1"/>
                <a:gd name="f22" fmla="*/ f14 1 f2"/>
                <a:gd name="f23" fmla="*/ f17 1 17"/>
                <a:gd name="f24" fmla="*/ f18 1 6"/>
                <a:gd name="f25" fmla="*/ f19 1 17"/>
                <a:gd name="f26" fmla="*/ f20 1 17"/>
                <a:gd name="f27" fmla="*/ f21 1 6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7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igura a mano libera 85">
              <a:extLst>
                <a:ext uri="{FF2B5EF4-FFF2-40B4-BE49-F238E27FC236}">
                  <a16:creationId xmlns:a16="http://schemas.microsoft.com/office/drawing/2014/main" id="{13152CFC-9B7D-447C-9275-BB5E316221C1}"/>
                </a:ext>
              </a:extLst>
            </p:cNvPr>
            <p:cNvSpPr/>
            <p:nvPr/>
          </p:nvSpPr>
          <p:spPr>
            <a:xfrm rot="5400013">
              <a:off x="10064257" y="2863805"/>
              <a:ext cx="37051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"/>
                <a:gd name="f8" fmla="val 5"/>
                <a:gd name="f9" fmla="val 7"/>
                <a:gd name="f10" fmla="val 23"/>
                <a:gd name="f11" fmla="val 45"/>
                <a:gd name="f12" fmla="val 6"/>
                <a:gd name="f13" fmla="+- 0 0 -90"/>
                <a:gd name="f14" fmla="*/ f3 1 63"/>
                <a:gd name="f15" fmla="*/ f4 1 8"/>
                <a:gd name="f16" fmla="+- f7 0 f5"/>
                <a:gd name="f17" fmla="+- f6 0 f5"/>
                <a:gd name="f18" fmla="*/ f13 f0 1"/>
                <a:gd name="f19" fmla="*/ f16 1 8"/>
                <a:gd name="f20" fmla="*/ f17 1 63"/>
                <a:gd name="f21" fmla="*/ 5 f17 1"/>
                <a:gd name="f22" fmla="*/ 7 f16 1"/>
                <a:gd name="f23" fmla="*/ 63 f17 1"/>
                <a:gd name="f24" fmla="*/ f18 1 f2"/>
                <a:gd name="f25" fmla="*/ f21 1 63"/>
                <a:gd name="f26" fmla="*/ f22 1 8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8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6" y="f9"/>
                  </a:cubicBezTo>
                  <a:cubicBezTo>
                    <a:pt x="f10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78" name="Segnaposto testo verticale 2">
            <a:extLst>
              <a:ext uri="{FF2B5EF4-FFF2-40B4-BE49-F238E27FC236}">
                <a16:creationId xmlns:a16="http://schemas.microsoft.com/office/drawing/2014/main" id="{13E3997A-E921-418E-9360-815929E9B82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08169" y="277813"/>
            <a:ext cx="9146382" cy="589857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9" name="Segnaposto piè di pagina 4">
            <a:extLst>
              <a:ext uri="{FF2B5EF4-FFF2-40B4-BE49-F238E27FC236}">
                <a16:creationId xmlns:a16="http://schemas.microsoft.com/office/drawing/2014/main" id="{69E33E76-0776-4D04-AD39-3A4790DB62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80" name="Segnaposto data 3">
            <a:extLst>
              <a:ext uri="{FF2B5EF4-FFF2-40B4-BE49-F238E27FC236}">
                <a16:creationId xmlns:a16="http://schemas.microsoft.com/office/drawing/2014/main" id="{8B209406-7E28-4703-935B-3E2D6B73035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E55119-D259-4A4D-9C77-74164DBDC0AC}" type="datetime1">
              <a:rPr lang="it-IT"/>
              <a:pPr lvl="0"/>
              <a:t>10/08/2020</a:t>
            </a:fld>
            <a:endParaRPr lang="it-IT"/>
          </a:p>
        </p:txBody>
      </p:sp>
      <p:sp>
        <p:nvSpPr>
          <p:cNvPr id="81" name="Segnaposto numero diapositiva 5">
            <a:extLst>
              <a:ext uri="{FF2B5EF4-FFF2-40B4-BE49-F238E27FC236}">
                <a16:creationId xmlns:a16="http://schemas.microsoft.com/office/drawing/2014/main" id="{D2C9D00D-985A-4B54-AD97-03AD6772DB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17E235-57B9-4378-B2AD-1CC2CA89EB5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27694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4BEB4F4-EA0E-4086-BE22-449716DCF674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914400" y="609603"/>
            <a:ext cx="10363198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977247C-8046-4087-8CF0-51E403CA95F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914400" y="6248396"/>
            <a:ext cx="2539995" cy="457200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6511D5-A284-4798-9753-AA6068A032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165600" y="6248396"/>
            <a:ext cx="3860797" cy="457200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3FE713-7385-4820-A748-40DFE2F342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737603" y="6248396"/>
            <a:ext cx="2539995" cy="457200"/>
          </a:xfrm>
        </p:spPr>
        <p:txBody>
          <a:bodyPr/>
          <a:lstStyle>
            <a:lvl1pPr>
              <a:defRPr lang="en-GB"/>
            </a:lvl1pPr>
          </a:lstStyle>
          <a:p>
            <a:pPr lvl="0"/>
            <a:fld id="{28FB5437-2DE0-4645-BB3A-BAADA511E33D}" type="slidenum"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02450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338F51-6FC1-4541-AA47-2AF4BEBADB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grpSp>
        <p:nvGrpSpPr>
          <p:cNvPr id="3" name="linea" descr="Elemento grafico linea">
            <a:extLst>
              <a:ext uri="{FF2B5EF4-FFF2-40B4-BE49-F238E27FC236}">
                <a16:creationId xmlns:a16="http://schemas.microsoft.com/office/drawing/2014/main" id="{38B8EBE1-497B-4265-9FF5-98859C402E13}"/>
              </a:ext>
            </a:extLst>
          </p:cNvPr>
          <p:cNvGrpSpPr/>
          <p:nvPr/>
        </p:nvGrpSpPr>
        <p:grpSpPr>
          <a:xfrm>
            <a:off x="1522808" y="1514475"/>
            <a:ext cx="10572320" cy="64008"/>
            <a:chOff x="1522411" y="1514475"/>
            <a:chExt cx="10569567" cy="64008"/>
          </a:xfrm>
        </p:grpSpPr>
        <p:sp>
          <p:nvSpPr>
            <p:cNvPr id="4" name="Figura a mano libera 10">
              <a:extLst>
                <a:ext uri="{FF2B5EF4-FFF2-40B4-BE49-F238E27FC236}">
                  <a16:creationId xmlns:a16="http://schemas.microsoft.com/office/drawing/2014/main" id="{1517BBAB-FC70-4175-97D9-D7F464524FE5}"/>
                </a:ext>
              </a:extLst>
            </p:cNvPr>
            <p:cNvSpPr/>
            <p:nvPr/>
          </p:nvSpPr>
          <p:spPr>
            <a:xfrm>
              <a:off x="12028483" y="1525557"/>
              <a:ext cx="6349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6"/>
                <a:gd name="f8" fmla="val 30"/>
                <a:gd name="f9" fmla="val 3"/>
                <a:gd name="f10" fmla="val 60"/>
                <a:gd name="f11" fmla="val 2"/>
                <a:gd name="f12" fmla="val 26"/>
                <a:gd name="f13" fmla="val 1"/>
                <a:gd name="f14" fmla="val 39"/>
                <a:gd name="f15" fmla="val 8"/>
                <a:gd name="f16" fmla="+- 0 0 -90"/>
                <a:gd name="f17" fmla="*/ f3 1 67"/>
                <a:gd name="f18" fmla="*/ f4 1 6"/>
                <a:gd name="f19" fmla="+- f7 0 f5"/>
                <a:gd name="f20" fmla="+- f6 0 f5"/>
                <a:gd name="f21" fmla="*/ f16 f0 1"/>
                <a:gd name="f22" fmla="*/ f19 1 6"/>
                <a:gd name="f23" fmla="*/ f20 1 67"/>
                <a:gd name="f24" fmla="*/ 30 f20 1"/>
                <a:gd name="f25" fmla="*/ 6 f19 1"/>
                <a:gd name="f26" fmla="*/ 67 f20 1"/>
                <a:gd name="f27" fmla="*/ 3 f19 1"/>
                <a:gd name="f28" fmla="*/ 39 f20 1"/>
                <a:gd name="f29" fmla="*/ 0 f19 1"/>
                <a:gd name="f30" fmla="*/ f21 1 f2"/>
                <a:gd name="f31" fmla="*/ f24 1 67"/>
                <a:gd name="f32" fmla="*/ f25 1 6"/>
                <a:gd name="f33" fmla="*/ f26 1 67"/>
                <a:gd name="f34" fmla="*/ f27 1 6"/>
                <a:gd name="f35" fmla="*/ f28 1 67"/>
                <a:gd name="f36" fmla="*/ f29 1 6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7" h="6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3"/>
                    <a:pt x="f14" y="f5"/>
                  </a:cubicBezTo>
                  <a:cubicBezTo>
                    <a:pt x="f5" y="f13"/>
                    <a:pt x="f15" y="f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igura a mano libera 11">
              <a:extLst>
                <a:ext uri="{FF2B5EF4-FFF2-40B4-BE49-F238E27FC236}">
                  <a16:creationId xmlns:a16="http://schemas.microsoft.com/office/drawing/2014/main" id="{3EABD031-02B8-4E38-9179-7607BF5E31B3}"/>
                </a:ext>
              </a:extLst>
            </p:cNvPr>
            <p:cNvSpPr/>
            <p:nvPr/>
          </p:nvSpPr>
          <p:spPr>
            <a:xfrm>
              <a:off x="12022138" y="1532936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"/>
                <a:gd name="f8" fmla="val 1"/>
                <a:gd name="f9" fmla="val 16"/>
                <a:gd name="f10" fmla="val 11"/>
                <a:gd name="f11" fmla="+- 0 0 -90"/>
                <a:gd name="f12" fmla="*/ f3 1 2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0"/>
                <a:gd name="f19" fmla="*/ 0 f15 1"/>
                <a:gd name="f20" fmla="*/ 2 f14 1"/>
                <a:gd name="f21" fmla="*/ 20 f15 1"/>
                <a:gd name="f22" fmla="*/ 1 f14 1"/>
                <a:gd name="f23" fmla="*/ f16 1 f2"/>
                <a:gd name="f24" fmla="*/ f19 1 20"/>
                <a:gd name="f25" fmla="*/ f20 1 2"/>
                <a:gd name="f26" fmla="*/ f21 1 2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20" h="2">
                  <a:moveTo>
                    <a:pt x="f5" y="f7"/>
                  </a:moveTo>
                  <a:lnTo>
                    <a:pt x="f5" y="f7"/>
                  </a:lnTo>
                  <a:lnTo>
                    <a:pt x="f6" y="f8"/>
                  </a:ln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igura a mano libera 12">
              <a:extLst>
                <a:ext uri="{FF2B5EF4-FFF2-40B4-BE49-F238E27FC236}">
                  <a16:creationId xmlns:a16="http://schemas.microsoft.com/office/drawing/2014/main" id="{C8D7F90A-D0A3-418E-B67D-98DCDA380888}"/>
                </a:ext>
              </a:extLst>
            </p:cNvPr>
            <p:cNvSpPr/>
            <p:nvPr/>
          </p:nvSpPr>
          <p:spPr>
            <a:xfrm>
              <a:off x="12041184" y="1531711"/>
              <a:ext cx="39684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6"/>
                <a:gd name="f8" fmla="val 2"/>
                <a:gd name="f9" fmla="val 5"/>
                <a:gd name="f10" fmla="val 3"/>
                <a:gd name="f11" fmla="val 19"/>
                <a:gd name="f12" fmla="val 1"/>
                <a:gd name="f13" fmla="val 15"/>
                <a:gd name="f14" fmla="val 23"/>
                <a:gd name="f15" fmla="+- 0 0 -90"/>
                <a:gd name="f16" fmla="*/ f3 1 41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1"/>
                <a:gd name="f23" fmla="*/ 41 f19 1"/>
                <a:gd name="f24" fmla="*/ 0 f18 1"/>
                <a:gd name="f25" fmla="*/ 0 f19 1"/>
                <a:gd name="f26" fmla="*/ 2 f18 1"/>
                <a:gd name="f27" fmla="*/ 19 f19 1"/>
                <a:gd name="f28" fmla="*/ 1 f18 1"/>
                <a:gd name="f29" fmla="*/ f20 1 f2"/>
                <a:gd name="f30" fmla="*/ f23 1 41"/>
                <a:gd name="f31" fmla="*/ f24 1 6"/>
                <a:gd name="f32" fmla="*/ f25 1 41"/>
                <a:gd name="f33" fmla="*/ f26 1 6"/>
                <a:gd name="f34" fmla="*/ f27 1 41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1" h="6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10"/>
                    <a:pt x="f7" y="f7"/>
                    <a:pt x="f11" y="f12"/>
                  </a:cubicBezTo>
                  <a:cubicBezTo>
                    <a:pt x="f13" y="f10"/>
                    <a:pt x="f14" y="f12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igura a mano libera 15">
              <a:extLst>
                <a:ext uri="{FF2B5EF4-FFF2-40B4-BE49-F238E27FC236}">
                  <a16:creationId xmlns:a16="http://schemas.microsoft.com/office/drawing/2014/main" id="{ABE23AAE-FB33-41B5-B0F4-8086BB02EB32}"/>
                </a:ext>
              </a:extLst>
            </p:cNvPr>
            <p:cNvSpPr/>
            <p:nvPr/>
          </p:nvSpPr>
          <p:spPr>
            <a:xfrm>
              <a:off x="11831641" y="1526782"/>
              <a:ext cx="42857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6"/>
                <a:gd name="f8" fmla="val 2"/>
                <a:gd name="f9" fmla="val 1"/>
                <a:gd name="f10" fmla="val 15"/>
                <a:gd name="f11" fmla="val 4"/>
                <a:gd name="f12" fmla="val 18"/>
                <a:gd name="f13" fmla="val 31"/>
                <a:gd name="f14" fmla="val 3"/>
                <a:gd name="f15" fmla="+- 0 0 -90"/>
                <a:gd name="f16" fmla="*/ f3 1 4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5"/>
                <a:gd name="f23" fmla="*/ 2 f19 1"/>
                <a:gd name="f24" fmla="*/ 0 f18 1"/>
                <a:gd name="f25" fmla="*/ 18 f19 1"/>
                <a:gd name="f26" fmla="*/ 6 f18 1"/>
                <a:gd name="f27" fmla="*/ 45 f19 1"/>
                <a:gd name="f28" fmla="*/ 4 f18 1"/>
                <a:gd name="f29" fmla="*/ f20 1 f2"/>
                <a:gd name="f30" fmla="*/ f23 1 45"/>
                <a:gd name="f31" fmla="*/ f24 1 6"/>
                <a:gd name="f32" fmla="*/ f25 1 45"/>
                <a:gd name="f33" fmla="*/ f26 1 6"/>
                <a:gd name="f34" fmla="*/ f27 1 45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5" h="6">
                  <a:moveTo>
                    <a:pt x="f8" y="f5"/>
                  </a:moveTo>
                  <a:lnTo>
                    <a:pt x="f8" y="f5"/>
                  </a:lnTo>
                  <a:cubicBezTo>
                    <a:pt x="f5" y="f9"/>
                    <a:pt x="f10" y="f11"/>
                    <a:pt x="f12" y="f7"/>
                  </a:cubicBezTo>
                  <a:lnTo>
                    <a:pt x="f6" y="f11"/>
                  </a:lnTo>
                  <a:cubicBezTo>
                    <a:pt x="f13" y="f14"/>
                    <a:pt x="f11" y="f8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igura a mano libera 16">
              <a:extLst>
                <a:ext uri="{FF2B5EF4-FFF2-40B4-BE49-F238E27FC236}">
                  <a16:creationId xmlns:a16="http://schemas.microsoft.com/office/drawing/2014/main" id="{52E598DD-A703-434D-8BDE-940D84FA4A95}"/>
                </a:ext>
              </a:extLst>
            </p:cNvPr>
            <p:cNvSpPr/>
            <p:nvPr/>
          </p:nvSpPr>
          <p:spPr>
            <a:xfrm>
              <a:off x="11809411" y="1531711"/>
              <a:ext cx="4127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"/>
                <a:gd name="f8" fmla="val 42"/>
                <a:gd name="f9" fmla="val 37"/>
                <a:gd name="f10" fmla="val 2"/>
                <a:gd name="f11" fmla="+- 0 0 -90"/>
                <a:gd name="f12" fmla="*/ f3 1 44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44"/>
                <a:gd name="f19" fmla="*/ 42 f15 1"/>
                <a:gd name="f20" fmla="*/ 0 f14 1"/>
                <a:gd name="f21" fmla="*/ 0 f15 1"/>
                <a:gd name="f22" fmla="*/ 3 f14 1"/>
                <a:gd name="f23" fmla="*/ f16 1 f2"/>
                <a:gd name="f24" fmla="*/ f19 1 44"/>
                <a:gd name="f25" fmla="*/ f20 1 3"/>
                <a:gd name="f26" fmla="*/ f21 1 44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44" h="3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igura a mano libera 17">
              <a:extLst>
                <a:ext uri="{FF2B5EF4-FFF2-40B4-BE49-F238E27FC236}">
                  <a16:creationId xmlns:a16="http://schemas.microsoft.com/office/drawing/2014/main" id="{2ED8C3BA-7027-49BF-85A5-720CC76B45F4}"/>
                </a:ext>
              </a:extLst>
            </p:cNvPr>
            <p:cNvSpPr/>
            <p:nvPr/>
          </p:nvSpPr>
          <p:spPr>
            <a:xfrm>
              <a:off x="12003091" y="1537865"/>
              <a:ext cx="7778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5"/>
                <a:gd name="f8" fmla="val 14"/>
                <a:gd name="f9" fmla="+- 0 0 -90"/>
                <a:gd name="f10" fmla="*/ f3 1 82"/>
                <a:gd name="f11" fmla="*/ f4 1 5"/>
                <a:gd name="f12" fmla="+- f7 0 f5"/>
                <a:gd name="f13" fmla="+- f6 0 f5"/>
                <a:gd name="f14" fmla="*/ f9 f0 1"/>
                <a:gd name="f15" fmla="*/ f12 1 5"/>
                <a:gd name="f16" fmla="*/ f13 1 82"/>
                <a:gd name="f17" fmla="*/ 14 f13 1"/>
                <a:gd name="f18" fmla="*/ 5 f12 1"/>
                <a:gd name="f19" fmla="*/ 82 f13 1"/>
                <a:gd name="f20" fmla="*/ 0 f12 1"/>
                <a:gd name="f21" fmla="*/ 0 f13 1"/>
                <a:gd name="f22" fmla="*/ f14 1 f2"/>
                <a:gd name="f23" fmla="*/ f17 1 82"/>
                <a:gd name="f24" fmla="*/ f18 1 5"/>
                <a:gd name="f25" fmla="*/ f19 1 82"/>
                <a:gd name="f26" fmla="*/ f20 1 5"/>
                <a:gd name="f27" fmla="*/ f21 1 8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3"/>
                </a:cxn>
                <a:cxn ang="f32">
                  <a:pos x="f42" y="f43"/>
                </a:cxn>
              </a:cxnLst>
              <a:rect l="f38" t="f41" r="f39" b="f40"/>
              <a:pathLst>
                <a:path w="82" h="5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igura a mano libera 18">
              <a:extLst>
                <a:ext uri="{FF2B5EF4-FFF2-40B4-BE49-F238E27FC236}">
                  <a16:creationId xmlns:a16="http://schemas.microsoft.com/office/drawing/2014/main" id="{648049E7-2738-4EA6-90C6-9DC7BC51599C}"/>
                </a:ext>
              </a:extLst>
            </p:cNvPr>
            <p:cNvSpPr/>
            <p:nvPr/>
          </p:nvSpPr>
          <p:spPr>
            <a:xfrm>
              <a:off x="11664945" y="1523088"/>
              <a:ext cx="3968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5"/>
                <a:gd name="f8" fmla="val 19"/>
                <a:gd name="f9" fmla="val 4"/>
                <a:gd name="f10" fmla="+- 0 0 -90"/>
                <a:gd name="f11" fmla="*/ f3 1 42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42"/>
                <a:gd name="f18" fmla="*/ 19 f14 1"/>
                <a:gd name="f19" fmla="*/ 4 f13 1"/>
                <a:gd name="f20" fmla="*/ 42 f14 1"/>
                <a:gd name="f21" fmla="*/ 0 f13 1"/>
                <a:gd name="f22" fmla="*/ 0 f14 1"/>
                <a:gd name="f23" fmla="*/ 5 f13 1"/>
                <a:gd name="f24" fmla="*/ f15 1 f2"/>
                <a:gd name="f25" fmla="*/ f18 1 42"/>
                <a:gd name="f26" fmla="*/ f19 1 5"/>
                <a:gd name="f27" fmla="*/ f20 1 42"/>
                <a:gd name="f28" fmla="*/ f21 1 5"/>
                <a:gd name="f29" fmla="*/ f22 1 42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2" h="5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igura a mano libera 19">
              <a:extLst>
                <a:ext uri="{FF2B5EF4-FFF2-40B4-BE49-F238E27FC236}">
                  <a16:creationId xmlns:a16="http://schemas.microsoft.com/office/drawing/2014/main" id="{F86AAE1F-6AE3-433D-9964-ACE0580F2ABB}"/>
                </a:ext>
              </a:extLst>
            </p:cNvPr>
            <p:cNvSpPr/>
            <p:nvPr/>
          </p:nvSpPr>
          <p:spPr>
            <a:xfrm>
              <a:off x="11506196" y="1521863"/>
              <a:ext cx="92070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6"/>
                <a:gd name="f8" fmla="val 81"/>
                <a:gd name="f9" fmla="val 3"/>
                <a:gd name="f10" fmla="val 57"/>
                <a:gd name="f11" fmla="val 1"/>
                <a:gd name="f12" fmla="val 75"/>
                <a:gd name="f13" fmla="val 47"/>
                <a:gd name="f14" fmla="val 22"/>
                <a:gd name="f15" fmla="val 2"/>
                <a:gd name="f16" fmla="val 5"/>
                <a:gd name="f17" fmla="val 24"/>
                <a:gd name="f18" fmla="val 49"/>
                <a:gd name="f19" fmla="val 4"/>
                <a:gd name="f20" fmla="+- 0 0 -90"/>
                <a:gd name="f21" fmla="*/ f3 1 98"/>
                <a:gd name="f22" fmla="*/ f4 1 6"/>
                <a:gd name="f23" fmla="+- f7 0 f5"/>
                <a:gd name="f24" fmla="+- f6 0 f5"/>
                <a:gd name="f25" fmla="*/ f20 f0 1"/>
                <a:gd name="f26" fmla="*/ f23 1 6"/>
                <a:gd name="f27" fmla="*/ f24 1 98"/>
                <a:gd name="f28" fmla="*/ 81 f24 1"/>
                <a:gd name="f29" fmla="*/ 6 f23 1"/>
                <a:gd name="f30" fmla="*/ 75 f24 1"/>
                <a:gd name="f31" fmla="*/ 0 f23 1"/>
                <a:gd name="f32" fmla="*/ 0 f24 1"/>
                <a:gd name="f33" fmla="*/ 5 f23 1"/>
                <a:gd name="f34" fmla="*/ f25 1 f2"/>
                <a:gd name="f35" fmla="*/ f28 1 98"/>
                <a:gd name="f36" fmla="*/ f29 1 6"/>
                <a:gd name="f37" fmla="*/ f30 1 98"/>
                <a:gd name="f38" fmla="*/ f31 1 6"/>
                <a:gd name="f39" fmla="*/ f32 1 98"/>
                <a:gd name="f40" fmla="*/ f33 1 6"/>
                <a:gd name="f41" fmla="*/ 0 1 f27"/>
                <a:gd name="f42" fmla="*/ f6 1 f27"/>
                <a:gd name="f43" fmla="*/ 0 1 f26"/>
                <a:gd name="f44" fmla="*/ f7 1 f26"/>
                <a:gd name="f45" fmla="+- f34 0 f1"/>
                <a:gd name="f46" fmla="*/ f35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98" h="6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5"/>
                  </a:cubicBezTo>
                  <a:cubicBezTo>
                    <a:pt x="f13" y="f5"/>
                    <a:pt x="f14" y="f15"/>
                    <a:pt x="f5" y="f16"/>
                  </a:cubicBezTo>
                  <a:cubicBezTo>
                    <a:pt x="f17" y="f9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igura a mano libera 20">
              <a:extLst>
                <a:ext uri="{FF2B5EF4-FFF2-40B4-BE49-F238E27FC236}">
                  <a16:creationId xmlns:a16="http://schemas.microsoft.com/office/drawing/2014/main" id="{DDCA7F15-7E41-4C8C-9857-C7D49C03289E}"/>
                </a:ext>
              </a:extLst>
            </p:cNvPr>
            <p:cNvSpPr/>
            <p:nvPr/>
          </p:nvSpPr>
          <p:spPr>
            <a:xfrm>
              <a:off x="11471276" y="1525557"/>
              <a:ext cx="34920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3"/>
                <a:gd name="f8" fmla="val 11"/>
                <a:gd name="f9" fmla="val 2"/>
                <a:gd name="f10" fmla="val 23"/>
                <a:gd name="f11" fmla="val 1"/>
                <a:gd name="f12" fmla="val 24"/>
                <a:gd name="f13" fmla="val 12"/>
                <a:gd name="f14" fmla="+- 0 0 -90"/>
                <a:gd name="f15" fmla="*/ f3 1 3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36"/>
                <a:gd name="f22" fmla="*/ 0 f18 1"/>
                <a:gd name="f23" fmla="*/ 3 f17 1"/>
                <a:gd name="f24" fmla="*/ 36 f18 1"/>
                <a:gd name="f25" fmla="*/ 0 f17 1"/>
                <a:gd name="f26" fmla="*/ f19 1 f2"/>
                <a:gd name="f27" fmla="*/ f22 1 36"/>
                <a:gd name="f28" fmla="*/ f23 1 3"/>
                <a:gd name="f29" fmla="*/ f24 1 36"/>
                <a:gd name="f30" fmla="*/ f25 1 3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36" h="3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5"/>
                  </a:cubicBezTo>
                  <a:cubicBezTo>
                    <a:pt x="f12" y="f5"/>
                    <a:pt x="f13" y="f11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igura a mano libera 21">
              <a:extLst>
                <a:ext uri="{FF2B5EF4-FFF2-40B4-BE49-F238E27FC236}">
                  <a16:creationId xmlns:a16="http://schemas.microsoft.com/office/drawing/2014/main" id="{C074461D-418C-4DC7-A6C6-3C71CE1BF0CC}"/>
                </a:ext>
              </a:extLst>
            </p:cNvPr>
            <p:cNvSpPr/>
            <p:nvPr/>
          </p:nvSpPr>
          <p:spPr>
            <a:xfrm>
              <a:off x="11710985" y="1529242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5"/>
                <a:gd name="f8" fmla="val 29"/>
                <a:gd name="f9" fmla="val 4"/>
                <a:gd name="f10" fmla="val 23"/>
                <a:gd name="f11" fmla="val 1"/>
                <a:gd name="f12" fmla="val 16"/>
                <a:gd name="f13" fmla="+- 0 0 -90"/>
                <a:gd name="f14" fmla="*/ f3 1 32"/>
                <a:gd name="f15" fmla="*/ f4 1 5"/>
                <a:gd name="f16" fmla="+- f7 0 f5"/>
                <a:gd name="f17" fmla="+- f6 0 f5"/>
                <a:gd name="f18" fmla="*/ f13 f0 1"/>
                <a:gd name="f19" fmla="*/ f16 1 5"/>
                <a:gd name="f20" fmla="*/ f17 1 32"/>
                <a:gd name="f21" fmla="*/ 32 f17 1"/>
                <a:gd name="f22" fmla="*/ 5 f16 1"/>
                <a:gd name="f23" fmla="*/ 0 f17 1"/>
                <a:gd name="f24" fmla="*/ 0 f16 1"/>
                <a:gd name="f25" fmla="*/ 16 f17 1"/>
                <a:gd name="f26" fmla="*/ f18 1 f2"/>
                <a:gd name="f27" fmla="*/ f21 1 32"/>
                <a:gd name="f28" fmla="*/ f22 1 5"/>
                <a:gd name="f29" fmla="*/ f23 1 32"/>
                <a:gd name="f30" fmla="*/ f24 1 5"/>
                <a:gd name="f31" fmla="*/ f25 1 32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7"/>
                </a:cxn>
                <a:cxn ang="f36">
                  <a:pos x="f46" y="f47"/>
                </a:cxn>
              </a:cxnLst>
              <a:rect l="f42" t="f45" r="f43" b="f44"/>
              <a:pathLst>
                <a:path w="32" h="5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5" y="f5"/>
                  </a:cubicBezTo>
                  <a:lnTo>
                    <a:pt x="f12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igura a mano libera 22">
              <a:extLst>
                <a:ext uri="{FF2B5EF4-FFF2-40B4-BE49-F238E27FC236}">
                  <a16:creationId xmlns:a16="http://schemas.microsoft.com/office/drawing/2014/main" id="{4676F32E-84CE-4619-8D7D-F8DA0BFA19AA}"/>
                </a:ext>
              </a:extLst>
            </p:cNvPr>
            <p:cNvSpPr/>
            <p:nvPr/>
          </p:nvSpPr>
          <p:spPr>
            <a:xfrm>
              <a:off x="11691939" y="1532936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35"/>
                <a:gd name="f9" fmla="+- 0 0 -90"/>
                <a:gd name="f10" fmla="*/ f3 1 36"/>
                <a:gd name="f11" fmla="*/ f4 1 1"/>
                <a:gd name="f12" fmla="+- f7 0 f5"/>
                <a:gd name="f13" fmla="+- f6 0 f5"/>
                <a:gd name="f14" fmla="*/ f9 f0 1"/>
                <a:gd name="f15" fmla="*/ f13 1 36"/>
                <a:gd name="f16" fmla="*/ 36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6"/>
                <a:gd name="f25" fmla="*/ f18 1 36"/>
                <a:gd name="f26" fmla="*/ f19 1 36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6" h="1">
                  <a:moveTo>
                    <a:pt x="f6" y="f7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igura a mano libera 23">
              <a:extLst>
                <a:ext uri="{FF2B5EF4-FFF2-40B4-BE49-F238E27FC236}">
                  <a16:creationId xmlns:a16="http://schemas.microsoft.com/office/drawing/2014/main" id="{21453527-7879-4291-B653-37B748DD7065}"/>
                </a:ext>
              </a:extLst>
            </p:cNvPr>
            <p:cNvSpPr/>
            <p:nvPr/>
          </p:nvSpPr>
          <p:spPr>
            <a:xfrm>
              <a:off x="1174115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62"/>
                <a:gd name="f8" fmla="val 1905"/>
                <a:gd name="f9" fmla="val 2857"/>
                <a:gd name="f10" fmla="+- 0 0 -90"/>
                <a:gd name="f11" fmla="abs f3"/>
                <a:gd name="f12" fmla="abs f4"/>
                <a:gd name="f13" fmla="abs f5"/>
                <a:gd name="f14" fmla="*/ f3 1 4762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4762"/>
                <a:gd name="f22" fmla="*/ f15 1 0"/>
                <a:gd name="f23" fmla="*/ f17 1 f2"/>
                <a:gd name="f24" fmla="*/ f18 1 4762"/>
                <a:gd name="f25" fmla="*/ f19 1 21600"/>
                <a:gd name="f26" fmla="*/ 21600 f19 1"/>
                <a:gd name="f27" fmla="*/ 4762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4 1"/>
                <a:gd name="f35" fmla="*/ f27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4762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9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igura a mano libera 24">
              <a:extLst>
                <a:ext uri="{FF2B5EF4-FFF2-40B4-BE49-F238E27FC236}">
                  <a16:creationId xmlns:a16="http://schemas.microsoft.com/office/drawing/2014/main" id="{4C62ECAF-1637-43DD-933E-567350FC4B91}"/>
                </a:ext>
              </a:extLst>
            </p:cNvPr>
            <p:cNvSpPr/>
            <p:nvPr/>
          </p:nvSpPr>
          <p:spPr>
            <a:xfrm>
              <a:off x="11841159" y="1537865"/>
              <a:ext cx="71432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9"/>
                <a:gd name="f8" fmla="val 51"/>
                <a:gd name="f9" fmla="val 3"/>
                <a:gd name="f10" fmla="val 5"/>
                <a:gd name="f11" fmla="val 49"/>
                <a:gd name="f12" fmla="val 66"/>
                <a:gd name="f13" fmla="val 6"/>
                <a:gd name="f14" fmla="val 38"/>
                <a:gd name="f15" fmla="val 4"/>
                <a:gd name="f16" fmla="+- 0 0 -90"/>
                <a:gd name="f17" fmla="*/ f3 1 75"/>
                <a:gd name="f18" fmla="*/ f4 1 9"/>
                <a:gd name="f19" fmla="+- f7 0 f5"/>
                <a:gd name="f20" fmla="+- f6 0 f5"/>
                <a:gd name="f21" fmla="*/ f16 f0 1"/>
                <a:gd name="f22" fmla="*/ f20 1 75"/>
                <a:gd name="f23" fmla="*/ f19 1 9"/>
                <a:gd name="f24" fmla="*/ 75 f20 1"/>
                <a:gd name="f25" fmla="*/ 0 f19 1"/>
                <a:gd name="f26" fmla="*/ 49 f20 1"/>
                <a:gd name="f27" fmla="*/ 9 f19 1"/>
                <a:gd name="f28" fmla="*/ f21 1 f2"/>
                <a:gd name="f29" fmla="*/ f24 1 75"/>
                <a:gd name="f30" fmla="*/ f25 1 9"/>
                <a:gd name="f31" fmla="*/ f26 1 75"/>
                <a:gd name="f32" fmla="*/ f27 1 9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75" h="9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5" y="f10"/>
                    <a:pt x="f11" y="f7"/>
                  </a:cubicBezTo>
                  <a:cubicBezTo>
                    <a:pt x="f12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igura a mano libera 25">
              <a:extLst>
                <a:ext uri="{FF2B5EF4-FFF2-40B4-BE49-F238E27FC236}">
                  <a16:creationId xmlns:a16="http://schemas.microsoft.com/office/drawing/2014/main" id="{3301E9E6-5036-47B4-BFD8-FE6509E377D3}"/>
                </a:ext>
              </a:extLst>
            </p:cNvPr>
            <p:cNvSpPr/>
            <p:nvPr/>
          </p:nvSpPr>
          <p:spPr>
            <a:xfrm>
              <a:off x="11764963" y="1535396"/>
              <a:ext cx="4444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"/>
                <a:gd name="f8" fmla="val 3"/>
                <a:gd name="f9" fmla="val 44"/>
                <a:gd name="f10" fmla="val 43"/>
                <a:gd name="f11" fmla="val 35"/>
                <a:gd name="f12" fmla="val 1"/>
                <a:gd name="f13" fmla="+- 0 0 -90"/>
                <a:gd name="f14" fmla="*/ f3 1 47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47"/>
                <a:gd name="f21" fmla="*/ 0 f17 1"/>
                <a:gd name="f22" fmla="*/ 3 f16 1"/>
                <a:gd name="f23" fmla="*/ 44 f17 1"/>
                <a:gd name="f24" fmla="*/ 4 f16 1"/>
                <a:gd name="f25" fmla="*/ 47 f17 1"/>
                <a:gd name="f26" fmla="*/ 0 f16 1"/>
                <a:gd name="f27" fmla="*/ f18 1 f2"/>
                <a:gd name="f28" fmla="*/ f21 1 47"/>
                <a:gd name="f29" fmla="*/ f22 1 4"/>
                <a:gd name="f30" fmla="*/ f23 1 47"/>
                <a:gd name="f31" fmla="*/ f24 1 4"/>
                <a:gd name="f32" fmla="*/ f25 1 47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47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igura a mano libera 26">
              <a:extLst>
                <a:ext uri="{FF2B5EF4-FFF2-40B4-BE49-F238E27FC236}">
                  <a16:creationId xmlns:a16="http://schemas.microsoft.com/office/drawing/2014/main" id="{48043FAE-2E42-4BC1-B761-1C351193466C}"/>
                </a:ext>
              </a:extLst>
            </p:cNvPr>
            <p:cNvSpPr/>
            <p:nvPr/>
          </p:nvSpPr>
          <p:spPr>
            <a:xfrm>
              <a:off x="11744325" y="1537865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"/>
                <a:gd name="f8" fmla="val 5"/>
                <a:gd name="f9" fmla="+- 0 0 -90"/>
                <a:gd name="f10" fmla="*/ f3 1 22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22"/>
                <a:gd name="f17" fmla="*/ 0 f13 1"/>
                <a:gd name="f18" fmla="*/ 2 f12 1"/>
                <a:gd name="f19" fmla="*/ 22 f13 1"/>
                <a:gd name="f20" fmla="*/ 0 f12 1"/>
                <a:gd name="f21" fmla="*/ 5 f13 1"/>
                <a:gd name="f22" fmla="*/ f14 1 f2"/>
                <a:gd name="f23" fmla="*/ f17 1 22"/>
                <a:gd name="f24" fmla="*/ f18 1 2"/>
                <a:gd name="f25" fmla="*/ f19 1 22"/>
                <a:gd name="f26" fmla="*/ f20 1 2"/>
                <a:gd name="f27" fmla="*/ f21 1 2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22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igura a mano libera 27">
              <a:extLst>
                <a:ext uri="{FF2B5EF4-FFF2-40B4-BE49-F238E27FC236}">
                  <a16:creationId xmlns:a16="http://schemas.microsoft.com/office/drawing/2014/main" id="{C67FB71A-61B2-415E-B1D2-A889A356DB1E}"/>
                </a:ext>
              </a:extLst>
            </p:cNvPr>
            <p:cNvSpPr/>
            <p:nvPr/>
          </p:nvSpPr>
          <p:spPr>
            <a:xfrm>
              <a:off x="11482385" y="1531711"/>
              <a:ext cx="8572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4"/>
                <a:gd name="f8" fmla="val 63"/>
                <a:gd name="f9" fmla="val 44"/>
                <a:gd name="f10" fmla="val 2"/>
                <a:gd name="f11" fmla="val 23"/>
                <a:gd name="f12" fmla="val 25"/>
                <a:gd name="f13" fmla="val 3"/>
                <a:gd name="f14" fmla="val 51"/>
                <a:gd name="f15" fmla="val 76"/>
                <a:gd name="f16" fmla="val 79"/>
                <a:gd name="f17" fmla="+- 0 0 -90"/>
                <a:gd name="f18" fmla="*/ f3 1 90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90"/>
                <a:gd name="f25" fmla="*/ 63 f21 1"/>
                <a:gd name="f26" fmla="*/ 0 f20 1"/>
                <a:gd name="f27" fmla="*/ 0 f21 1"/>
                <a:gd name="f28" fmla="*/ 2 f20 1"/>
                <a:gd name="f29" fmla="*/ 76 f21 1"/>
                <a:gd name="f30" fmla="*/ 4 f20 1"/>
                <a:gd name="f31" fmla="*/ f22 1 f2"/>
                <a:gd name="f32" fmla="*/ f25 1 90"/>
                <a:gd name="f33" fmla="*/ f26 1 4"/>
                <a:gd name="f34" fmla="*/ f27 1 90"/>
                <a:gd name="f35" fmla="*/ f28 1 4"/>
                <a:gd name="f36" fmla="*/ f29 1 90"/>
                <a:gd name="f37" fmla="*/ f30 1 4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90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10"/>
                  </a:cubicBezTo>
                  <a:cubicBezTo>
                    <a:pt x="f12" y="f13"/>
                    <a:pt x="f14" y="f7"/>
                    <a:pt x="f15" y="f7"/>
                  </a:cubicBezTo>
                  <a:cubicBezTo>
                    <a:pt x="f16" y="f10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igura a mano libera 28">
              <a:extLst>
                <a:ext uri="{FF2B5EF4-FFF2-40B4-BE49-F238E27FC236}">
                  <a16:creationId xmlns:a16="http://schemas.microsoft.com/office/drawing/2014/main" id="{A9AF65C4-AE8C-4E7B-8487-3EC28A17BEDC}"/>
                </a:ext>
              </a:extLst>
            </p:cNvPr>
            <p:cNvSpPr/>
            <p:nvPr/>
          </p:nvSpPr>
          <p:spPr>
            <a:xfrm>
              <a:off x="11626852" y="1532936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0 f12 1"/>
                <a:gd name="f18" fmla="*/ 0 f13 1"/>
                <a:gd name="f19" fmla="*/ 1 f12 1"/>
                <a:gd name="f20" fmla="*/ 0 1 f12"/>
                <a:gd name="f21" fmla="*/ f7 1 f12"/>
                <a:gd name="f22" fmla="*/ f14 1 f2"/>
                <a:gd name="f23" fmla="*/ f16 1 5"/>
                <a:gd name="f24" fmla="*/ f18 1 5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5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6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igura a mano libera 29">
              <a:extLst>
                <a:ext uri="{FF2B5EF4-FFF2-40B4-BE49-F238E27FC236}">
                  <a16:creationId xmlns:a16="http://schemas.microsoft.com/office/drawing/2014/main" id="{43ED34BF-5C89-4F3A-9949-78D59D690E78}"/>
                </a:ext>
              </a:extLst>
            </p:cNvPr>
            <p:cNvSpPr/>
            <p:nvPr/>
          </p:nvSpPr>
          <p:spPr>
            <a:xfrm>
              <a:off x="1126172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0 f13 1"/>
                <a:gd name="f17" fmla="*/ 0 f12 1"/>
                <a:gd name="f18" fmla="*/ 4 f13 1"/>
                <a:gd name="f19" fmla="*/ 1 f12 1"/>
                <a:gd name="f20" fmla="*/ 5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cubicBezTo>
                    <a:pt x="f8" y="f7"/>
                    <a:pt x="f8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igura a mano libera 30">
              <a:extLst>
                <a:ext uri="{FF2B5EF4-FFF2-40B4-BE49-F238E27FC236}">
                  <a16:creationId xmlns:a16="http://schemas.microsoft.com/office/drawing/2014/main" id="{B574A5F9-4031-4C5F-AC71-273EE561278C}"/>
                </a:ext>
              </a:extLst>
            </p:cNvPr>
            <p:cNvSpPr/>
            <p:nvPr/>
          </p:nvSpPr>
          <p:spPr>
            <a:xfrm>
              <a:off x="11553828" y="1534171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6"/>
                <a:gd name="f9" fmla="val 25"/>
                <a:gd name="f10" fmla="val 36"/>
                <a:gd name="f11" fmla="val 1"/>
                <a:gd name="f12" fmla="val 33"/>
                <a:gd name="f13" fmla="val 18"/>
                <a:gd name="f14" fmla="+- 0 0 -90"/>
                <a:gd name="f15" fmla="*/ f3 1 47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47"/>
                <a:gd name="f22" fmla="*/ 6 f18 1"/>
                <a:gd name="f23" fmla="*/ 2 f17 1"/>
                <a:gd name="f24" fmla="*/ 47 f18 1"/>
                <a:gd name="f25" fmla="*/ 0 f17 1"/>
                <a:gd name="f26" fmla="*/ 2 f18 1"/>
                <a:gd name="f27" fmla="*/ 1 f17 1"/>
                <a:gd name="f28" fmla="*/ f19 1 f2"/>
                <a:gd name="f29" fmla="*/ f22 1 47"/>
                <a:gd name="f30" fmla="*/ f23 1 2"/>
                <a:gd name="f31" fmla="*/ f24 1 47"/>
                <a:gd name="f32" fmla="*/ f25 1 2"/>
                <a:gd name="f33" fmla="*/ f26 1 47"/>
                <a:gd name="f34" fmla="*/ f27 1 2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7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6" y="f5"/>
                  </a:cubicBezTo>
                  <a:cubicBezTo>
                    <a:pt x="f12" y="f5"/>
                    <a:pt x="f13" y="f11"/>
                    <a:pt x="f7" y="f11"/>
                  </a:cubicBezTo>
                  <a:cubicBezTo>
                    <a:pt x="f5" y="f11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igura a mano libera 31">
              <a:extLst>
                <a:ext uri="{FF2B5EF4-FFF2-40B4-BE49-F238E27FC236}">
                  <a16:creationId xmlns:a16="http://schemas.microsoft.com/office/drawing/2014/main" id="{3B927B6B-DBA4-49B6-8536-76564E67408E}"/>
                </a:ext>
              </a:extLst>
            </p:cNvPr>
            <p:cNvSpPr/>
            <p:nvPr/>
          </p:nvSpPr>
          <p:spPr>
            <a:xfrm>
              <a:off x="11409361" y="1529242"/>
              <a:ext cx="31747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3"/>
                <a:gd name="f8" fmla="val 1"/>
                <a:gd name="f9" fmla="val 10"/>
                <a:gd name="f10" fmla="val 2"/>
                <a:gd name="f11" fmla="val 21"/>
                <a:gd name="f12" fmla="val 23"/>
                <a:gd name="f13" fmla="+- 0 0 -90"/>
                <a:gd name="f14" fmla="*/ f3 1 33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33"/>
                <a:gd name="f21" fmla="*/ 0 f17 1"/>
                <a:gd name="f22" fmla="*/ 1 f16 1"/>
                <a:gd name="f23" fmla="*/ 33 f17 1"/>
                <a:gd name="f24" fmla="*/ 3 f16 1"/>
                <a:gd name="f25" fmla="*/ f18 1 f2"/>
                <a:gd name="f26" fmla="*/ f21 1 33"/>
                <a:gd name="f27" fmla="*/ f22 1 3"/>
                <a:gd name="f28" fmla="*/ f23 1 33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33" h="3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7"/>
                    <a:pt x="f6" y="f7"/>
                  </a:cubicBezTo>
                  <a:cubicBezTo>
                    <a:pt x="f12" y="f10"/>
                    <a:pt x="f7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igura a mano libera 32">
              <a:extLst>
                <a:ext uri="{FF2B5EF4-FFF2-40B4-BE49-F238E27FC236}">
                  <a16:creationId xmlns:a16="http://schemas.microsoft.com/office/drawing/2014/main" id="{C2317117-94E5-43AA-883C-EDB1333BBD2B}"/>
                </a:ext>
              </a:extLst>
            </p:cNvPr>
            <p:cNvSpPr/>
            <p:nvPr/>
          </p:nvSpPr>
          <p:spPr>
            <a:xfrm>
              <a:off x="11618915" y="1531711"/>
              <a:ext cx="634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3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3 f13 1"/>
                <a:gd name="f17" fmla="*/ 1 f12 1"/>
                <a:gd name="f18" fmla="*/ 6 f13 1"/>
                <a:gd name="f19" fmla="*/ 0 1 f12"/>
                <a:gd name="f20" fmla="*/ f7 1 f12"/>
                <a:gd name="f21" fmla="*/ f14 1 f2"/>
                <a:gd name="f22" fmla="*/ f16 1 6"/>
                <a:gd name="f23" fmla="*/ f18 1 6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6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5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igura a mano libera 33">
              <a:extLst>
                <a:ext uri="{FF2B5EF4-FFF2-40B4-BE49-F238E27FC236}">
                  <a16:creationId xmlns:a16="http://schemas.microsoft.com/office/drawing/2014/main" id="{A503448B-B7E4-4C1B-A683-69BE554D4AE5}"/>
                </a:ext>
              </a:extLst>
            </p:cNvPr>
            <p:cNvSpPr/>
            <p:nvPr/>
          </p:nvSpPr>
          <p:spPr>
            <a:xfrm>
              <a:off x="11598277" y="1531711"/>
              <a:ext cx="2857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"/>
                <a:gd name="f8" fmla="val 25"/>
                <a:gd name="f9" fmla="val 15"/>
                <a:gd name="f10" fmla="val 1"/>
                <a:gd name="f11" fmla="val 8"/>
                <a:gd name="f12" fmla="val 2"/>
                <a:gd name="f13" fmla="val 11"/>
                <a:gd name="f14" fmla="val 22"/>
                <a:gd name="f15" fmla="val 29"/>
                <a:gd name="f16" fmla="val 27"/>
                <a:gd name="f17" fmla="+- 0 0 -90"/>
                <a:gd name="f18" fmla="*/ f3 1 31"/>
                <a:gd name="f19" fmla="*/ f4 1 3"/>
                <a:gd name="f20" fmla="+- f7 0 f5"/>
                <a:gd name="f21" fmla="+- f6 0 f5"/>
                <a:gd name="f22" fmla="*/ f17 f0 1"/>
                <a:gd name="f23" fmla="*/ f20 1 3"/>
                <a:gd name="f24" fmla="*/ f21 1 31"/>
                <a:gd name="f25" fmla="*/ 25 f21 1"/>
                <a:gd name="f26" fmla="*/ 0 f20 1"/>
                <a:gd name="f27" fmla="*/ 0 f21 1"/>
                <a:gd name="f28" fmla="*/ 3 f20 1"/>
                <a:gd name="f29" fmla="*/ 31 f21 1"/>
                <a:gd name="f30" fmla="*/ 2 f20 1"/>
                <a:gd name="f31" fmla="*/ f22 1 f2"/>
                <a:gd name="f32" fmla="*/ f25 1 31"/>
                <a:gd name="f33" fmla="*/ f26 1 3"/>
                <a:gd name="f34" fmla="*/ f27 1 31"/>
                <a:gd name="f35" fmla="*/ f28 1 3"/>
                <a:gd name="f36" fmla="*/ f29 1 31"/>
                <a:gd name="f37" fmla="*/ f30 1 3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31" h="3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2"/>
                    <a:pt x="f5" y="f7"/>
                  </a:cubicBezTo>
                  <a:cubicBezTo>
                    <a:pt x="f13" y="f7"/>
                    <a:pt x="f14" y="f12"/>
                    <a:pt x="f6" y="f12"/>
                  </a:cubicBezTo>
                  <a:cubicBezTo>
                    <a:pt x="f15" y="f10"/>
                    <a:pt x="f1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igura a mano libera 34">
              <a:extLst>
                <a:ext uri="{FF2B5EF4-FFF2-40B4-BE49-F238E27FC236}">
                  <a16:creationId xmlns:a16="http://schemas.microsoft.com/office/drawing/2014/main" id="{ACBEED75-F8C6-4E44-B5DF-212BD00E96EF}"/>
                </a:ext>
              </a:extLst>
            </p:cNvPr>
            <p:cNvSpPr/>
            <p:nvPr/>
          </p:nvSpPr>
          <p:spPr>
            <a:xfrm>
              <a:off x="11137904" y="1534171"/>
              <a:ext cx="188915" cy="23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"/>
                <a:gd name="f7" fmla="val 27"/>
                <a:gd name="f8" fmla="val 60"/>
                <a:gd name="f9" fmla="val 63"/>
                <a:gd name="f10" fmla="val 23"/>
                <a:gd name="f11" fmla="val 113"/>
                <a:gd name="f12" fmla="val 19"/>
                <a:gd name="f13" fmla="val 156"/>
                <a:gd name="f14" fmla="val 24"/>
                <a:gd name="f15" fmla="val 21"/>
                <a:gd name="f16" fmla="val 171"/>
                <a:gd name="f17" fmla="val 7"/>
                <a:gd name="f18" fmla="val 134"/>
                <a:gd name="f19" fmla="val 133"/>
                <a:gd name="f20" fmla="val 2"/>
                <a:gd name="f21" fmla="val 3"/>
                <a:gd name="f22" fmla="val 89"/>
                <a:gd name="f23" fmla="val 6"/>
                <a:gd name="f24" fmla="val 104"/>
                <a:gd name="f25" fmla="val 8"/>
                <a:gd name="f26" fmla="val 186"/>
                <a:gd name="f27" fmla="val 11"/>
                <a:gd name="f28" fmla="val 149"/>
                <a:gd name="f29" fmla="val 14"/>
                <a:gd name="f30" fmla="val 91"/>
                <a:gd name="f31" fmla="val 16"/>
                <a:gd name="f32" fmla="val 102"/>
                <a:gd name="f33" fmla="val 13"/>
                <a:gd name="f34" fmla="val 74"/>
                <a:gd name="f35" fmla="val 97"/>
                <a:gd name="f36" fmla="val 18"/>
                <a:gd name="f37" fmla="val 25"/>
                <a:gd name="f38" fmla="val 64"/>
                <a:gd name="f39" fmla="val 46"/>
                <a:gd name="f40" fmla="val 26"/>
                <a:gd name="f41" fmla="+- 0 0 -90"/>
                <a:gd name="f42" fmla="*/ f3 1 198"/>
                <a:gd name="f43" fmla="*/ f4 1 27"/>
                <a:gd name="f44" fmla="+- f7 0 f5"/>
                <a:gd name="f45" fmla="+- f6 0 f5"/>
                <a:gd name="f46" fmla="*/ f41 f0 1"/>
                <a:gd name="f47" fmla="*/ f45 1 198"/>
                <a:gd name="f48" fmla="*/ f44 1 27"/>
                <a:gd name="f49" fmla="*/ 60 f45 1"/>
                <a:gd name="f50" fmla="*/ 27 f44 1"/>
                <a:gd name="f51" fmla="*/ 156 f45 1"/>
                <a:gd name="f52" fmla="*/ 24 f44 1"/>
                <a:gd name="f53" fmla="*/ 134 f45 1"/>
                <a:gd name="f54" fmla="*/ 0 f44 1"/>
                <a:gd name="f55" fmla="*/ 89 f45 1"/>
                <a:gd name="f56" fmla="*/ 6 f44 1"/>
                <a:gd name="f57" fmla="*/ 149 f45 1"/>
                <a:gd name="f58" fmla="*/ 14 f44 1"/>
                <a:gd name="f59" fmla="*/ 74 f45 1"/>
                <a:gd name="f60" fmla="*/ 11 f44 1"/>
                <a:gd name="f61" fmla="*/ 13 f45 1"/>
                <a:gd name="f62" fmla="*/ 25 f44 1"/>
                <a:gd name="f63" fmla="*/ 63 f45 1"/>
                <a:gd name="f64" fmla="*/ 23 f44 1"/>
                <a:gd name="f65" fmla="*/ f46 1 f2"/>
                <a:gd name="f66" fmla="*/ f49 1 198"/>
                <a:gd name="f67" fmla="*/ f50 1 27"/>
                <a:gd name="f68" fmla="*/ f51 1 198"/>
                <a:gd name="f69" fmla="*/ f52 1 27"/>
                <a:gd name="f70" fmla="*/ f53 1 198"/>
                <a:gd name="f71" fmla="*/ f54 1 27"/>
                <a:gd name="f72" fmla="*/ f55 1 198"/>
                <a:gd name="f73" fmla="*/ f56 1 27"/>
                <a:gd name="f74" fmla="*/ f57 1 198"/>
                <a:gd name="f75" fmla="*/ f58 1 27"/>
                <a:gd name="f76" fmla="*/ f59 1 198"/>
                <a:gd name="f77" fmla="*/ f60 1 27"/>
                <a:gd name="f78" fmla="*/ f61 1 198"/>
                <a:gd name="f79" fmla="*/ f62 1 27"/>
                <a:gd name="f80" fmla="*/ f63 1 198"/>
                <a:gd name="f81" fmla="*/ f64 1 27"/>
                <a:gd name="f82" fmla="*/ 0 1 f47"/>
                <a:gd name="f83" fmla="*/ f6 1 f47"/>
                <a:gd name="f84" fmla="*/ 0 1 f48"/>
                <a:gd name="f85" fmla="*/ f7 1 f48"/>
                <a:gd name="f86" fmla="+- f65 0 f1"/>
                <a:gd name="f87" fmla="*/ f66 1 f47"/>
                <a:gd name="f88" fmla="*/ f67 1 f48"/>
                <a:gd name="f89" fmla="*/ f68 1 f47"/>
                <a:gd name="f90" fmla="*/ f69 1 f48"/>
                <a:gd name="f91" fmla="*/ f70 1 f47"/>
                <a:gd name="f92" fmla="*/ f71 1 f48"/>
                <a:gd name="f93" fmla="*/ f72 1 f47"/>
                <a:gd name="f94" fmla="*/ f73 1 f48"/>
                <a:gd name="f95" fmla="*/ f74 1 f47"/>
                <a:gd name="f96" fmla="*/ f75 1 f48"/>
                <a:gd name="f97" fmla="*/ f76 1 f47"/>
                <a:gd name="f98" fmla="*/ f77 1 f48"/>
                <a:gd name="f99" fmla="*/ f78 1 f47"/>
                <a:gd name="f100" fmla="*/ f79 1 f48"/>
                <a:gd name="f101" fmla="*/ f80 1 f47"/>
                <a:gd name="f102" fmla="*/ f81 1 f48"/>
                <a:gd name="f103" fmla="*/ f82 f42 1"/>
                <a:gd name="f104" fmla="*/ f83 f42 1"/>
                <a:gd name="f105" fmla="*/ f85 f43 1"/>
                <a:gd name="f106" fmla="*/ f84 f43 1"/>
                <a:gd name="f107" fmla="*/ f87 f42 1"/>
                <a:gd name="f108" fmla="*/ f88 f43 1"/>
                <a:gd name="f109" fmla="*/ f89 f42 1"/>
                <a:gd name="f110" fmla="*/ f90 f43 1"/>
                <a:gd name="f111" fmla="*/ f91 f42 1"/>
                <a:gd name="f112" fmla="*/ f92 f43 1"/>
                <a:gd name="f113" fmla="*/ f93 f42 1"/>
                <a:gd name="f114" fmla="*/ f94 f43 1"/>
                <a:gd name="f115" fmla="*/ f95 f42 1"/>
                <a:gd name="f116" fmla="*/ f96 f43 1"/>
                <a:gd name="f117" fmla="*/ f97 f42 1"/>
                <a:gd name="f118" fmla="*/ f98 f43 1"/>
                <a:gd name="f119" fmla="*/ f99 f42 1"/>
                <a:gd name="f120" fmla="*/ f100 f43 1"/>
                <a:gd name="f121" fmla="*/ f101 f42 1"/>
                <a:gd name="f122" fmla="*/ f102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07" y="f108"/>
                </a:cxn>
                <a:cxn ang="f86">
                  <a:pos x="f107" y="f108"/>
                </a:cxn>
                <a:cxn ang="f86">
                  <a:pos x="f109" y="f110"/>
                </a:cxn>
                <a:cxn ang="f86">
                  <a:pos x="f111" y="f112"/>
                </a:cxn>
                <a:cxn ang="f86">
                  <a:pos x="f113" y="f114"/>
                </a:cxn>
                <a:cxn ang="f86">
                  <a:pos x="f115" y="f116"/>
                </a:cxn>
                <a:cxn ang="f86">
                  <a:pos x="f117" y="f118"/>
                </a:cxn>
                <a:cxn ang="f86">
                  <a:pos x="f119" y="f120"/>
                </a:cxn>
                <a:cxn ang="f86">
                  <a:pos x="f121" y="f122"/>
                </a:cxn>
                <a:cxn ang="f86">
                  <a:pos x="f107" y="f108"/>
                </a:cxn>
              </a:cxnLst>
              <a:rect l="f103" t="f106" r="f104" b="f105"/>
              <a:pathLst>
                <a:path w="198" h="27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16" y="f17"/>
                    <a:pt x="f18" y="f5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27"/>
                  </a:cubicBezTo>
                  <a:cubicBezTo>
                    <a:pt x="f35" y="f31"/>
                    <a:pt x="f5" y="f36"/>
                    <a:pt x="f33" y="f37"/>
                  </a:cubicBezTo>
                  <a:lnTo>
                    <a:pt x="f9" y="f10"/>
                  </a:lnTo>
                  <a:cubicBezTo>
                    <a:pt x="f38" y="f14"/>
                    <a:pt x="f39" y="f4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igura a mano libera 35">
              <a:extLst>
                <a:ext uri="{FF2B5EF4-FFF2-40B4-BE49-F238E27FC236}">
                  <a16:creationId xmlns:a16="http://schemas.microsoft.com/office/drawing/2014/main" id="{856F4658-2CF6-4119-975F-9A25B7E7726B}"/>
                </a:ext>
              </a:extLst>
            </p:cNvPr>
            <p:cNvSpPr/>
            <p:nvPr/>
          </p:nvSpPr>
          <p:spPr>
            <a:xfrm>
              <a:off x="11266486" y="1529242"/>
              <a:ext cx="9525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6"/>
                <a:gd name="f8" fmla="val 82"/>
                <a:gd name="f9" fmla="val 79"/>
                <a:gd name="f10" fmla="val 5"/>
                <a:gd name="f11" fmla="val 65"/>
                <a:gd name="f12" fmla="val 4"/>
                <a:gd name="f13" fmla="val 38"/>
                <a:gd name="f14" fmla="val 8"/>
                <a:gd name="f15" fmla="val 2"/>
                <a:gd name="f16" fmla="val 88"/>
                <a:gd name="f17" fmla="+- 0 0 -90"/>
                <a:gd name="f18" fmla="*/ f3 1 100"/>
                <a:gd name="f19" fmla="*/ f4 1 6"/>
                <a:gd name="f20" fmla="+- f7 0 f5"/>
                <a:gd name="f21" fmla="+- f6 0 f5"/>
                <a:gd name="f22" fmla="*/ f17 f0 1"/>
                <a:gd name="f23" fmla="*/ f20 1 6"/>
                <a:gd name="f24" fmla="*/ f21 1 100"/>
                <a:gd name="f25" fmla="*/ 82 f21 1"/>
                <a:gd name="f26" fmla="*/ 6 f20 1"/>
                <a:gd name="f27" fmla="*/ 100 f21 1"/>
                <a:gd name="f28" fmla="*/ 38 f21 1"/>
                <a:gd name="f29" fmla="*/ 0 f20 1"/>
                <a:gd name="f30" fmla="*/ 0 f21 1"/>
                <a:gd name="f31" fmla="*/ 5 f20 1"/>
                <a:gd name="f32" fmla="*/ 88 f21 1"/>
                <a:gd name="f33" fmla="*/ f22 1 f2"/>
                <a:gd name="f34" fmla="*/ f25 1 100"/>
                <a:gd name="f35" fmla="*/ f26 1 6"/>
                <a:gd name="f36" fmla="*/ f27 1 100"/>
                <a:gd name="f37" fmla="*/ f28 1 100"/>
                <a:gd name="f38" fmla="*/ f29 1 6"/>
                <a:gd name="f39" fmla="*/ f30 1 100"/>
                <a:gd name="f40" fmla="*/ f31 1 6"/>
                <a:gd name="f41" fmla="*/ f32 1 100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4"/>
                <a:gd name="f51" fmla="*/ f38 1 f23"/>
                <a:gd name="f52" fmla="*/ f39 1 f24"/>
                <a:gd name="f53" fmla="*/ f40 1 f23"/>
                <a:gd name="f54" fmla="*/ f41 1 f24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0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0"/>
                </a:cxn>
                <a:cxn ang="f46">
                  <a:pos x="f59" y="f60"/>
                </a:cxn>
              </a:cxnLst>
              <a:rect l="f55" t="f58" r="f56" b="f57"/>
              <a:pathLst>
                <a:path w="100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5" y="f12"/>
                    <a:pt x="f5" y="f10"/>
                  </a:cubicBezTo>
                  <a:lnTo>
                    <a:pt x="f16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igura a mano libera 36">
              <a:extLst>
                <a:ext uri="{FF2B5EF4-FFF2-40B4-BE49-F238E27FC236}">
                  <a16:creationId xmlns:a16="http://schemas.microsoft.com/office/drawing/2014/main" id="{C946AEF3-0853-4638-9F7E-0DDA3355252E}"/>
                </a:ext>
              </a:extLst>
            </p:cNvPr>
            <p:cNvSpPr/>
            <p:nvPr/>
          </p:nvSpPr>
          <p:spPr>
            <a:xfrm>
              <a:off x="11361740" y="1531711"/>
              <a:ext cx="134938" cy="123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14"/>
                <a:gd name="f8" fmla="val 80"/>
                <a:gd name="f9" fmla="val 3"/>
                <a:gd name="f10" fmla="val 66"/>
                <a:gd name="f11" fmla="val 7"/>
                <a:gd name="f12" fmla="val 23"/>
                <a:gd name="f13" fmla="val 9"/>
                <a:gd name="f14" fmla="val 49"/>
                <a:gd name="f15" fmla="val 102"/>
                <a:gd name="f16" fmla="val 86"/>
                <a:gd name="f17" fmla="val 10"/>
                <a:gd name="f18" fmla="val 118"/>
                <a:gd name="f19" fmla="val 8"/>
                <a:gd name="f20" fmla="val 33"/>
                <a:gd name="f21" fmla="val 6"/>
                <a:gd name="f22" fmla="val 81"/>
                <a:gd name="f23" fmla="val 97"/>
                <a:gd name="f24" fmla="val 112"/>
                <a:gd name="f25" fmla="val 2"/>
                <a:gd name="f26" fmla="val 127"/>
                <a:gd name="f27" fmla="val 111"/>
                <a:gd name="f28" fmla="val 1"/>
                <a:gd name="f29" fmla="val 83"/>
                <a:gd name="f30" fmla="val 85"/>
                <a:gd name="f31" fmla="val 89"/>
                <a:gd name="f32" fmla="val 90"/>
                <a:gd name="f33" fmla="val 84"/>
                <a:gd name="f34" fmla="val 82"/>
                <a:gd name="f35" fmla="val 56"/>
                <a:gd name="f36" fmla="val 76"/>
                <a:gd name="f37" fmla="val 18"/>
                <a:gd name="f38" fmla="val 40"/>
                <a:gd name="f39" fmla="+- 0 0 -90"/>
                <a:gd name="f40" fmla="*/ f3 1 142"/>
                <a:gd name="f41" fmla="*/ f4 1 14"/>
                <a:gd name="f42" fmla="+- f7 0 f5"/>
                <a:gd name="f43" fmla="+- f6 0 f5"/>
                <a:gd name="f44" fmla="*/ f39 f0 1"/>
                <a:gd name="f45" fmla="*/ f43 1 142"/>
                <a:gd name="f46" fmla="*/ f42 1 14"/>
                <a:gd name="f47" fmla="*/ 80 f43 1"/>
                <a:gd name="f48" fmla="*/ 3 f42 1"/>
                <a:gd name="f49" fmla="*/ 49 f43 1"/>
                <a:gd name="f50" fmla="*/ 14 f42 1"/>
                <a:gd name="f51" fmla="*/ 118 f43 1"/>
                <a:gd name="f52" fmla="*/ 8 f42 1"/>
                <a:gd name="f53" fmla="*/ 81 f43 1"/>
                <a:gd name="f54" fmla="*/ 127 f43 1"/>
                <a:gd name="f55" fmla="*/ 2 f42 1"/>
                <a:gd name="f56" fmla="*/ 83 f43 1"/>
                <a:gd name="f57" fmla="*/ 0 f42 1"/>
                <a:gd name="f58" fmla="*/ 85 f43 1"/>
                <a:gd name="f59" fmla="*/ 1 f42 1"/>
                <a:gd name="f60" fmla="*/ 86 f43 1"/>
                <a:gd name="f61" fmla="*/ 84 f43 1"/>
                <a:gd name="f62" fmla="*/ 0 f43 1"/>
                <a:gd name="f63" fmla="*/ f44 1 f2"/>
                <a:gd name="f64" fmla="*/ f47 1 142"/>
                <a:gd name="f65" fmla="*/ f48 1 14"/>
                <a:gd name="f66" fmla="*/ f49 1 142"/>
                <a:gd name="f67" fmla="*/ f50 1 14"/>
                <a:gd name="f68" fmla="*/ f51 1 142"/>
                <a:gd name="f69" fmla="*/ f52 1 14"/>
                <a:gd name="f70" fmla="*/ f53 1 142"/>
                <a:gd name="f71" fmla="*/ f54 1 142"/>
                <a:gd name="f72" fmla="*/ f55 1 14"/>
                <a:gd name="f73" fmla="*/ f56 1 142"/>
                <a:gd name="f74" fmla="*/ f57 1 14"/>
                <a:gd name="f75" fmla="*/ f58 1 142"/>
                <a:gd name="f76" fmla="*/ f59 1 14"/>
                <a:gd name="f77" fmla="*/ f60 1 142"/>
                <a:gd name="f78" fmla="*/ f61 1 142"/>
                <a:gd name="f79" fmla="*/ f62 1 142"/>
                <a:gd name="f80" fmla="*/ 0 1 f45"/>
                <a:gd name="f81" fmla="*/ f6 1 f45"/>
                <a:gd name="f82" fmla="*/ 0 1 f46"/>
                <a:gd name="f83" fmla="*/ f7 1 f46"/>
                <a:gd name="f84" fmla="+- f63 0 f1"/>
                <a:gd name="f85" fmla="*/ f64 1 f45"/>
                <a:gd name="f86" fmla="*/ f65 1 f46"/>
                <a:gd name="f87" fmla="*/ f66 1 f45"/>
                <a:gd name="f88" fmla="*/ f67 1 f46"/>
                <a:gd name="f89" fmla="*/ f68 1 f45"/>
                <a:gd name="f90" fmla="*/ f69 1 f46"/>
                <a:gd name="f91" fmla="*/ f70 1 f45"/>
                <a:gd name="f92" fmla="*/ f71 1 f45"/>
                <a:gd name="f93" fmla="*/ f72 1 f46"/>
                <a:gd name="f94" fmla="*/ f73 1 f45"/>
                <a:gd name="f95" fmla="*/ f74 1 f46"/>
                <a:gd name="f96" fmla="*/ f75 1 f45"/>
                <a:gd name="f97" fmla="*/ f76 1 f46"/>
                <a:gd name="f98" fmla="*/ f77 1 f45"/>
                <a:gd name="f99" fmla="*/ f78 1 f45"/>
                <a:gd name="f100" fmla="*/ f79 1 f45"/>
                <a:gd name="f101" fmla="*/ f80 f40 1"/>
                <a:gd name="f102" fmla="*/ f81 f40 1"/>
                <a:gd name="f103" fmla="*/ f83 f41 1"/>
                <a:gd name="f104" fmla="*/ f82 f41 1"/>
                <a:gd name="f105" fmla="*/ f85 f40 1"/>
                <a:gd name="f106" fmla="*/ f86 f41 1"/>
                <a:gd name="f107" fmla="*/ f87 f40 1"/>
                <a:gd name="f108" fmla="*/ f88 f41 1"/>
                <a:gd name="f109" fmla="*/ f89 f40 1"/>
                <a:gd name="f110" fmla="*/ f90 f41 1"/>
                <a:gd name="f111" fmla="*/ f91 f40 1"/>
                <a:gd name="f112" fmla="*/ f92 f40 1"/>
                <a:gd name="f113" fmla="*/ f93 f41 1"/>
                <a:gd name="f114" fmla="*/ f94 f40 1"/>
                <a:gd name="f115" fmla="*/ f95 f41 1"/>
                <a:gd name="f116" fmla="*/ f96 f40 1"/>
                <a:gd name="f117" fmla="*/ f97 f41 1"/>
                <a:gd name="f118" fmla="*/ f98 f40 1"/>
                <a:gd name="f119" fmla="*/ f99 f40 1"/>
                <a:gd name="f120" fmla="*/ f10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5" y="f106"/>
                </a:cxn>
                <a:cxn ang="f84">
                  <a:pos x="f105" y="f106"/>
                </a:cxn>
                <a:cxn ang="f84">
                  <a:pos x="f107" y="f108"/>
                </a:cxn>
                <a:cxn ang="f84">
                  <a:pos x="f109" y="f110"/>
                </a:cxn>
                <a:cxn ang="f84">
                  <a:pos x="f111" y="f106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8" y="f117"/>
                </a:cxn>
                <a:cxn ang="f84">
                  <a:pos x="f119" y="f117"/>
                </a:cxn>
                <a:cxn ang="f84">
                  <a:pos x="f105" y="f106"/>
                </a:cxn>
                <a:cxn ang="f84">
                  <a:pos x="f119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20" y="f106"/>
                </a:cxn>
                <a:cxn ang="f84">
                  <a:pos x="f105" y="f106"/>
                </a:cxn>
              </a:cxnLst>
              <a:rect l="f101" t="f104" r="f102" b="f103"/>
              <a:pathLst>
                <a:path w="142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7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20" y="f13"/>
                    <a:pt x="f6" y="f21"/>
                    <a:pt x="f22" y="f9"/>
                  </a:cubicBezTo>
                  <a:cubicBezTo>
                    <a:pt x="f23" y="f9"/>
                    <a:pt x="f24" y="f25"/>
                    <a:pt x="f26" y="f25"/>
                  </a:cubicBezTo>
                  <a:cubicBezTo>
                    <a:pt x="f27" y="f25"/>
                    <a:pt x="f23" y="f28"/>
                    <a:pt x="f29" y="f5"/>
                  </a:cubicBezTo>
                  <a:lnTo>
                    <a:pt x="f30" y="f28"/>
                  </a:lnTo>
                  <a:lnTo>
                    <a:pt x="f30" y="f28"/>
                  </a:lnTo>
                  <a:cubicBezTo>
                    <a:pt x="f30" y="f28"/>
                    <a:pt x="f30" y="f28"/>
                    <a:pt x="f30" y="f28"/>
                  </a:cubicBezTo>
                  <a:cubicBezTo>
                    <a:pt x="f31" y="f28"/>
                    <a:pt x="f32" y="f28"/>
                    <a:pt x="f16" y="f28"/>
                  </a:cubicBezTo>
                  <a:lnTo>
                    <a:pt x="f33" y="f28"/>
                  </a:lnTo>
                  <a:cubicBezTo>
                    <a:pt x="f29" y="f25"/>
                    <a:pt x="f34" y="f25"/>
                    <a:pt x="f8" y="f9"/>
                  </a:cubicBezTo>
                  <a:cubicBezTo>
                    <a:pt x="f35" y="f25"/>
                    <a:pt x="f36" y="f25"/>
                    <a:pt x="f33" y="f28"/>
                  </a:cubicBezTo>
                  <a:cubicBezTo>
                    <a:pt x="f33" y="f28"/>
                    <a:pt x="f30" y="f28"/>
                    <a:pt x="f30" y="f28"/>
                  </a:cubicBezTo>
                  <a:lnTo>
                    <a:pt x="f30" y="f28"/>
                  </a:lnTo>
                  <a:lnTo>
                    <a:pt x="f5" y="f9"/>
                  </a:lnTo>
                  <a:cubicBezTo>
                    <a:pt x="f37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igura a mano libera 37">
              <a:extLst>
                <a:ext uri="{FF2B5EF4-FFF2-40B4-BE49-F238E27FC236}">
                  <a16:creationId xmlns:a16="http://schemas.microsoft.com/office/drawing/2014/main" id="{E2A2AC8C-97BF-4C78-908B-011196699D80}"/>
                </a:ext>
              </a:extLst>
            </p:cNvPr>
            <p:cNvSpPr/>
            <p:nvPr/>
          </p:nvSpPr>
          <p:spPr>
            <a:xfrm>
              <a:off x="11834814" y="1552632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"/>
                <a:gd name="f8" fmla="val 8"/>
                <a:gd name="f9" fmla="val 2"/>
                <a:gd name="f10" fmla="+- 0 0 -90"/>
                <a:gd name="f11" fmla="*/ f3 1 11"/>
                <a:gd name="f12" fmla="*/ f4 1 1"/>
                <a:gd name="f13" fmla="+- f7 0 f5"/>
                <a:gd name="f14" fmla="+- f6 0 f5"/>
                <a:gd name="f15" fmla="*/ f10 f0 1"/>
                <a:gd name="f16" fmla="*/ f14 1 11"/>
                <a:gd name="f17" fmla="*/ 11 f14 1"/>
                <a:gd name="f18" fmla="*/ 1 f13 1"/>
                <a:gd name="f19" fmla="*/ 8 f14 1"/>
                <a:gd name="f20" fmla="*/ 0 f13 1"/>
                <a:gd name="f21" fmla="*/ 0 1 f13"/>
                <a:gd name="f22" fmla="*/ f7 1 f13"/>
                <a:gd name="f23" fmla="*/ f15 1 f2"/>
                <a:gd name="f24" fmla="*/ f17 1 11"/>
                <a:gd name="f25" fmla="*/ f19 1 1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1" h="1">
                  <a:moveTo>
                    <a:pt x="f6" y="f7"/>
                  </a:moveTo>
                  <a:lnTo>
                    <a:pt x="f6" y="f7"/>
                  </a:lnTo>
                  <a:cubicBezTo>
                    <a:pt x="f8" y="f7"/>
                    <a:pt x="f8" y="f7"/>
                    <a:pt x="f8" y="f5"/>
                  </a:cubicBezTo>
                  <a:cubicBezTo>
                    <a:pt x="f9" y="f7"/>
                    <a:pt x="f5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igura a mano libera 38">
              <a:extLst>
                <a:ext uri="{FF2B5EF4-FFF2-40B4-BE49-F238E27FC236}">
                  <a16:creationId xmlns:a16="http://schemas.microsoft.com/office/drawing/2014/main" id="{0743C188-E819-451A-A75F-7E301BE401B5}"/>
                </a:ext>
              </a:extLst>
            </p:cNvPr>
            <p:cNvSpPr/>
            <p:nvPr/>
          </p:nvSpPr>
          <p:spPr>
            <a:xfrm>
              <a:off x="11764963" y="1542784"/>
              <a:ext cx="117472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12"/>
                <a:gd name="f8" fmla="val 48"/>
                <a:gd name="f9" fmla="val 11"/>
                <a:gd name="f10" fmla="val 54"/>
                <a:gd name="f11" fmla="val 10"/>
                <a:gd name="f12" fmla="val 59"/>
                <a:gd name="f13" fmla="val 8"/>
                <a:gd name="f14" fmla="val 79"/>
                <a:gd name="f15" fmla="val 9"/>
                <a:gd name="f16" fmla="val 96"/>
                <a:gd name="f17" fmla="val 80"/>
                <a:gd name="f18" fmla="val 92"/>
                <a:gd name="f19" fmla="val 84"/>
                <a:gd name="f20" fmla="val 7"/>
                <a:gd name="f21" fmla="val 78"/>
                <a:gd name="f22" fmla="val 44"/>
                <a:gd name="f23" fmla="val 6"/>
                <a:gd name="f24" fmla="val 1"/>
                <a:gd name="f25" fmla="val 16"/>
                <a:gd name="f26" fmla="val 4"/>
                <a:gd name="f27" fmla="val 25"/>
                <a:gd name="f28" fmla="+- 0 0 -90"/>
                <a:gd name="f29" fmla="*/ f3 1 122"/>
                <a:gd name="f30" fmla="*/ f4 1 12"/>
                <a:gd name="f31" fmla="+- f7 0 f5"/>
                <a:gd name="f32" fmla="+- f6 0 f5"/>
                <a:gd name="f33" fmla="*/ f28 f0 1"/>
                <a:gd name="f34" fmla="*/ f32 1 122"/>
                <a:gd name="f35" fmla="*/ f31 1 12"/>
                <a:gd name="f36" fmla="*/ 48 f32 1"/>
                <a:gd name="f37" fmla="*/ 11 f31 1"/>
                <a:gd name="f38" fmla="*/ 79 f32 1"/>
                <a:gd name="f39" fmla="*/ 9 f31 1"/>
                <a:gd name="f40" fmla="*/ 80 f32 1"/>
                <a:gd name="f41" fmla="*/ 12 f31 1"/>
                <a:gd name="f42" fmla="*/ 84 f32 1"/>
                <a:gd name="f43" fmla="*/ 7 f31 1"/>
                <a:gd name="f44" fmla="*/ 78 f32 1"/>
                <a:gd name="f45" fmla="*/ 8 f31 1"/>
                <a:gd name="f46" fmla="*/ 6 f32 1"/>
                <a:gd name="f47" fmla="*/ 0 f31 1"/>
                <a:gd name="f48" fmla="*/ f33 1 f2"/>
                <a:gd name="f49" fmla="*/ f36 1 122"/>
                <a:gd name="f50" fmla="*/ f37 1 12"/>
                <a:gd name="f51" fmla="*/ f38 1 122"/>
                <a:gd name="f52" fmla="*/ f39 1 12"/>
                <a:gd name="f53" fmla="*/ f40 1 122"/>
                <a:gd name="f54" fmla="*/ f41 1 12"/>
                <a:gd name="f55" fmla="*/ f42 1 122"/>
                <a:gd name="f56" fmla="*/ f43 1 12"/>
                <a:gd name="f57" fmla="*/ f44 1 122"/>
                <a:gd name="f58" fmla="*/ f45 1 12"/>
                <a:gd name="f59" fmla="*/ f46 1 122"/>
                <a:gd name="f60" fmla="*/ f47 1 12"/>
                <a:gd name="f61" fmla="*/ 0 1 f34"/>
                <a:gd name="f62" fmla="*/ f6 1 f34"/>
                <a:gd name="f63" fmla="*/ 0 1 f35"/>
                <a:gd name="f64" fmla="*/ f7 1 f35"/>
                <a:gd name="f65" fmla="+- f48 0 f1"/>
                <a:gd name="f66" fmla="*/ f49 1 f34"/>
                <a:gd name="f67" fmla="*/ f50 1 f35"/>
                <a:gd name="f68" fmla="*/ f51 1 f34"/>
                <a:gd name="f69" fmla="*/ f52 1 f35"/>
                <a:gd name="f70" fmla="*/ f53 1 f34"/>
                <a:gd name="f71" fmla="*/ f54 1 f35"/>
                <a:gd name="f72" fmla="*/ f55 1 f34"/>
                <a:gd name="f73" fmla="*/ f56 1 f35"/>
                <a:gd name="f74" fmla="*/ f57 1 f34"/>
                <a:gd name="f75" fmla="*/ f58 1 f35"/>
                <a:gd name="f76" fmla="*/ f59 1 f34"/>
                <a:gd name="f77" fmla="*/ f60 1 f35"/>
                <a:gd name="f78" fmla="*/ f61 f29 1"/>
                <a:gd name="f79" fmla="*/ f62 f29 1"/>
                <a:gd name="f80" fmla="*/ f64 f30 1"/>
                <a:gd name="f81" fmla="*/ f63 f30 1"/>
                <a:gd name="f82" fmla="*/ f66 f29 1"/>
                <a:gd name="f83" fmla="*/ f67 f30 1"/>
                <a:gd name="f84" fmla="*/ f68 f29 1"/>
                <a:gd name="f85" fmla="*/ f69 f30 1"/>
                <a:gd name="f86" fmla="*/ f70 f29 1"/>
                <a:gd name="f87" fmla="*/ f71 f30 1"/>
                <a:gd name="f88" fmla="*/ f72 f29 1"/>
                <a:gd name="f89" fmla="*/ f73 f30 1"/>
                <a:gd name="f90" fmla="*/ f74 f29 1"/>
                <a:gd name="f91" fmla="*/ f75 f30 1"/>
                <a:gd name="f92" fmla="*/ f76 f29 1"/>
                <a:gd name="f93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82" y="f83"/>
                </a:cxn>
                <a:cxn ang="f65">
                  <a:pos x="f82" y="f83"/>
                </a:cxn>
                <a:cxn ang="f65">
                  <a:pos x="f84" y="f85"/>
                </a:cxn>
                <a:cxn ang="f65">
                  <a:pos x="f86" y="f87"/>
                </a:cxn>
                <a:cxn ang="f65">
                  <a:pos x="f88" y="f89"/>
                </a:cxn>
                <a:cxn ang="f65">
                  <a:pos x="f90" y="f91"/>
                </a:cxn>
                <a:cxn ang="f65">
                  <a:pos x="f92" y="f93"/>
                </a:cxn>
                <a:cxn ang="f65">
                  <a:pos x="f82" y="f83"/>
                </a:cxn>
              </a:cxnLst>
              <a:rect l="f78" t="f81" r="f79" b="f80"/>
              <a:pathLst>
                <a:path w="122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1"/>
                    <a:pt x="f14" y="f9"/>
                    <a:pt x="f17" y="f7"/>
                  </a:cubicBezTo>
                  <a:cubicBezTo>
                    <a:pt x="f18" y="f9"/>
                    <a:pt x="f6" y="f15"/>
                    <a:pt x="f19" y="f20"/>
                  </a:cubicBezTo>
                  <a:lnTo>
                    <a:pt x="f21" y="f13"/>
                  </a:lnTo>
                  <a:cubicBezTo>
                    <a:pt x="f22" y="f23"/>
                    <a:pt x="f5" y="f24"/>
                    <a:pt x="f23" y="f5"/>
                  </a:cubicBezTo>
                  <a:cubicBezTo>
                    <a:pt x="f25" y="f26"/>
                    <a:pt x="f27" y="f20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igura a mano libera 39">
              <a:extLst>
                <a:ext uri="{FF2B5EF4-FFF2-40B4-BE49-F238E27FC236}">
                  <a16:creationId xmlns:a16="http://schemas.microsoft.com/office/drawing/2014/main" id="{8E6FB9A6-7DCC-41CD-8B32-D1F165F2A575}"/>
                </a:ext>
              </a:extLst>
            </p:cNvPr>
            <p:cNvSpPr/>
            <p:nvPr/>
          </p:nvSpPr>
          <p:spPr>
            <a:xfrm>
              <a:off x="11555409" y="1544019"/>
              <a:ext cx="69851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6"/>
                <a:gd name="f8" fmla="val 70"/>
                <a:gd name="f9" fmla="val 2"/>
                <a:gd name="f10" fmla="val 36"/>
                <a:gd name="f11" fmla="val 34"/>
                <a:gd name="f12" fmla="val 4"/>
                <a:gd name="f13" fmla="val 65"/>
                <a:gd name="f14" fmla="+- 0 0 -90"/>
                <a:gd name="f15" fmla="*/ f3 1 74"/>
                <a:gd name="f16" fmla="*/ f4 1 6"/>
                <a:gd name="f17" fmla="+- f7 0 f5"/>
                <a:gd name="f18" fmla="+- f6 0 f5"/>
                <a:gd name="f19" fmla="*/ f14 f0 1"/>
                <a:gd name="f20" fmla="*/ f17 1 6"/>
                <a:gd name="f21" fmla="*/ f18 1 74"/>
                <a:gd name="f22" fmla="*/ 70 f18 1"/>
                <a:gd name="f23" fmla="*/ 0 f17 1"/>
                <a:gd name="f24" fmla="*/ 0 f18 1"/>
                <a:gd name="f25" fmla="*/ 2 f17 1"/>
                <a:gd name="f26" fmla="*/ 36 f18 1"/>
                <a:gd name="f27" fmla="*/ 6 f17 1"/>
                <a:gd name="f28" fmla="*/ 34 f18 1"/>
                <a:gd name="f29" fmla="*/ 4 f17 1"/>
                <a:gd name="f30" fmla="*/ f19 1 f2"/>
                <a:gd name="f31" fmla="*/ f22 1 74"/>
                <a:gd name="f32" fmla="*/ f23 1 6"/>
                <a:gd name="f33" fmla="*/ f24 1 74"/>
                <a:gd name="f34" fmla="*/ f25 1 6"/>
                <a:gd name="f35" fmla="*/ f26 1 74"/>
                <a:gd name="f36" fmla="*/ f27 1 6"/>
                <a:gd name="f37" fmla="*/ f28 1 74"/>
                <a:gd name="f38" fmla="*/ f29 1 6"/>
                <a:gd name="f39" fmla="*/ 0 1 f21"/>
                <a:gd name="f40" fmla="*/ f6 1 f21"/>
                <a:gd name="f41" fmla="*/ 0 1 f20"/>
                <a:gd name="f42" fmla="*/ f7 1 f20"/>
                <a:gd name="f43" fmla="+- f30 0 f1"/>
                <a:gd name="f44" fmla="*/ f31 1 f21"/>
                <a:gd name="f45" fmla="*/ f32 1 f20"/>
                <a:gd name="f46" fmla="*/ f33 1 f21"/>
                <a:gd name="f47" fmla="*/ f34 1 f20"/>
                <a:gd name="f48" fmla="*/ f35 1 f21"/>
                <a:gd name="f49" fmla="*/ f36 1 f20"/>
                <a:gd name="f50" fmla="*/ f37 1 f21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61"/>
                </a:cxn>
                <a:cxn ang="f43">
                  <a:pos x="f62" y="f63"/>
                </a:cxn>
                <a:cxn ang="f43">
                  <a:pos x="f56" y="f57"/>
                </a:cxn>
              </a:cxnLst>
              <a:rect l="f52" t="f55" r="f53" b="f54"/>
              <a:pathLst>
                <a:path w="74" h="6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11" y="f12"/>
                  </a:lnTo>
                  <a:cubicBezTo>
                    <a:pt x="f6" y="f12"/>
                    <a:pt x="f13" y="f9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igura a mano libera 40">
              <a:extLst>
                <a:ext uri="{FF2B5EF4-FFF2-40B4-BE49-F238E27FC236}">
                  <a16:creationId xmlns:a16="http://schemas.microsoft.com/office/drawing/2014/main" id="{DF0796A6-8DC3-4661-98A4-EB296FC9F112}"/>
                </a:ext>
              </a:extLst>
            </p:cNvPr>
            <p:cNvSpPr/>
            <p:nvPr/>
          </p:nvSpPr>
          <p:spPr>
            <a:xfrm>
              <a:off x="11223629" y="1528017"/>
              <a:ext cx="38103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7"/>
                <a:gd name="f8" fmla="val 31"/>
                <a:gd name="f9" fmla="val 5"/>
                <a:gd name="f10" fmla="+- 0 0 -90"/>
                <a:gd name="f11" fmla="*/ f3 1 40"/>
                <a:gd name="f12" fmla="*/ f4 1 7"/>
                <a:gd name="f13" fmla="+- f7 0 f5"/>
                <a:gd name="f14" fmla="+- f6 0 f5"/>
                <a:gd name="f15" fmla="*/ f10 f0 1"/>
                <a:gd name="f16" fmla="*/ f14 1 40"/>
                <a:gd name="f17" fmla="*/ f13 1 7"/>
                <a:gd name="f18" fmla="*/ 31 f14 1"/>
                <a:gd name="f19" fmla="*/ 5 f13 1"/>
                <a:gd name="f20" fmla="*/ 40 f14 1"/>
                <a:gd name="f21" fmla="*/ 0 f13 1"/>
                <a:gd name="f22" fmla="*/ 0 f14 1"/>
                <a:gd name="f23" fmla="*/ 7 f13 1"/>
                <a:gd name="f24" fmla="*/ f15 1 f2"/>
                <a:gd name="f25" fmla="*/ f18 1 40"/>
                <a:gd name="f26" fmla="*/ f19 1 7"/>
                <a:gd name="f27" fmla="*/ f20 1 40"/>
                <a:gd name="f28" fmla="*/ f21 1 7"/>
                <a:gd name="f29" fmla="*/ f22 1 40"/>
                <a:gd name="f30" fmla="*/ f23 1 7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6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0" h="7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igura a mano libera 41">
              <a:extLst>
                <a:ext uri="{FF2B5EF4-FFF2-40B4-BE49-F238E27FC236}">
                  <a16:creationId xmlns:a16="http://schemas.microsoft.com/office/drawing/2014/main" id="{E21FFEAB-50FD-46D2-A600-694B77740BC6}"/>
                </a:ext>
              </a:extLst>
            </p:cNvPr>
            <p:cNvSpPr/>
            <p:nvPr/>
          </p:nvSpPr>
          <p:spPr>
            <a:xfrm>
              <a:off x="11145841" y="1529242"/>
              <a:ext cx="22229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4"/>
                <a:gd name="f8" fmla="val 21"/>
                <a:gd name="f9" fmla="val 3"/>
                <a:gd name="f10" fmla="+- 0 0 -90"/>
                <a:gd name="f11" fmla="*/ f3 1 24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4"/>
                <a:gd name="f18" fmla="*/ 21 f14 1"/>
                <a:gd name="f19" fmla="*/ 4 f13 1"/>
                <a:gd name="f20" fmla="*/ 24 f14 1"/>
                <a:gd name="f21" fmla="*/ 0 f13 1"/>
                <a:gd name="f22" fmla="*/ 0 f14 1"/>
                <a:gd name="f23" fmla="*/ 3 f13 1"/>
                <a:gd name="f24" fmla="*/ f15 1 f2"/>
                <a:gd name="f25" fmla="*/ f18 1 24"/>
                <a:gd name="f26" fmla="*/ f19 1 4"/>
                <a:gd name="f27" fmla="*/ f20 1 24"/>
                <a:gd name="f28" fmla="*/ f21 1 4"/>
                <a:gd name="f29" fmla="*/ f22 1 24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4" h="4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9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igura a mano libera 42">
              <a:extLst>
                <a:ext uri="{FF2B5EF4-FFF2-40B4-BE49-F238E27FC236}">
                  <a16:creationId xmlns:a16="http://schemas.microsoft.com/office/drawing/2014/main" id="{66BF56BB-7658-4B16-A708-EAABB583342C}"/>
                </a:ext>
              </a:extLst>
            </p:cNvPr>
            <p:cNvSpPr/>
            <p:nvPr/>
          </p:nvSpPr>
          <p:spPr>
            <a:xfrm>
              <a:off x="6197602" y="1566175"/>
              <a:ext cx="2063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0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igura a mano libera 43">
              <a:extLst>
                <a:ext uri="{FF2B5EF4-FFF2-40B4-BE49-F238E27FC236}">
                  <a16:creationId xmlns:a16="http://schemas.microsoft.com/office/drawing/2014/main" id="{39E8B8A5-ECCE-4C66-8E16-DD99C76874F2}"/>
                </a:ext>
              </a:extLst>
            </p:cNvPr>
            <p:cNvSpPr/>
            <p:nvPr/>
          </p:nvSpPr>
          <p:spPr>
            <a:xfrm>
              <a:off x="6356351" y="1564940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2"/>
                <a:gd name="f8" fmla="val 6"/>
                <a:gd name="f9" fmla="val 3"/>
                <a:gd name="f10" fmla="val 1"/>
                <a:gd name="f11" fmla="+- 0 0 -90"/>
                <a:gd name="f12" fmla="*/ f3 1 1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0"/>
                <a:gd name="f19" fmla="*/ 6 f15 1"/>
                <a:gd name="f20" fmla="*/ 2 f14 1"/>
                <a:gd name="f21" fmla="*/ 10 f15 1"/>
                <a:gd name="f22" fmla="*/ 0 f14 1"/>
                <a:gd name="f23" fmla="*/ f16 1 f2"/>
                <a:gd name="f24" fmla="*/ f19 1 10"/>
                <a:gd name="f25" fmla="*/ f20 1 2"/>
                <a:gd name="f26" fmla="*/ f21 1 1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0" h="2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cubicBezTo>
                    <a:pt x="f9" y="f10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igura a mano libera 44">
              <a:extLst>
                <a:ext uri="{FF2B5EF4-FFF2-40B4-BE49-F238E27FC236}">
                  <a16:creationId xmlns:a16="http://schemas.microsoft.com/office/drawing/2014/main" id="{A50FB087-B237-4A21-915A-93D435DC10AB}"/>
                </a:ext>
              </a:extLst>
            </p:cNvPr>
            <p:cNvSpPr/>
            <p:nvPr/>
          </p:nvSpPr>
          <p:spPr>
            <a:xfrm>
              <a:off x="8950320" y="1521863"/>
              <a:ext cx="61914" cy="73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9"/>
                <a:gd name="f8" fmla="val 34"/>
                <a:gd name="f9" fmla="val 5"/>
                <a:gd name="f10" fmla="val 4"/>
                <a:gd name="f11" fmla="val 13"/>
                <a:gd name="f12" fmla="val 8"/>
                <a:gd name="f13" fmla="val 35"/>
                <a:gd name="f14" fmla="val 7"/>
                <a:gd name="f15" fmla="val 51"/>
                <a:gd name="f16" fmla="+- 0 0 -90"/>
                <a:gd name="f17" fmla="*/ f3 1 65"/>
                <a:gd name="f18" fmla="*/ f4 1 9"/>
                <a:gd name="f19" fmla="+- f7 0 f5"/>
                <a:gd name="f20" fmla="+- f6 0 f5"/>
                <a:gd name="f21" fmla="*/ f16 f0 1"/>
                <a:gd name="f22" fmla="*/ f20 1 65"/>
                <a:gd name="f23" fmla="*/ f19 1 9"/>
                <a:gd name="f24" fmla="*/ 65 f20 1"/>
                <a:gd name="f25" fmla="*/ 9 f19 1"/>
                <a:gd name="f26" fmla="*/ 4 f20 1"/>
                <a:gd name="f27" fmla="*/ 4 f19 1"/>
                <a:gd name="f28" fmla="*/ 13 f20 1"/>
                <a:gd name="f29" fmla="*/ 8 f19 1"/>
                <a:gd name="f30" fmla="*/ f21 1 f2"/>
                <a:gd name="f31" fmla="*/ f24 1 65"/>
                <a:gd name="f32" fmla="*/ f25 1 9"/>
                <a:gd name="f33" fmla="*/ f26 1 65"/>
                <a:gd name="f34" fmla="*/ f27 1 9"/>
                <a:gd name="f35" fmla="*/ f28 1 65"/>
                <a:gd name="f36" fmla="*/ f29 1 9"/>
                <a:gd name="f37" fmla="*/ 0 1 f22"/>
                <a:gd name="f38" fmla="*/ f6 1 f22"/>
                <a:gd name="f39" fmla="*/ 0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9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5" y="f5"/>
                    <a:pt x="f10" y="f10"/>
                  </a:cubicBezTo>
                  <a:lnTo>
                    <a:pt x="f11" y="f12"/>
                  </a:lnTo>
                  <a:cubicBezTo>
                    <a:pt x="f13" y="f14"/>
                    <a:pt x="f15" y="f12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igura a mano libera 45">
              <a:extLst>
                <a:ext uri="{FF2B5EF4-FFF2-40B4-BE49-F238E27FC236}">
                  <a16:creationId xmlns:a16="http://schemas.microsoft.com/office/drawing/2014/main" id="{EC7CCDF2-50E5-43BF-85FE-479945F4440E}"/>
                </a:ext>
              </a:extLst>
            </p:cNvPr>
            <p:cNvSpPr/>
            <p:nvPr/>
          </p:nvSpPr>
          <p:spPr>
            <a:xfrm>
              <a:off x="7537454" y="1546479"/>
              <a:ext cx="2857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4"/>
                <a:gd name="f8" fmla="val 3"/>
                <a:gd name="f9" fmla="val 9"/>
                <a:gd name="f10" fmla="+- 0 0 -90"/>
                <a:gd name="f11" fmla="*/ f3 1 2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9"/>
                <a:gd name="f18" fmla="*/ 0 f14 1"/>
                <a:gd name="f19" fmla="*/ 3 f13 1"/>
                <a:gd name="f20" fmla="*/ 9 f14 1"/>
                <a:gd name="f21" fmla="*/ 4 f13 1"/>
                <a:gd name="f22" fmla="*/ 29 f14 1"/>
                <a:gd name="f23" fmla="*/ 0 f13 1"/>
                <a:gd name="f24" fmla="*/ f15 1 f2"/>
                <a:gd name="f25" fmla="*/ f18 1 29"/>
                <a:gd name="f26" fmla="*/ f19 1 4"/>
                <a:gd name="f27" fmla="*/ f20 1 29"/>
                <a:gd name="f28" fmla="*/ f21 1 4"/>
                <a:gd name="f29" fmla="*/ f22 1 2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9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igura a mano libera 46">
              <a:extLst>
                <a:ext uri="{FF2B5EF4-FFF2-40B4-BE49-F238E27FC236}">
                  <a16:creationId xmlns:a16="http://schemas.microsoft.com/office/drawing/2014/main" id="{57FA8BE1-7586-425C-B2E0-BF95A18A6F97}"/>
                </a:ext>
              </a:extLst>
            </p:cNvPr>
            <p:cNvSpPr/>
            <p:nvPr/>
          </p:nvSpPr>
          <p:spPr>
            <a:xfrm>
              <a:off x="7478713" y="1562481"/>
              <a:ext cx="3810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"/>
                <a:gd name="f8" fmla="val 9"/>
                <a:gd name="f9" fmla="val 1"/>
                <a:gd name="f10" fmla="val 22"/>
                <a:gd name="f11" fmla="val 2"/>
                <a:gd name="f12" fmla="+- 0 0 -90"/>
                <a:gd name="f13" fmla="*/ f3 1 40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40"/>
                <a:gd name="f20" fmla="*/ 40 f16 1"/>
                <a:gd name="f21" fmla="*/ 3 f15 1"/>
                <a:gd name="f22" fmla="*/ 0 f16 1"/>
                <a:gd name="f23" fmla="*/ 0 f15 1"/>
                <a:gd name="f24" fmla="*/ f17 1 f2"/>
                <a:gd name="f25" fmla="*/ f20 1 40"/>
                <a:gd name="f26" fmla="*/ f21 1 3"/>
                <a:gd name="f27" fmla="*/ f22 1 40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40" h="3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cubicBezTo>
                    <a:pt x="f8" y="f9"/>
                    <a:pt x="f10" y="f11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igura a mano libera 47">
              <a:extLst>
                <a:ext uri="{FF2B5EF4-FFF2-40B4-BE49-F238E27FC236}">
                  <a16:creationId xmlns:a16="http://schemas.microsoft.com/office/drawing/2014/main" id="{1372276E-B926-445C-91C7-8EEDBDA9FFEC}"/>
                </a:ext>
              </a:extLst>
            </p:cNvPr>
            <p:cNvSpPr/>
            <p:nvPr/>
          </p:nvSpPr>
          <p:spPr>
            <a:xfrm>
              <a:off x="5410203" y="1568634"/>
              <a:ext cx="36511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5"/>
                <a:gd name="f8" fmla="val 24"/>
                <a:gd name="f9" fmla="val 21"/>
                <a:gd name="f10" fmla="val 3"/>
                <a:gd name="f11" fmla="+- 0 0 -90"/>
                <a:gd name="f12" fmla="*/ f3 1 38"/>
                <a:gd name="f13" fmla="*/ f4 1 5"/>
                <a:gd name="f14" fmla="+- f7 0 f5"/>
                <a:gd name="f15" fmla="+- f6 0 f5"/>
                <a:gd name="f16" fmla="*/ f11 f0 1"/>
                <a:gd name="f17" fmla="*/ f14 1 5"/>
                <a:gd name="f18" fmla="*/ f15 1 38"/>
                <a:gd name="f19" fmla="*/ 24 f15 1"/>
                <a:gd name="f20" fmla="*/ 0 f14 1"/>
                <a:gd name="f21" fmla="*/ 0 f15 1"/>
                <a:gd name="f22" fmla="*/ 5 f14 1"/>
                <a:gd name="f23" fmla="*/ f16 1 f2"/>
                <a:gd name="f24" fmla="*/ f19 1 38"/>
                <a:gd name="f25" fmla="*/ f20 1 5"/>
                <a:gd name="f26" fmla="*/ f21 1 38"/>
                <a:gd name="f27" fmla="*/ f22 1 5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8" h="5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6" y="f7"/>
                    <a:pt x="f9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igura a mano libera 48">
              <a:extLst>
                <a:ext uri="{FF2B5EF4-FFF2-40B4-BE49-F238E27FC236}">
                  <a16:creationId xmlns:a16="http://schemas.microsoft.com/office/drawing/2014/main" id="{BBB4235B-D0DB-4BF7-95CF-58EDE1FB8F5A}"/>
                </a:ext>
              </a:extLst>
            </p:cNvPr>
            <p:cNvSpPr/>
            <p:nvPr/>
          </p:nvSpPr>
          <p:spPr>
            <a:xfrm>
              <a:off x="10206039" y="1530477"/>
              <a:ext cx="6191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3"/>
                <a:gd name="f9" fmla="val 39"/>
                <a:gd name="f10" fmla="val 1"/>
                <a:gd name="f11" fmla="val 18"/>
                <a:gd name="f12" fmla="val 32"/>
                <a:gd name="f13" fmla="val 2"/>
                <a:gd name="f14" fmla="val 57"/>
                <a:gd name="f15" fmla="+- 0 0 -90"/>
                <a:gd name="f16" fmla="*/ f3 1 6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65"/>
                <a:gd name="f23" fmla="*/ 65 f19 1"/>
                <a:gd name="f24" fmla="*/ 3 f18 1"/>
                <a:gd name="f25" fmla="*/ 0 f19 1"/>
                <a:gd name="f26" fmla="*/ 0 f18 1"/>
                <a:gd name="f27" fmla="*/ f20 1 f2"/>
                <a:gd name="f28" fmla="*/ f23 1 65"/>
                <a:gd name="f29" fmla="*/ f24 1 6"/>
                <a:gd name="f30" fmla="*/ f25 1 65"/>
                <a:gd name="f31" fmla="*/ f26 1 6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65" h="6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5"/>
                    <a:pt x="f5" y="f5"/>
                  </a:cubicBezTo>
                  <a:cubicBezTo>
                    <a:pt x="f12" y="f13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igura a mano libera 49">
              <a:extLst>
                <a:ext uri="{FF2B5EF4-FFF2-40B4-BE49-F238E27FC236}">
                  <a16:creationId xmlns:a16="http://schemas.microsoft.com/office/drawing/2014/main" id="{B6D4C1D9-66ED-4D39-9F08-CD64961A4FEB}"/>
                </a:ext>
              </a:extLst>
            </p:cNvPr>
            <p:cNvSpPr/>
            <p:nvPr/>
          </p:nvSpPr>
          <p:spPr>
            <a:xfrm>
              <a:off x="6257925" y="1525557"/>
              <a:ext cx="1904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"/>
                <a:gd name="f8" fmla="val 18"/>
                <a:gd name="f9" fmla="val 5"/>
                <a:gd name="f10" fmla="val 1"/>
                <a:gd name="f11" fmla="val 13"/>
                <a:gd name="f12" fmla="+- 0 0 -90"/>
                <a:gd name="f13" fmla="*/ f3 1 2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1"/>
                <a:gd name="f20" fmla="*/ 18 f16 1"/>
                <a:gd name="f21" fmla="*/ 0 f15 1"/>
                <a:gd name="f22" fmla="*/ 0 f16 1"/>
                <a:gd name="f23" fmla="*/ 2 f15 1"/>
                <a:gd name="f24" fmla="*/ f17 1 f2"/>
                <a:gd name="f25" fmla="*/ f20 1 21"/>
                <a:gd name="f26" fmla="*/ f21 1 2"/>
                <a:gd name="f27" fmla="*/ f22 1 21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1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5" y="f7"/>
                  </a:cubicBezTo>
                  <a:cubicBezTo>
                    <a:pt x="f11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igura a mano libera 50">
              <a:extLst>
                <a:ext uri="{FF2B5EF4-FFF2-40B4-BE49-F238E27FC236}">
                  <a16:creationId xmlns:a16="http://schemas.microsoft.com/office/drawing/2014/main" id="{0046C11B-6C9A-4716-AE27-01C1BE0EB6A8}"/>
                </a:ext>
              </a:extLst>
            </p:cNvPr>
            <p:cNvSpPr/>
            <p:nvPr/>
          </p:nvSpPr>
          <p:spPr>
            <a:xfrm>
              <a:off x="10134596" y="1528017"/>
              <a:ext cx="71432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3"/>
                <a:gd name="f9" fmla="val 13"/>
                <a:gd name="f10" fmla="val 32"/>
                <a:gd name="f11" fmla="val 52"/>
                <a:gd name="f12" fmla="val 2"/>
                <a:gd name="f13" fmla="val 1"/>
                <a:gd name="f14" fmla="val 25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0 f19 1"/>
                <a:gd name="f24" fmla="*/ 3 f18 1"/>
                <a:gd name="f25" fmla="*/ 13 f19 1"/>
                <a:gd name="f26" fmla="*/ 4 f18 1"/>
                <a:gd name="f27" fmla="*/ 75 f19 1"/>
                <a:gd name="f28" fmla="*/ f20 1 f2"/>
                <a:gd name="f29" fmla="*/ f23 1 75"/>
                <a:gd name="f30" fmla="*/ f24 1 4"/>
                <a:gd name="f31" fmla="*/ f25 1 75"/>
                <a:gd name="f32" fmla="*/ f26 1 4"/>
                <a:gd name="f33" fmla="*/ f27 1 75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75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8"/>
                  </a:cubicBezTo>
                  <a:cubicBezTo>
                    <a:pt x="f11" y="f13"/>
                    <a:pt x="f14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igura a mano libera 51">
              <a:extLst>
                <a:ext uri="{FF2B5EF4-FFF2-40B4-BE49-F238E27FC236}">
                  <a16:creationId xmlns:a16="http://schemas.microsoft.com/office/drawing/2014/main" id="{7D48A490-80A7-413F-800F-CA4A663D76AC}"/>
                </a:ext>
              </a:extLst>
            </p:cNvPr>
            <p:cNvSpPr/>
            <p:nvPr/>
          </p:nvSpPr>
          <p:spPr>
            <a:xfrm>
              <a:off x="2582859" y="1560021"/>
              <a:ext cx="793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3"/>
                <a:gd name="f9" fmla="+- 0 0 -90"/>
                <a:gd name="f10" fmla="*/ f3 1 8"/>
                <a:gd name="f11" fmla="*/ f4 1 1"/>
                <a:gd name="f12" fmla="+- f7 0 f5"/>
                <a:gd name="f13" fmla="+- f6 0 f5"/>
                <a:gd name="f14" fmla="*/ f9 f0 1"/>
                <a:gd name="f15" fmla="*/ f13 1 8"/>
                <a:gd name="f16" fmla="*/ 8 f13 1"/>
                <a:gd name="f17" fmla="*/ 1 f12 1"/>
                <a:gd name="f18" fmla="*/ 1 f13 1"/>
                <a:gd name="f19" fmla="*/ 0 f12 1"/>
                <a:gd name="f20" fmla="*/ 0 1 f12"/>
                <a:gd name="f21" fmla="*/ f7 1 f12"/>
                <a:gd name="f22" fmla="*/ f14 1 f2"/>
                <a:gd name="f23" fmla="*/ f16 1 8"/>
                <a:gd name="f24" fmla="*/ f18 1 8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lnTo>
                    <a:pt x="f7" y="f5"/>
                  </a:lnTo>
                  <a:cubicBezTo>
                    <a:pt x="f5" y="f7"/>
                    <a:pt x="f8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igura a mano libera 52">
              <a:extLst>
                <a:ext uri="{FF2B5EF4-FFF2-40B4-BE49-F238E27FC236}">
                  <a16:creationId xmlns:a16="http://schemas.microsoft.com/office/drawing/2014/main" id="{216E64F2-8992-4DA6-838B-6A56C347DB65}"/>
                </a:ext>
              </a:extLst>
            </p:cNvPr>
            <p:cNvSpPr/>
            <p:nvPr/>
          </p:nvSpPr>
          <p:spPr>
            <a:xfrm>
              <a:off x="1762121" y="1521863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9"/>
                <a:gd name="f9" fmla="val 23"/>
                <a:gd name="f10" fmla="val 29"/>
                <a:gd name="f11" fmla="val 19"/>
                <a:gd name="f12" fmla="+- 0 0 -90"/>
                <a:gd name="f13" fmla="*/ f3 1 36"/>
                <a:gd name="f14" fmla="*/ f4 1 1"/>
                <a:gd name="f15" fmla="+- f7 0 f5"/>
                <a:gd name="f16" fmla="+- f6 0 f5"/>
                <a:gd name="f17" fmla="*/ f12 f0 1"/>
                <a:gd name="f18" fmla="*/ f16 1 36"/>
                <a:gd name="f19" fmla="*/ 0 f16 1"/>
                <a:gd name="f20" fmla="*/ 1 f15 1"/>
                <a:gd name="f21" fmla="*/ 36 f16 1"/>
                <a:gd name="f22" fmla="*/ 0 1 f15"/>
                <a:gd name="f23" fmla="*/ f7 1 f15"/>
                <a:gd name="f24" fmla="*/ f17 1 f2"/>
                <a:gd name="f25" fmla="*/ f19 1 36"/>
                <a:gd name="f26" fmla="*/ f21 1 36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6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7"/>
                  </a:cubicBezTo>
                  <a:cubicBezTo>
                    <a:pt x="f10" y="f5"/>
                    <a:pt x="f11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igura a mano libera 53">
              <a:extLst>
                <a:ext uri="{FF2B5EF4-FFF2-40B4-BE49-F238E27FC236}">
                  <a16:creationId xmlns:a16="http://schemas.microsoft.com/office/drawing/2014/main" id="{A5FFA77D-967F-4BBD-BB1E-7128B7350605}"/>
                </a:ext>
              </a:extLst>
            </p:cNvPr>
            <p:cNvSpPr/>
            <p:nvPr/>
          </p:nvSpPr>
          <p:spPr>
            <a:xfrm>
              <a:off x="10812459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3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0 1 f12"/>
                <a:gd name="f19" fmla="*/ f7 1 f12"/>
                <a:gd name="f20" fmla="*/ f14 1 f2"/>
                <a:gd name="f21" fmla="*/ f16 1 20"/>
                <a:gd name="f22" fmla="*/ f17 1 f12"/>
                <a:gd name="f23" fmla="*/ 0 1 f15"/>
                <a:gd name="f24" fmla="*/ f6 1 f15"/>
                <a:gd name="f25" fmla="*/ f19 f11 1"/>
                <a:gd name="f26" fmla="*/ f18 f11 1"/>
                <a:gd name="f27" fmla="+- f20 0 f1"/>
                <a:gd name="f28" fmla="*/ f21 1 f15"/>
                <a:gd name="f29" fmla="*/ f23 f10 1"/>
                <a:gd name="f30" fmla="*/ f24 f10 1"/>
                <a:gd name="f31" fmla="*/ f22 f11 1"/>
                <a:gd name="f32" fmla="*/ f28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2" y="f31"/>
                </a:cxn>
                <a:cxn ang="f27">
                  <a:pos x="f32" y="f31"/>
                </a:cxn>
                <a:cxn ang="f27">
                  <a:pos x="f32" y="f31"/>
                </a:cxn>
              </a:cxnLst>
              <a:rect l="f29" t="f26" r="f30" b="f25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igura a mano libera 54">
              <a:extLst>
                <a:ext uri="{FF2B5EF4-FFF2-40B4-BE49-F238E27FC236}">
                  <a16:creationId xmlns:a16="http://schemas.microsoft.com/office/drawing/2014/main" id="{D944713D-C27A-4A17-9E30-410A4D12C2E9}"/>
                </a:ext>
              </a:extLst>
            </p:cNvPr>
            <p:cNvSpPr/>
            <p:nvPr/>
          </p:nvSpPr>
          <p:spPr>
            <a:xfrm>
              <a:off x="10896603" y="1545244"/>
              <a:ext cx="793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3"/>
                <a:gd name="f8" fmla="val 4"/>
                <a:gd name="f9" fmla="val 1"/>
                <a:gd name="f10" fmla="val 2"/>
                <a:gd name="f11" fmla="+- 0 0 -90"/>
                <a:gd name="f12" fmla="*/ f3 1 8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8"/>
                <a:gd name="f19" fmla="*/ 8 f15 1"/>
                <a:gd name="f20" fmla="*/ 0 f14 1"/>
                <a:gd name="f21" fmla="*/ 0 f15 1"/>
                <a:gd name="f22" fmla="*/ 3 f14 1"/>
                <a:gd name="f23" fmla="*/ f16 1 f2"/>
                <a:gd name="f24" fmla="*/ f19 1 8"/>
                <a:gd name="f25" fmla="*/ f20 1 3"/>
                <a:gd name="f26" fmla="*/ f21 1 8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8" h="3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9" y="f10"/>
                    <a:pt x="f5" y="f7"/>
                  </a:cubicBezTo>
                  <a:cubicBezTo>
                    <a:pt x="f10" y="f10"/>
                    <a:pt x="f8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igura a mano libera 55">
              <a:extLst>
                <a:ext uri="{FF2B5EF4-FFF2-40B4-BE49-F238E27FC236}">
                  <a16:creationId xmlns:a16="http://schemas.microsoft.com/office/drawing/2014/main" id="{B6B110A6-D7EE-4206-8F46-3DA3321A2F84}"/>
                </a:ext>
              </a:extLst>
            </p:cNvPr>
            <p:cNvSpPr/>
            <p:nvPr/>
          </p:nvSpPr>
          <p:spPr>
            <a:xfrm>
              <a:off x="9947272" y="1553867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1 f13 1"/>
                <a:gd name="f17" fmla="*/ 0 f12 1"/>
                <a:gd name="f18" fmla="*/ 0 f13 1"/>
                <a:gd name="f19" fmla="*/ 0 1 f12"/>
                <a:gd name="f20" fmla="*/ f7 1 f12"/>
                <a:gd name="f21" fmla="*/ f14 1 f2"/>
                <a:gd name="f22" fmla="*/ f16 1 5"/>
                <a:gd name="f23" fmla="*/ f18 1 5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5" h="1">
                  <a:moveTo>
                    <a:pt x="f7" y="f5"/>
                  </a:moveTo>
                  <a:lnTo>
                    <a:pt x="f7" y="f5"/>
                  </a:lnTo>
                  <a:lnTo>
                    <a:pt x="f5" y="f5"/>
                  </a:lnTo>
                  <a:cubicBezTo>
                    <a:pt x="f6" y="f7"/>
                    <a:pt x="f8" y="f5"/>
                    <a:pt x="f7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igura a mano libera 56">
              <a:extLst>
                <a:ext uri="{FF2B5EF4-FFF2-40B4-BE49-F238E27FC236}">
                  <a16:creationId xmlns:a16="http://schemas.microsoft.com/office/drawing/2014/main" id="{C29D1214-C4FE-433A-BD94-2953B9F8700B}"/>
                </a:ext>
              </a:extLst>
            </p:cNvPr>
            <p:cNvSpPr/>
            <p:nvPr/>
          </p:nvSpPr>
          <p:spPr>
            <a:xfrm>
              <a:off x="10817223" y="1531711"/>
              <a:ext cx="2381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"/>
                <a:gd name="f8" fmla="val 18"/>
                <a:gd name="f9" fmla="val 10"/>
                <a:gd name="f10" fmla="val 5"/>
                <a:gd name="f11" fmla="val 12"/>
                <a:gd name="f12" fmla="+- 0 0 -90"/>
                <a:gd name="f13" fmla="*/ f3 1 25"/>
                <a:gd name="f14" fmla="*/ f4 1 1"/>
                <a:gd name="f15" fmla="+- f7 0 f5"/>
                <a:gd name="f16" fmla="+- f6 0 f5"/>
                <a:gd name="f17" fmla="*/ f12 f0 1"/>
                <a:gd name="f18" fmla="*/ f16 1 25"/>
                <a:gd name="f19" fmla="*/ 25 f16 1"/>
                <a:gd name="f20" fmla="*/ 1 f15 1"/>
                <a:gd name="f21" fmla="*/ 0 f16 1"/>
                <a:gd name="f22" fmla="*/ 0 f15 1"/>
                <a:gd name="f23" fmla="*/ 0 1 f15"/>
                <a:gd name="f24" fmla="*/ f7 1 f15"/>
                <a:gd name="f25" fmla="*/ f17 1 f2"/>
                <a:gd name="f26" fmla="*/ f19 1 25"/>
                <a:gd name="f27" fmla="*/ f21 1 25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25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10" y="f5"/>
                    <a:pt x="f11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igura a mano libera 57">
              <a:extLst>
                <a:ext uri="{FF2B5EF4-FFF2-40B4-BE49-F238E27FC236}">
                  <a16:creationId xmlns:a16="http://schemas.microsoft.com/office/drawing/2014/main" id="{5BF99D6B-2CDE-4E76-AB88-D9069B733262}"/>
                </a:ext>
              </a:extLst>
            </p:cNvPr>
            <p:cNvSpPr/>
            <p:nvPr/>
          </p:nvSpPr>
          <p:spPr>
            <a:xfrm>
              <a:off x="10836270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18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18 f13 1"/>
                <a:gd name="f19" fmla="*/ 0 1 f12"/>
                <a:gd name="f20" fmla="*/ f7 1 f12"/>
                <a:gd name="f21" fmla="*/ f14 1 f2"/>
                <a:gd name="f22" fmla="*/ f16 1 20"/>
                <a:gd name="f23" fmla="*/ f18 1 20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igura a mano libera 58">
              <a:extLst>
                <a:ext uri="{FF2B5EF4-FFF2-40B4-BE49-F238E27FC236}">
                  <a16:creationId xmlns:a16="http://schemas.microsoft.com/office/drawing/2014/main" id="{004465AD-B2E5-453A-B951-207CB02EFCF8}"/>
                </a:ext>
              </a:extLst>
            </p:cNvPr>
            <p:cNvSpPr/>
            <p:nvPr/>
          </p:nvSpPr>
          <p:spPr>
            <a:xfrm>
              <a:off x="10787067" y="1530477"/>
              <a:ext cx="3016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"/>
                <a:gd name="f8" fmla="val 11"/>
                <a:gd name="f9" fmla="val 21"/>
                <a:gd name="f10" fmla="val 28"/>
                <a:gd name="f11" fmla="val 26"/>
                <a:gd name="f12" fmla="val 27"/>
                <a:gd name="f13" fmla="+- 0 0 -90"/>
                <a:gd name="f14" fmla="*/ f3 1 31"/>
                <a:gd name="f15" fmla="*/ f4 1 1"/>
                <a:gd name="f16" fmla="+- f7 0 f5"/>
                <a:gd name="f17" fmla="+- f6 0 f5"/>
                <a:gd name="f18" fmla="*/ f13 f0 1"/>
                <a:gd name="f19" fmla="*/ f17 1 31"/>
                <a:gd name="f20" fmla="*/ 0 f17 1"/>
                <a:gd name="f21" fmla="*/ 0 f16 1"/>
                <a:gd name="f22" fmla="*/ 31 f17 1"/>
                <a:gd name="f23" fmla="*/ 1 f16 1"/>
                <a:gd name="f24" fmla="*/ 27 f17 1"/>
                <a:gd name="f25" fmla="*/ 0 1 f16"/>
                <a:gd name="f26" fmla="*/ f7 1 f16"/>
                <a:gd name="f27" fmla="*/ f18 1 f2"/>
                <a:gd name="f28" fmla="*/ f20 1 31"/>
                <a:gd name="f29" fmla="*/ f22 1 31"/>
                <a:gd name="f30" fmla="*/ f24 1 31"/>
                <a:gd name="f31" fmla="*/ f21 1 f16"/>
                <a:gd name="f32" fmla="*/ f23 1 f16"/>
                <a:gd name="f33" fmla="*/ 0 1 f19"/>
                <a:gd name="f34" fmla="*/ f6 1 f19"/>
                <a:gd name="f35" fmla="*/ f26 f15 1"/>
                <a:gd name="f36" fmla="*/ f25 f15 1"/>
                <a:gd name="f37" fmla="+- f27 0 f1"/>
                <a:gd name="f38" fmla="*/ f28 1 f19"/>
                <a:gd name="f39" fmla="*/ f29 1 f19"/>
                <a:gd name="f40" fmla="*/ f30 1 f19"/>
                <a:gd name="f41" fmla="*/ f33 f14 1"/>
                <a:gd name="f42" fmla="*/ f34 f14 1"/>
                <a:gd name="f43" fmla="*/ f31 f15 1"/>
                <a:gd name="f44" fmla="*/ f32 f15 1"/>
                <a:gd name="f45" fmla="*/ f38 f14 1"/>
                <a:gd name="f46" fmla="*/ f39 f14 1"/>
                <a:gd name="f47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5" y="f43"/>
                </a:cxn>
                <a:cxn ang="f37">
                  <a:pos x="f45" y="f43"/>
                </a:cxn>
                <a:cxn ang="f37">
                  <a:pos x="f46" y="f44"/>
                </a:cxn>
                <a:cxn ang="f37">
                  <a:pos x="f47" y="f43"/>
                </a:cxn>
                <a:cxn ang="f37">
                  <a:pos x="f45" y="f43"/>
                </a:cxn>
              </a:cxnLst>
              <a:rect l="f41" t="f36" r="f42" b="f35"/>
              <a:pathLst>
                <a:path w="31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5"/>
                    <a:pt x="f6" y="f7"/>
                  </a:cubicBezTo>
                  <a:cubicBezTo>
                    <a:pt x="f10" y="f5"/>
                    <a:pt x="f11" y="f5"/>
                    <a:pt x="f12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igura a mano libera 59">
              <a:extLst>
                <a:ext uri="{FF2B5EF4-FFF2-40B4-BE49-F238E27FC236}">
                  <a16:creationId xmlns:a16="http://schemas.microsoft.com/office/drawing/2014/main" id="{34AF1D06-96E8-4CA7-8A44-CAAE3FCD2DE4}"/>
                </a:ext>
              </a:extLst>
            </p:cNvPr>
            <p:cNvSpPr/>
            <p:nvPr/>
          </p:nvSpPr>
          <p:spPr>
            <a:xfrm>
              <a:off x="4092570" y="1552632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"/>
                <a:gd name="f8" fmla="val 19"/>
                <a:gd name="f9" fmla="val 8"/>
                <a:gd name="f10" fmla="val 1"/>
                <a:gd name="f11" fmla="+- 0 0 -90"/>
                <a:gd name="f12" fmla="*/ f3 1 2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3"/>
                <a:gd name="f19" fmla="*/ 23 f15 1"/>
                <a:gd name="f20" fmla="*/ 0 f14 1"/>
                <a:gd name="f21" fmla="*/ 19 f15 1"/>
                <a:gd name="f22" fmla="*/ f16 1 f2"/>
                <a:gd name="f23" fmla="*/ f19 1 23"/>
                <a:gd name="f24" fmla="*/ f20 1 2"/>
                <a:gd name="f25" fmla="*/ f21 1 23"/>
                <a:gd name="f26" fmla="*/ 0 1 f18"/>
                <a:gd name="f27" fmla="*/ f6 1 f18"/>
                <a:gd name="f28" fmla="*/ 0 1 f17"/>
                <a:gd name="f29" fmla="*/ f7 1 f17"/>
                <a:gd name="f30" fmla="+- f22 0 f1"/>
                <a:gd name="f31" fmla="*/ f23 1 f18"/>
                <a:gd name="f32" fmla="*/ f24 1 f17"/>
                <a:gd name="f33" fmla="*/ f25 1 f18"/>
                <a:gd name="f34" fmla="*/ f26 f12 1"/>
                <a:gd name="f35" fmla="*/ f27 f12 1"/>
                <a:gd name="f36" fmla="*/ f29 f13 1"/>
                <a:gd name="f37" fmla="*/ f28 f13 1"/>
                <a:gd name="f38" fmla="*/ f31 f12 1"/>
                <a:gd name="f39" fmla="*/ f32 f13 1"/>
                <a:gd name="f40" fmla="*/ f33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8" y="f39"/>
                </a:cxn>
                <a:cxn ang="f30">
                  <a:pos x="f38" y="f39"/>
                </a:cxn>
                <a:cxn ang="f30">
                  <a:pos x="f40" y="f39"/>
                </a:cxn>
                <a:cxn ang="f30">
                  <a:pos x="f38" y="f39"/>
                </a:cxn>
              </a:cxnLst>
              <a:rect l="f34" t="f37" r="f35" b="f36"/>
              <a:pathLst>
                <a:path w="23" h="2">
                  <a:moveTo>
                    <a:pt x="f6" y="f5"/>
                  </a:moveTo>
                  <a:lnTo>
                    <a:pt x="f6" y="f5"/>
                  </a:lnTo>
                  <a:lnTo>
                    <a:pt x="f8" y="f5"/>
                  </a:lnTo>
                  <a:cubicBezTo>
                    <a:pt x="f5" y="f7"/>
                    <a:pt x="f9" y="f10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igura a mano libera 60">
              <a:extLst>
                <a:ext uri="{FF2B5EF4-FFF2-40B4-BE49-F238E27FC236}">
                  <a16:creationId xmlns:a16="http://schemas.microsoft.com/office/drawing/2014/main" id="{1AA7C2A3-2067-4FE2-83B6-A12837FE9A1B}"/>
                </a:ext>
              </a:extLst>
            </p:cNvPr>
            <p:cNvSpPr/>
            <p:nvPr/>
          </p:nvSpPr>
          <p:spPr>
            <a:xfrm>
              <a:off x="8528051" y="1567400"/>
              <a:ext cx="3172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1"/>
                <a:gd name="f8" fmla="+- 0 0 -90"/>
                <a:gd name="f9" fmla="*/ f3 1 3"/>
                <a:gd name="f10" fmla="*/ f4 1 1"/>
                <a:gd name="f11" fmla="+- f7 0 f5"/>
                <a:gd name="f12" fmla="+- f6 0 f5"/>
                <a:gd name="f13" fmla="*/ f8 f0 1"/>
                <a:gd name="f14" fmla="*/ f12 1 3"/>
                <a:gd name="f15" fmla="*/ 1 f12 1"/>
                <a:gd name="f16" fmla="*/ 1 f11 1"/>
                <a:gd name="f17" fmla="*/ 3 f12 1"/>
                <a:gd name="f18" fmla="*/ 0 f11 1"/>
                <a:gd name="f19" fmla="*/ 0 f12 1"/>
                <a:gd name="f20" fmla="*/ 0 1 f11"/>
                <a:gd name="f21" fmla="*/ f7 1 f11"/>
                <a:gd name="f22" fmla="*/ f13 1 f2"/>
                <a:gd name="f23" fmla="*/ f15 1 3"/>
                <a:gd name="f24" fmla="*/ f17 1 3"/>
                <a:gd name="f25" fmla="*/ f19 1 3"/>
                <a:gd name="f26" fmla="*/ f16 1 f11"/>
                <a:gd name="f27" fmla="*/ f18 1 f11"/>
                <a:gd name="f28" fmla="*/ 0 1 f14"/>
                <a:gd name="f29" fmla="*/ f6 1 f14"/>
                <a:gd name="f30" fmla="*/ f21 f10 1"/>
                <a:gd name="f31" fmla="*/ f20 f10 1"/>
                <a:gd name="f32" fmla="+- f22 0 f1"/>
                <a:gd name="f33" fmla="*/ f23 1 f14"/>
                <a:gd name="f34" fmla="*/ f24 1 f14"/>
                <a:gd name="f35" fmla="*/ f25 1 f14"/>
                <a:gd name="f36" fmla="*/ f28 f9 1"/>
                <a:gd name="f37" fmla="*/ f29 f9 1"/>
                <a:gd name="f38" fmla="*/ f26 f10 1"/>
                <a:gd name="f39" fmla="*/ f27 f10 1"/>
                <a:gd name="f40" fmla="*/ f33 f9 1"/>
                <a:gd name="f41" fmla="*/ f34 f9 1"/>
                <a:gd name="f42" fmla="*/ f3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8"/>
                </a:cxn>
                <a:cxn ang="f32">
                  <a:pos x="f40" y="f38"/>
                </a:cxn>
                <a:cxn ang="f32">
                  <a:pos x="f41" y="f39"/>
                </a:cxn>
                <a:cxn ang="f32">
                  <a:pos x="f42" y="f39"/>
                </a:cxn>
                <a:cxn ang="f32">
                  <a:pos x="f40" y="f38"/>
                </a:cxn>
              </a:cxnLst>
              <a:rect l="f36" t="f31" r="f37" b="f30"/>
              <a:pathLst>
                <a:path w="3" h="1">
                  <a:moveTo>
                    <a:pt x="f7" y="f7"/>
                  </a:moveTo>
                  <a:lnTo>
                    <a:pt x="f7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7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igura a mano libera 61">
              <a:extLst>
                <a:ext uri="{FF2B5EF4-FFF2-40B4-BE49-F238E27FC236}">
                  <a16:creationId xmlns:a16="http://schemas.microsoft.com/office/drawing/2014/main" id="{4DD02E4E-FC26-4A3B-B220-647C62537F2E}"/>
                </a:ext>
              </a:extLst>
            </p:cNvPr>
            <p:cNvSpPr/>
            <p:nvPr/>
          </p:nvSpPr>
          <p:spPr>
            <a:xfrm>
              <a:off x="8461372" y="1556327"/>
              <a:ext cx="66678" cy="147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17"/>
                <a:gd name="f8" fmla="val 30"/>
                <a:gd name="f9" fmla="val 11"/>
                <a:gd name="f10" fmla="val 47"/>
                <a:gd name="f11" fmla="val 12"/>
                <a:gd name="f12" fmla="val 13"/>
                <a:gd name="f13" fmla="val 46"/>
                <a:gd name="f14" fmla="+- 0 0 -90"/>
                <a:gd name="f15" fmla="*/ f3 1 69"/>
                <a:gd name="f16" fmla="*/ f4 1 17"/>
                <a:gd name="f17" fmla="+- f7 0 f5"/>
                <a:gd name="f18" fmla="+- f6 0 f5"/>
                <a:gd name="f19" fmla="*/ f14 f0 1"/>
                <a:gd name="f20" fmla="*/ f18 1 69"/>
                <a:gd name="f21" fmla="*/ f17 1 17"/>
                <a:gd name="f22" fmla="*/ 0 f18 1"/>
                <a:gd name="f23" fmla="*/ 17 f17 1"/>
                <a:gd name="f24" fmla="*/ 69 f18 1"/>
                <a:gd name="f25" fmla="*/ 13 f17 1"/>
                <a:gd name="f26" fmla="*/ 46 f18 1"/>
                <a:gd name="f27" fmla="*/ 0 f17 1"/>
                <a:gd name="f28" fmla="*/ f19 1 f2"/>
                <a:gd name="f29" fmla="*/ f22 1 69"/>
                <a:gd name="f30" fmla="*/ f23 1 17"/>
                <a:gd name="f31" fmla="*/ f24 1 69"/>
                <a:gd name="f32" fmla="*/ f25 1 17"/>
                <a:gd name="f33" fmla="*/ f26 1 69"/>
                <a:gd name="f34" fmla="*/ f27 1 17"/>
                <a:gd name="f35" fmla="*/ 0 1 f20"/>
                <a:gd name="f36" fmla="*/ f6 1 f20"/>
                <a:gd name="f37" fmla="*/ 0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69" h="17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12"/>
                  </a:cubicBezTo>
                  <a:lnTo>
                    <a:pt x="f13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igura a mano libera 62">
              <a:extLst>
                <a:ext uri="{FF2B5EF4-FFF2-40B4-BE49-F238E27FC236}">
                  <a16:creationId xmlns:a16="http://schemas.microsoft.com/office/drawing/2014/main" id="{52A2393B-FD7C-426A-850D-B0819E169643}"/>
                </a:ext>
              </a:extLst>
            </p:cNvPr>
            <p:cNvSpPr/>
            <p:nvPr/>
          </p:nvSpPr>
          <p:spPr>
            <a:xfrm>
              <a:off x="1562096" y="1514475"/>
              <a:ext cx="9563096" cy="640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30"/>
                <a:gd name="f7" fmla="val 75"/>
                <a:gd name="f8" fmla="val 2469"/>
                <a:gd name="f9" fmla="val 12"/>
                <a:gd name="f10" fmla="val 2482"/>
                <a:gd name="f11" fmla="val 13"/>
                <a:gd name="f12" fmla="val 2453"/>
                <a:gd name="f13" fmla="val 15"/>
                <a:gd name="f14" fmla="val 2461"/>
                <a:gd name="f15" fmla="val 9555"/>
                <a:gd name="f16" fmla="val 25"/>
                <a:gd name="f17" fmla="val 9562"/>
                <a:gd name="f18" fmla="val 24"/>
                <a:gd name="f19" fmla="val 9561"/>
                <a:gd name="f20" fmla="val 23"/>
                <a:gd name="f21" fmla="val 9559"/>
                <a:gd name="f22" fmla="val 9554"/>
                <a:gd name="f23" fmla="val 9539"/>
                <a:gd name="f24" fmla="val 9522"/>
                <a:gd name="f25" fmla="val 9527"/>
                <a:gd name="f26" fmla="val 9536"/>
                <a:gd name="f27" fmla="val 26"/>
                <a:gd name="f28" fmla="val 9489"/>
                <a:gd name="f29" fmla="val 9488"/>
                <a:gd name="f30" fmla="val 9456"/>
                <a:gd name="f31" fmla="val 21"/>
                <a:gd name="f32" fmla="val 9467"/>
                <a:gd name="f33" fmla="val 22"/>
                <a:gd name="f34" fmla="val 6376"/>
                <a:gd name="f35" fmla="val 50"/>
                <a:gd name="f36" fmla="val 6365"/>
                <a:gd name="f37" fmla="val 52"/>
                <a:gd name="f38" fmla="val 6349"/>
                <a:gd name="f39" fmla="val 51"/>
                <a:gd name="f40" fmla="val 6330"/>
                <a:gd name="f41" fmla="val 49"/>
                <a:gd name="f42" fmla="val 6344"/>
                <a:gd name="f43" fmla="val 6359"/>
                <a:gd name="f44" fmla="val 5258"/>
                <a:gd name="f45" fmla="val 60"/>
                <a:gd name="f46" fmla="val 5244"/>
                <a:gd name="f47" fmla="val 61"/>
                <a:gd name="f48" fmla="val 5216"/>
                <a:gd name="f49" fmla="val 64"/>
                <a:gd name="f50" fmla="val 5205"/>
                <a:gd name="f51" fmla="val 5222"/>
                <a:gd name="f52" fmla="val 55"/>
                <a:gd name="f53" fmla="val 5234"/>
                <a:gd name="f54" fmla="val 58"/>
                <a:gd name="f55" fmla="val 4523"/>
                <a:gd name="f56" fmla="val 4572"/>
                <a:gd name="f57" fmla="val 65"/>
                <a:gd name="f58" fmla="val 4513"/>
                <a:gd name="f59" fmla="val 71"/>
                <a:gd name="f60" fmla="val 4470"/>
                <a:gd name="f61" fmla="val 69"/>
                <a:gd name="f62" fmla="val 4516"/>
                <a:gd name="f63" fmla="val 4707"/>
                <a:gd name="f64" fmla="val 74"/>
                <a:gd name="f65" fmla="val 4714"/>
                <a:gd name="f66" fmla="val 4747"/>
                <a:gd name="f67" fmla="val 63"/>
                <a:gd name="f68" fmla="val 4737"/>
                <a:gd name="f69" fmla="val 4736"/>
                <a:gd name="f70" fmla="val 4727"/>
                <a:gd name="f71" fmla="val 4790"/>
                <a:gd name="f72" fmla="val 70"/>
                <a:gd name="f73" fmla="val 4774"/>
                <a:gd name="f74" fmla="val 54"/>
                <a:gd name="f75" fmla="val 4855"/>
                <a:gd name="f76" fmla="val 56"/>
                <a:gd name="f77" fmla="val 4883"/>
                <a:gd name="f78" fmla="val 57"/>
                <a:gd name="f79" fmla="val 4903"/>
                <a:gd name="f80" fmla="val 59"/>
                <a:gd name="f81" fmla="val 4884"/>
                <a:gd name="f82" fmla="val 4947"/>
                <a:gd name="f83" fmla="val 4965"/>
                <a:gd name="f84" fmla="val 4961"/>
                <a:gd name="f85" fmla="val 4942"/>
                <a:gd name="f86" fmla="val 5039"/>
                <a:gd name="f87" fmla="val 5038"/>
                <a:gd name="f88" fmla="val 5052"/>
                <a:gd name="f89" fmla="val 5083"/>
                <a:gd name="f90" fmla="val 5098"/>
                <a:gd name="f91" fmla="val 5122"/>
                <a:gd name="f92" fmla="val 5086"/>
                <a:gd name="f93" fmla="val 5092"/>
                <a:gd name="f94" fmla="val 5145"/>
                <a:gd name="f95" fmla="val 5167"/>
                <a:gd name="f96" fmla="val 5123"/>
                <a:gd name="f97" fmla="val 5136"/>
                <a:gd name="f98" fmla="val 73"/>
                <a:gd name="f99" fmla="val 5130"/>
                <a:gd name="f100" fmla="val 5238"/>
                <a:gd name="f101" fmla="val 5187"/>
                <a:gd name="f102" fmla="val 5220"/>
                <a:gd name="f103" fmla="val 5259"/>
                <a:gd name="f104" fmla="val 5316"/>
                <a:gd name="f105" fmla="val 5302"/>
                <a:gd name="f106" fmla="val 5202"/>
                <a:gd name="f107" fmla="val 5260"/>
                <a:gd name="f108" fmla="val 5276"/>
                <a:gd name="f109" fmla="val 5298"/>
                <a:gd name="f110" fmla="val 5329"/>
                <a:gd name="f111" fmla="val 5359"/>
                <a:gd name="f112" fmla="val 62"/>
                <a:gd name="f113" fmla="val 5398"/>
                <a:gd name="f114" fmla="val 5395"/>
                <a:gd name="f115" fmla="val 5436"/>
                <a:gd name="f116" fmla="val 67"/>
                <a:gd name="f117" fmla="val 5433"/>
                <a:gd name="f118" fmla="val 5457"/>
                <a:gd name="f119" fmla="val 5503"/>
                <a:gd name="f120" fmla="val 5513"/>
                <a:gd name="f121" fmla="val 66"/>
                <a:gd name="f122" fmla="val 5523"/>
                <a:gd name="f123" fmla="val 5597"/>
                <a:gd name="f124" fmla="val 72"/>
                <a:gd name="f125" fmla="val 5473"/>
                <a:gd name="f126" fmla="val 5560"/>
                <a:gd name="f127" fmla="val 5621"/>
                <a:gd name="f128" fmla="val 5664"/>
                <a:gd name="f129" fmla="val 5737"/>
                <a:gd name="f130" fmla="val 5780"/>
                <a:gd name="f131" fmla="val 5730"/>
                <a:gd name="f132" fmla="val 5745"/>
                <a:gd name="f133" fmla="val 5783"/>
                <a:gd name="f134" fmla="val 5792"/>
                <a:gd name="f135" fmla="val 5789"/>
                <a:gd name="f136" fmla="val 5788"/>
                <a:gd name="f137" fmla="val 5820"/>
                <a:gd name="f138" fmla="val 5790"/>
                <a:gd name="f139" fmla="val 5841"/>
                <a:gd name="f140" fmla="val 53"/>
                <a:gd name="f141" fmla="val 5854"/>
                <a:gd name="f142" fmla="val 46"/>
                <a:gd name="f143" fmla="val 5944"/>
                <a:gd name="f144" fmla="val 6006"/>
                <a:gd name="f145" fmla="val 6021"/>
                <a:gd name="f146" fmla="val 5999"/>
                <a:gd name="f147" fmla="val 6003"/>
                <a:gd name="f148" fmla="val 6089"/>
                <a:gd name="f149" fmla="val 6077"/>
                <a:gd name="f150" fmla="val 6147"/>
                <a:gd name="f151" fmla="val 6206"/>
                <a:gd name="f152" fmla="val 6163"/>
                <a:gd name="f153" fmla="val 6219"/>
                <a:gd name="f154" fmla="val 45"/>
                <a:gd name="f155" fmla="val 6268"/>
                <a:gd name="f156" fmla="val 41"/>
                <a:gd name="f157" fmla="val 6252"/>
                <a:gd name="f158" fmla="val 38"/>
                <a:gd name="f159" fmla="val 6239"/>
                <a:gd name="f160" fmla="val 36"/>
                <a:gd name="f161" fmla="val 6230"/>
                <a:gd name="f162" fmla="val 35"/>
                <a:gd name="f163" fmla="val 6308"/>
                <a:gd name="f164" fmla="val 32"/>
                <a:gd name="f165" fmla="val 6318"/>
                <a:gd name="f166" fmla="val 33"/>
                <a:gd name="f167" fmla="val 6310"/>
                <a:gd name="f168" fmla="val 6297"/>
                <a:gd name="f169" fmla="val 6311"/>
                <a:gd name="f170" fmla="val 6339"/>
                <a:gd name="f171" fmla="val 39"/>
                <a:gd name="f172" fmla="val 6325"/>
                <a:gd name="f173" fmla="val 43"/>
                <a:gd name="f174" fmla="val 6305"/>
                <a:gd name="f175" fmla="val 6277"/>
                <a:gd name="f176" fmla="val 42"/>
                <a:gd name="f177" fmla="val 6257"/>
                <a:gd name="f178" fmla="val 6243"/>
                <a:gd name="f179" fmla="val 6248"/>
                <a:gd name="f180" fmla="val 6258"/>
                <a:gd name="f181" fmla="val 6269"/>
                <a:gd name="f182" fmla="val 6264"/>
                <a:gd name="f183" fmla="val 6261"/>
                <a:gd name="f184" fmla="val 6263"/>
                <a:gd name="f185" fmla="val 6266"/>
                <a:gd name="f186" fmla="val 6274"/>
                <a:gd name="f187" fmla="val 6287"/>
                <a:gd name="f188" fmla="val 6304"/>
                <a:gd name="f189" fmla="val 6309"/>
                <a:gd name="f190" fmla="val 6411"/>
                <a:gd name="f191" fmla="val 6485"/>
                <a:gd name="f192" fmla="val 6548"/>
                <a:gd name="f193" fmla="val 44"/>
                <a:gd name="f194" fmla="val 6665"/>
                <a:gd name="f195" fmla="val 6636"/>
                <a:gd name="f196" fmla="val 47"/>
                <a:gd name="f197" fmla="val 6659"/>
                <a:gd name="f198" fmla="val 6657"/>
                <a:gd name="f199" fmla="val 6625"/>
                <a:gd name="f200" fmla="val 6567"/>
                <a:gd name="f201" fmla="val 6507"/>
                <a:gd name="f202" fmla="val 6538"/>
                <a:gd name="f203" fmla="val 6531"/>
                <a:gd name="f204" fmla="val 6523"/>
                <a:gd name="f205" fmla="val 6631"/>
                <a:gd name="f206" fmla="val 6628"/>
                <a:gd name="f207" fmla="val 6654"/>
                <a:gd name="f208" fmla="val 6682"/>
                <a:gd name="f209" fmla="val 6660"/>
                <a:gd name="f210" fmla="val 6762"/>
                <a:gd name="f211" fmla="val 6806"/>
                <a:gd name="f212" fmla="val 6808"/>
                <a:gd name="f213" fmla="val 6798"/>
                <a:gd name="f214" fmla="val 6744"/>
                <a:gd name="f215" fmla="val 6803"/>
                <a:gd name="f216" fmla="val 6821"/>
                <a:gd name="f217" fmla="val 6879"/>
                <a:gd name="f218" fmla="val 6865"/>
                <a:gd name="f219" fmla="val 6858"/>
                <a:gd name="f220" fmla="val 6853"/>
                <a:gd name="f221" fmla="val 6884"/>
                <a:gd name="f222" fmla="val 6958"/>
                <a:gd name="f223" fmla="val 6941"/>
                <a:gd name="f224" fmla="val 6928"/>
                <a:gd name="f225" fmla="val 7014"/>
                <a:gd name="f226" fmla="val 7191"/>
                <a:gd name="f227" fmla="val 7204"/>
                <a:gd name="f228" fmla="val 7205"/>
                <a:gd name="f229" fmla="val 7193"/>
                <a:gd name="f230" fmla="val 7188"/>
                <a:gd name="f231" fmla="val 7342"/>
                <a:gd name="f232" fmla="val 7329"/>
                <a:gd name="f233" fmla="val 7381"/>
                <a:gd name="f234" fmla="val 7309"/>
                <a:gd name="f235" fmla="val 7330"/>
                <a:gd name="f236" fmla="val 7355"/>
                <a:gd name="f237" fmla="val 7399"/>
                <a:gd name="f238" fmla="val 7385"/>
                <a:gd name="f239" fmla="val 7364"/>
                <a:gd name="f240" fmla="val 7383"/>
                <a:gd name="f241" fmla="val 7436"/>
                <a:gd name="f242" fmla="val 7420"/>
                <a:gd name="f243" fmla="val 7485"/>
                <a:gd name="f244" fmla="val 7463"/>
                <a:gd name="f245" fmla="val 7487"/>
                <a:gd name="f246" fmla="val 7520"/>
                <a:gd name="f247" fmla="val 7515"/>
                <a:gd name="f248" fmla="val 7523"/>
                <a:gd name="f249" fmla="val 7511"/>
                <a:gd name="f250" fmla="val 7594"/>
                <a:gd name="f251" fmla="val 7573"/>
                <a:gd name="f252" fmla="val 7590"/>
                <a:gd name="f253" fmla="val 7609"/>
                <a:gd name="f254" fmla="val 7600"/>
                <a:gd name="f255" fmla="val 7680"/>
                <a:gd name="f256" fmla="val 7702"/>
                <a:gd name="f257" fmla="val 7667"/>
                <a:gd name="f258" fmla="val 7761"/>
                <a:gd name="f259" fmla="val 7760"/>
                <a:gd name="f260" fmla="val 7853"/>
                <a:gd name="f261" fmla="val 7842"/>
                <a:gd name="f262" fmla="val 48"/>
                <a:gd name="f263" fmla="val 7825"/>
                <a:gd name="f264" fmla="val 7872"/>
                <a:gd name="f265" fmla="val 7894"/>
                <a:gd name="f266" fmla="val 7968"/>
                <a:gd name="f267" fmla="val 34"/>
                <a:gd name="f268" fmla="val 8050"/>
                <a:gd name="f269" fmla="val 29"/>
                <a:gd name="f270" fmla="val 8066"/>
                <a:gd name="f271" fmla="val 8129"/>
                <a:gd name="f272" fmla="val 8090"/>
                <a:gd name="f273" fmla="val 7980"/>
                <a:gd name="f274" fmla="val 7919"/>
                <a:gd name="f275" fmla="val 7954"/>
                <a:gd name="f276" fmla="val 7929"/>
                <a:gd name="f277" fmla="val 7982"/>
                <a:gd name="f278" fmla="val 8000"/>
                <a:gd name="f279" fmla="val 7953"/>
                <a:gd name="f280" fmla="val 7938"/>
                <a:gd name="f281" fmla="val 8060"/>
                <a:gd name="f282" fmla="val 8054"/>
                <a:gd name="f283" fmla="val 8153"/>
                <a:gd name="f284" fmla="val 8149"/>
                <a:gd name="f285" fmla="val 8016"/>
                <a:gd name="f286" fmla="val 68"/>
                <a:gd name="f287" fmla="val 8011"/>
                <a:gd name="f288" fmla="val 8093"/>
                <a:gd name="f289" fmla="val 8179"/>
                <a:gd name="f290" fmla="val 8201"/>
                <a:gd name="f291" fmla="val 8163"/>
                <a:gd name="f292" fmla="val 8165"/>
                <a:gd name="f293" fmla="val 8176"/>
                <a:gd name="f294" fmla="val 8247"/>
                <a:gd name="f295" fmla="val 8255"/>
                <a:gd name="f296" fmla="val 8218"/>
                <a:gd name="f297" fmla="val 8266"/>
                <a:gd name="f298" fmla="val 8297"/>
                <a:gd name="f299" fmla="val 8355"/>
                <a:gd name="f300" fmla="val 8375"/>
                <a:gd name="f301" fmla="val 8414"/>
                <a:gd name="f302" fmla="val 8418"/>
                <a:gd name="f303" fmla="val 8385"/>
                <a:gd name="f304" fmla="val 8379"/>
                <a:gd name="f305" fmla="val 37"/>
                <a:gd name="f306" fmla="val 8401"/>
                <a:gd name="f307" fmla="val 31"/>
                <a:gd name="f308" fmla="val 8408"/>
                <a:gd name="f309" fmla="val 8505"/>
                <a:gd name="f310" fmla="val 8528"/>
                <a:gd name="f311" fmla="val 8561"/>
                <a:gd name="f312" fmla="val 8479"/>
                <a:gd name="f313" fmla="val 8507"/>
                <a:gd name="f314" fmla="val 8508"/>
                <a:gd name="f315" fmla="val 8526"/>
                <a:gd name="f316" fmla="val 8534"/>
                <a:gd name="f317" fmla="val 8555"/>
                <a:gd name="f318" fmla="val 8525"/>
                <a:gd name="f319" fmla="val 8571"/>
                <a:gd name="f320" fmla="val 8578"/>
                <a:gd name="f321" fmla="val 8664"/>
                <a:gd name="f322" fmla="val 8592"/>
                <a:gd name="f323" fmla="val 8637"/>
                <a:gd name="f324" fmla="val 8640"/>
                <a:gd name="f325" fmla="val 8692"/>
                <a:gd name="f326" fmla="val 8675"/>
                <a:gd name="f327" fmla="val 8739"/>
                <a:gd name="f328" fmla="val 8784"/>
                <a:gd name="f329" fmla="val 8781"/>
                <a:gd name="f330" fmla="val 8791"/>
                <a:gd name="f331" fmla="val 8796"/>
                <a:gd name="f332" fmla="val 8888"/>
                <a:gd name="f333" fmla="val 8937"/>
                <a:gd name="f334" fmla="val 9022"/>
                <a:gd name="f335" fmla="val 9030"/>
                <a:gd name="f336" fmla="val 9071"/>
                <a:gd name="f337" fmla="val 9054"/>
                <a:gd name="f338" fmla="val 9066"/>
                <a:gd name="f339" fmla="val 9077"/>
                <a:gd name="f340" fmla="val 9103"/>
                <a:gd name="f341" fmla="val 9154"/>
                <a:gd name="f342" fmla="val 9045"/>
                <a:gd name="f343" fmla="val 9084"/>
                <a:gd name="f344" fmla="val 9087"/>
                <a:gd name="f345" fmla="val 9152"/>
                <a:gd name="f346" fmla="val 9189"/>
                <a:gd name="f347" fmla="val 9178"/>
                <a:gd name="f348" fmla="val 9065"/>
                <a:gd name="f349" fmla="val 9130"/>
                <a:gd name="f350" fmla="val 9219"/>
                <a:gd name="f351" fmla="val 9290"/>
                <a:gd name="f352" fmla="val 9250"/>
                <a:gd name="f353" fmla="val 9262"/>
                <a:gd name="f354" fmla="val 9395"/>
                <a:gd name="f355" fmla="val 9376"/>
                <a:gd name="f356" fmla="val 9486"/>
                <a:gd name="f357" fmla="val 9530"/>
                <a:gd name="f358" fmla="val 40"/>
                <a:gd name="f359" fmla="val 9498"/>
                <a:gd name="f360" fmla="val 9440"/>
                <a:gd name="f361" fmla="val 9409"/>
                <a:gd name="f362" fmla="val 9370"/>
                <a:gd name="f363" fmla="val 9418"/>
                <a:gd name="f364" fmla="val 9400"/>
                <a:gd name="f365" fmla="val 9361"/>
                <a:gd name="f366" fmla="val 9340"/>
                <a:gd name="f367" fmla="val 9377"/>
                <a:gd name="f368" fmla="val 9565"/>
                <a:gd name="f369" fmla="val 9668"/>
                <a:gd name="f370" fmla="val 9686"/>
                <a:gd name="f371" fmla="val 9718"/>
                <a:gd name="f372" fmla="val 9703"/>
                <a:gd name="f373" fmla="val 9670"/>
                <a:gd name="f374" fmla="val 9640"/>
                <a:gd name="f375" fmla="val 9732"/>
                <a:gd name="f376" fmla="val 9690"/>
                <a:gd name="f377" fmla="val 9734"/>
                <a:gd name="f378" fmla="val 9783"/>
                <a:gd name="f379" fmla="val 9844"/>
                <a:gd name="f380" fmla="val 9856"/>
                <a:gd name="f381" fmla="val 9854"/>
                <a:gd name="f382" fmla="val 9816"/>
                <a:gd name="f383" fmla="val 9798"/>
                <a:gd name="f384" fmla="val 9824"/>
                <a:gd name="f385" fmla="val 9892"/>
                <a:gd name="f386" fmla="val 9920"/>
                <a:gd name="f387" fmla="val 9877"/>
                <a:gd name="f388" fmla="val 9921"/>
                <a:gd name="f389" fmla="val 9975"/>
                <a:gd name="f390" fmla="val 10005"/>
                <a:gd name="f391" fmla="val 19"/>
                <a:gd name="f392" fmla="val 10017"/>
                <a:gd name="f393" fmla="val 9979"/>
                <a:gd name="f394" fmla="val 18"/>
                <a:gd name="f395" fmla="val 10012"/>
                <a:gd name="f396" fmla="val 27"/>
                <a:gd name="f397" fmla="val 9839"/>
                <a:gd name="f398" fmla="val 9893"/>
                <a:gd name="f399" fmla="val 9825"/>
                <a:gd name="f400" fmla="val 9773"/>
                <a:gd name="f401" fmla="val 16"/>
                <a:gd name="f402" fmla="val 9774"/>
                <a:gd name="f403" fmla="val 9791"/>
                <a:gd name="f404" fmla="val 20"/>
                <a:gd name="f405" fmla="val 9746"/>
                <a:gd name="f406" fmla="val 9743"/>
                <a:gd name="f407" fmla="val 9739"/>
                <a:gd name="f408" fmla="val 9735"/>
                <a:gd name="f409" fmla="val 9733"/>
                <a:gd name="f410" fmla="val 9736"/>
                <a:gd name="f411" fmla="val 9747"/>
                <a:gd name="f412" fmla="val 9756"/>
                <a:gd name="f413" fmla="val 9759"/>
                <a:gd name="f414" fmla="val 9664"/>
                <a:gd name="f415" fmla="val 9639"/>
                <a:gd name="f416" fmla="val 9612"/>
                <a:gd name="f417" fmla="val 30"/>
                <a:gd name="f418" fmla="val 9651"/>
                <a:gd name="f419" fmla="val 9636"/>
                <a:gd name="f420" fmla="val 9599"/>
                <a:gd name="f421" fmla="val 9596"/>
                <a:gd name="f422" fmla="val 9591"/>
                <a:gd name="f423" fmla="val 9534"/>
                <a:gd name="f424" fmla="val 9500"/>
                <a:gd name="f425" fmla="val 17"/>
                <a:gd name="f426" fmla="val 9453"/>
                <a:gd name="f427" fmla="val 9425"/>
                <a:gd name="f428" fmla="val 9398"/>
                <a:gd name="f429" fmla="val 9356"/>
                <a:gd name="f430" fmla="val 9380"/>
                <a:gd name="f431" fmla="val 9289"/>
                <a:gd name="f432" fmla="val 9200"/>
                <a:gd name="f433" fmla="val 9106"/>
                <a:gd name="f434" fmla="val 28"/>
                <a:gd name="f435" fmla="val 9004"/>
                <a:gd name="f436" fmla="val 8974"/>
                <a:gd name="f437" fmla="val 8944"/>
                <a:gd name="f438" fmla="val 8893"/>
                <a:gd name="f439" fmla="val 8884"/>
                <a:gd name="f440" fmla="val 8845"/>
                <a:gd name="f441" fmla="val 8768"/>
                <a:gd name="f442" fmla="val 8752"/>
                <a:gd name="f443" fmla="val 8710"/>
                <a:gd name="f444" fmla="val 7"/>
                <a:gd name="f445" fmla="val 8565"/>
                <a:gd name="f446" fmla="val 14"/>
                <a:gd name="f447" fmla="val 8498"/>
                <a:gd name="f448" fmla="val 8495"/>
                <a:gd name="f449" fmla="val 8449"/>
                <a:gd name="f450" fmla="val 8404"/>
                <a:gd name="f451" fmla="val 8346"/>
                <a:gd name="f452" fmla="val 8350"/>
                <a:gd name="f453" fmla="val 8300"/>
                <a:gd name="f454" fmla="val 8222"/>
                <a:gd name="f455" fmla="val 8143"/>
                <a:gd name="f456" fmla="val 8169"/>
                <a:gd name="f457" fmla="val 8183"/>
                <a:gd name="f458" fmla="val 8089"/>
                <a:gd name="f459" fmla="val 11"/>
                <a:gd name="f460" fmla="val 7984"/>
                <a:gd name="f461" fmla="val 7899"/>
                <a:gd name="f462" fmla="val 7878"/>
                <a:gd name="f463" fmla="val 7862"/>
                <a:gd name="f464" fmla="val 7848"/>
                <a:gd name="f465" fmla="val 7850"/>
                <a:gd name="f466" fmla="val 7851"/>
                <a:gd name="f467" fmla="val 7844"/>
                <a:gd name="f468" fmla="val 7815"/>
                <a:gd name="f469" fmla="val 7823"/>
                <a:gd name="f470" fmla="val 7832"/>
                <a:gd name="f471" fmla="val 7839"/>
                <a:gd name="f472" fmla="val 7798"/>
                <a:gd name="f473" fmla="val 7774"/>
                <a:gd name="f474" fmla="val 7763"/>
                <a:gd name="f475" fmla="val 7758"/>
                <a:gd name="f476" fmla="val 7734"/>
                <a:gd name="f477" fmla="val 7739"/>
                <a:gd name="f478" fmla="val 7751"/>
                <a:gd name="f479" fmla="val 7728"/>
                <a:gd name="f480" fmla="val 7719"/>
                <a:gd name="f481" fmla="val 7700"/>
                <a:gd name="f482" fmla="val 7655"/>
                <a:gd name="f483" fmla="val 7629"/>
                <a:gd name="f484" fmla="val 7612"/>
                <a:gd name="f485" fmla="val 7506"/>
                <a:gd name="f486" fmla="val 7493"/>
                <a:gd name="f487" fmla="val 7492"/>
                <a:gd name="f488" fmla="val 7498"/>
                <a:gd name="f489" fmla="val 7471"/>
                <a:gd name="f490" fmla="val 7444"/>
                <a:gd name="f491" fmla="val 7408"/>
                <a:gd name="f492" fmla="val 7349"/>
                <a:gd name="f493" fmla="val 7313"/>
                <a:gd name="f494" fmla="val 7298"/>
                <a:gd name="f495" fmla="val 7334"/>
                <a:gd name="f496" fmla="val 7247"/>
                <a:gd name="f497" fmla="val 7263"/>
                <a:gd name="f498" fmla="val 7190"/>
                <a:gd name="f499" fmla="val 7194"/>
                <a:gd name="f500" fmla="val 7167"/>
                <a:gd name="f501" fmla="val 7125"/>
                <a:gd name="f502" fmla="val 7109"/>
                <a:gd name="f503" fmla="val 7051"/>
                <a:gd name="f504" fmla="val 6819"/>
                <a:gd name="f505" fmla="val 6668"/>
                <a:gd name="f506" fmla="val 6697"/>
                <a:gd name="f507" fmla="val 6598"/>
                <a:gd name="f508" fmla="val 6592"/>
                <a:gd name="f509" fmla="val 6583"/>
                <a:gd name="f510" fmla="val 6562"/>
                <a:gd name="f511" fmla="val 6586"/>
                <a:gd name="f512" fmla="val 6509"/>
                <a:gd name="f513" fmla="val 6471"/>
                <a:gd name="f514" fmla="val 6418"/>
                <a:gd name="f515" fmla="val 6409"/>
                <a:gd name="f516" fmla="val 6434"/>
                <a:gd name="f517" fmla="val 6426"/>
                <a:gd name="f518" fmla="val 6420"/>
                <a:gd name="f519" fmla="val 6402"/>
                <a:gd name="f520" fmla="val 6394"/>
                <a:gd name="f521" fmla="val 6386"/>
                <a:gd name="f522" fmla="val 6405"/>
                <a:gd name="f523" fmla="val 6417"/>
                <a:gd name="f524" fmla="val 6331"/>
                <a:gd name="f525" fmla="val 6285"/>
                <a:gd name="f526" fmla="val 6265"/>
                <a:gd name="f527" fmla="val 6236"/>
                <a:gd name="f528" fmla="val 6223"/>
                <a:gd name="f529" fmla="val 6199"/>
                <a:gd name="f530" fmla="val 6221"/>
                <a:gd name="f531" fmla="val 6080"/>
                <a:gd name="f532" fmla="val 6078"/>
                <a:gd name="f533" fmla="val 6069"/>
                <a:gd name="f534" fmla="val 6039"/>
                <a:gd name="f535" fmla="val 6032"/>
                <a:gd name="f536" fmla="val 5970"/>
                <a:gd name="f537" fmla="val 5965"/>
                <a:gd name="f538" fmla="val 5904"/>
                <a:gd name="f539" fmla="val 5921"/>
                <a:gd name="f540" fmla="val 5897"/>
                <a:gd name="f541" fmla="val 5871"/>
                <a:gd name="f542" fmla="val 5822"/>
                <a:gd name="f543" fmla="val 5823"/>
                <a:gd name="f544" fmla="val 5711"/>
                <a:gd name="f545" fmla="val 5775"/>
                <a:gd name="f546" fmla="val 5665"/>
                <a:gd name="f547" fmla="val 5671"/>
                <a:gd name="f548" fmla="val 5660"/>
                <a:gd name="f549" fmla="val 5573"/>
                <a:gd name="f550" fmla="val 5509"/>
                <a:gd name="f551" fmla="val 5532"/>
                <a:gd name="f552" fmla="val 5497"/>
                <a:gd name="f553" fmla="val 5434"/>
                <a:gd name="f554" fmla="val 5399"/>
                <a:gd name="f555" fmla="val 5391"/>
                <a:gd name="f556" fmla="val 5411"/>
                <a:gd name="f557" fmla="val 5422"/>
                <a:gd name="f558" fmla="val 5330"/>
                <a:gd name="f559" fmla="val 6"/>
                <a:gd name="f560" fmla="val 5410"/>
                <a:gd name="f561" fmla="val 5341"/>
                <a:gd name="f562" fmla="val 5328"/>
                <a:gd name="f563" fmla="val 5357"/>
                <a:gd name="f564" fmla="val 10"/>
                <a:gd name="f565" fmla="val 5311"/>
                <a:gd name="f566" fmla="val 9"/>
                <a:gd name="f567" fmla="val 5288"/>
                <a:gd name="f568" fmla="val 5177"/>
                <a:gd name="f569" fmla="val 5114"/>
                <a:gd name="f570" fmla="val 5128"/>
                <a:gd name="f571" fmla="val 5142"/>
                <a:gd name="f572" fmla="val 5110"/>
                <a:gd name="f573" fmla="val 5061"/>
                <a:gd name="f574" fmla="val 4978"/>
                <a:gd name="f575" fmla="val 4934"/>
                <a:gd name="f576" fmla="val 4928"/>
                <a:gd name="f577" fmla="val 4925"/>
                <a:gd name="f578" fmla="val 4888"/>
                <a:gd name="f579" fmla="val 4804"/>
                <a:gd name="f580" fmla="val 4781"/>
                <a:gd name="f581" fmla="val 8"/>
                <a:gd name="f582" fmla="val 4549"/>
                <a:gd name="f583" fmla="val 4550"/>
                <a:gd name="f584" fmla="val 4435"/>
                <a:gd name="f585" fmla="val 4438"/>
                <a:gd name="f586" fmla="val 4365"/>
                <a:gd name="f587" fmla="val 4339"/>
                <a:gd name="f588" fmla="val 4313"/>
                <a:gd name="f589" fmla="val 4296"/>
                <a:gd name="f590" fmla="val 4309"/>
                <a:gd name="f591" fmla="val 4310"/>
                <a:gd name="f592" fmla="val 4203"/>
                <a:gd name="f593" fmla="val 4192"/>
                <a:gd name="f594" fmla="val 4102"/>
                <a:gd name="f595" fmla="val 4093"/>
                <a:gd name="f596" fmla="val 4068"/>
                <a:gd name="f597" fmla="val 3938"/>
                <a:gd name="f598" fmla="val 3833"/>
                <a:gd name="f599" fmla="val 3834"/>
                <a:gd name="f600" fmla="val 3836"/>
                <a:gd name="f601" fmla="val 3844"/>
                <a:gd name="f602" fmla="val 3726"/>
                <a:gd name="f603" fmla="val 3561"/>
                <a:gd name="f604" fmla="val 3518"/>
                <a:gd name="f605" fmla="val 3439"/>
                <a:gd name="f606" fmla="val 3540"/>
                <a:gd name="f607" fmla="val 3424"/>
                <a:gd name="f608" fmla="val 3466"/>
                <a:gd name="f609" fmla="val 3426"/>
                <a:gd name="f610" fmla="val 3363"/>
                <a:gd name="f611" fmla="val 3412"/>
                <a:gd name="f612" fmla="val 3420"/>
                <a:gd name="f613" fmla="val 3438"/>
                <a:gd name="f614" fmla="val 3294"/>
                <a:gd name="f615" fmla="val 3297"/>
                <a:gd name="f616" fmla="val 3098"/>
                <a:gd name="f617" fmla="val 2904"/>
                <a:gd name="f618" fmla="val 2718"/>
                <a:gd name="f619" fmla="val 2740"/>
                <a:gd name="f620" fmla="val 2675"/>
                <a:gd name="f621" fmla="val 2658"/>
                <a:gd name="f622" fmla="val 2652"/>
                <a:gd name="f623" fmla="val 2698"/>
                <a:gd name="f624" fmla="val 2674"/>
                <a:gd name="f625" fmla="val 2620"/>
                <a:gd name="f626" fmla="val 2619"/>
                <a:gd name="f627" fmla="val 2528"/>
                <a:gd name="f628" fmla="val 2655"/>
                <a:gd name="f629" fmla="val 2627"/>
                <a:gd name="f630" fmla="val 2589"/>
                <a:gd name="f631" fmla="val 2597"/>
                <a:gd name="f632" fmla="val 2567"/>
                <a:gd name="f633" fmla="val 2564"/>
                <a:gd name="f634" fmla="val 2508"/>
                <a:gd name="f635" fmla="val 2473"/>
                <a:gd name="f636" fmla="val 2490"/>
                <a:gd name="f637" fmla="val 2476"/>
                <a:gd name="f638" fmla="val 2477"/>
                <a:gd name="f639" fmla="val 2472"/>
                <a:gd name="f640" fmla="val 2455"/>
                <a:gd name="f641" fmla="val 2373"/>
                <a:gd name="f642" fmla="val 2406"/>
                <a:gd name="f643" fmla="val 2370"/>
                <a:gd name="f644" fmla="val 2329"/>
                <a:gd name="f645" fmla="val 2367"/>
                <a:gd name="f646" fmla="val 2311"/>
                <a:gd name="f647" fmla="val 2062"/>
                <a:gd name="f648" fmla="val 2028"/>
                <a:gd name="f649" fmla="val 1977"/>
                <a:gd name="f650" fmla="val 1927"/>
                <a:gd name="f651" fmla="val 1864"/>
                <a:gd name="f652" fmla="val 1880"/>
                <a:gd name="f653" fmla="val 1889"/>
                <a:gd name="f654" fmla="val 1836"/>
                <a:gd name="f655" fmla="val 1855"/>
                <a:gd name="f656" fmla="val 1737"/>
                <a:gd name="f657" fmla="val 1694"/>
                <a:gd name="f658" fmla="val 1733"/>
                <a:gd name="f659" fmla="val 1542"/>
                <a:gd name="f660" fmla="val 1603"/>
                <a:gd name="f661" fmla="val 1558"/>
                <a:gd name="f662" fmla="val 1600"/>
                <a:gd name="f663" fmla="val 1566"/>
                <a:gd name="f664" fmla="val 1460"/>
                <a:gd name="f665" fmla="val 1331"/>
                <a:gd name="f666" fmla="val 1200"/>
                <a:gd name="f667" fmla="val 1198"/>
                <a:gd name="f668" fmla="val 1220"/>
                <a:gd name="f669" fmla="val 1192"/>
                <a:gd name="f670" fmla="val 1122"/>
                <a:gd name="f671" fmla="val 1096"/>
                <a:gd name="f672" fmla="val 1098"/>
                <a:gd name="f673" fmla="val 1051"/>
                <a:gd name="f674" fmla="val 1058"/>
                <a:gd name="f675" fmla="val 1068"/>
                <a:gd name="f676" fmla="val 1050"/>
                <a:gd name="f677" fmla="val 792"/>
                <a:gd name="f678" fmla="val 524"/>
                <a:gd name="f679" fmla="val 262"/>
                <a:gd name="f680" fmla="val 297"/>
                <a:gd name="f681" fmla="val 274"/>
                <a:gd name="f682" fmla="val 247"/>
                <a:gd name="f683" fmla="val 264"/>
                <a:gd name="f684" fmla="val 246"/>
                <a:gd name="f685" fmla="val 250"/>
                <a:gd name="f686" fmla="val 140"/>
                <a:gd name="f687" fmla="val 120"/>
                <a:gd name="f688" fmla="val 111"/>
                <a:gd name="f689" fmla="val 104"/>
                <a:gd name="f690" fmla="val 156"/>
                <a:gd name="f691" fmla="val 240"/>
                <a:gd name="f692" fmla="val 325"/>
                <a:gd name="f693" fmla="val 344"/>
                <a:gd name="f694" fmla="val 309"/>
                <a:gd name="f695" fmla="val 319"/>
                <a:gd name="f696" fmla="val 340"/>
                <a:gd name="f697" fmla="val 366"/>
                <a:gd name="f698" fmla="val 414"/>
                <a:gd name="f699" fmla="val 409"/>
                <a:gd name="f700" fmla="val 544"/>
                <a:gd name="f701" fmla="val 602"/>
                <a:gd name="f702" fmla="val 754"/>
                <a:gd name="f703" fmla="val 742"/>
                <a:gd name="f704" fmla="val 775"/>
                <a:gd name="f705" fmla="val 782"/>
                <a:gd name="f706" fmla="val 797"/>
                <a:gd name="f707" fmla="val 835"/>
                <a:gd name="f708" fmla="val 706"/>
                <a:gd name="f709" fmla="val 740"/>
                <a:gd name="f710" fmla="val 783"/>
                <a:gd name="f711" fmla="val 970"/>
                <a:gd name="f712" fmla="val 999"/>
                <a:gd name="f713" fmla="val 1049"/>
                <a:gd name="f714" fmla="val 984"/>
                <a:gd name="f715" fmla="val 1034"/>
                <a:gd name="f716" fmla="val 1048"/>
                <a:gd name="f717" fmla="val 1060"/>
                <a:gd name="f718" fmla="val 1093"/>
                <a:gd name="f719" fmla="val 1110"/>
                <a:gd name="f720" fmla="val 1111"/>
                <a:gd name="f721" fmla="val 1103"/>
                <a:gd name="f722" fmla="val 1088"/>
                <a:gd name="f723" fmla="val 1080"/>
                <a:gd name="f724" fmla="val 1215"/>
                <a:gd name="f725" fmla="val 1166"/>
                <a:gd name="f726" fmla="val 1303"/>
                <a:gd name="f727" fmla="val 1470"/>
                <a:gd name="f728" fmla="val 1593"/>
                <a:gd name="f729" fmla="val 1674"/>
                <a:gd name="f730" fmla="val 1784"/>
                <a:gd name="f731" fmla="val 1780"/>
                <a:gd name="f732" fmla="val 1803"/>
                <a:gd name="f733" fmla="val 1832"/>
                <a:gd name="f734" fmla="val 1863"/>
                <a:gd name="f735" fmla="val 1835"/>
                <a:gd name="f736" fmla="val 1915"/>
                <a:gd name="f737" fmla="val 1879"/>
                <a:gd name="f738" fmla="val 1988"/>
                <a:gd name="f739" fmla="val 1933"/>
                <a:gd name="f740" fmla="val 2005"/>
                <a:gd name="f741" fmla="val 2022"/>
                <a:gd name="f742" fmla="val 2046"/>
                <a:gd name="f743" fmla="val 2048"/>
                <a:gd name="f744" fmla="val 2104"/>
                <a:gd name="f745" fmla="val 2058"/>
                <a:gd name="f746" fmla="val 2139"/>
                <a:gd name="f747" fmla="val 2088"/>
                <a:gd name="f748" fmla="val 2205"/>
                <a:gd name="f749" fmla="val 2261"/>
                <a:gd name="f750" fmla="val 2314"/>
                <a:gd name="f751" fmla="val 2368"/>
                <a:gd name="f752" fmla="val 2214"/>
                <a:gd name="f753" fmla="val 2244"/>
                <a:gd name="f754" fmla="val 2219"/>
                <a:gd name="f755" fmla="val 2288"/>
                <a:gd name="f756" fmla="val 2324"/>
                <a:gd name="f757" fmla="val 2361"/>
                <a:gd name="f758" fmla="val 2387"/>
                <a:gd name="f759" fmla="val 2481"/>
                <a:gd name="f760" fmla="val 2471"/>
                <a:gd name="f761" fmla="val 2496"/>
                <a:gd name="f762" fmla="val 2530"/>
                <a:gd name="f763" fmla="val 2573"/>
                <a:gd name="f764" fmla="val 2628"/>
                <a:gd name="f765" fmla="val 2635"/>
                <a:gd name="f766" fmla="val 2550"/>
                <a:gd name="f767" fmla="val 2598"/>
                <a:gd name="f768" fmla="val 2644"/>
                <a:gd name="f769" fmla="val 2724"/>
                <a:gd name="f770" fmla="val 2694"/>
                <a:gd name="f771" fmla="val 2677"/>
                <a:gd name="f772" fmla="val 2701"/>
                <a:gd name="f773" fmla="val 2722"/>
                <a:gd name="f774" fmla="val 2747"/>
                <a:gd name="f775" fmla="val 2643"/>
                <a:gd name="f776" fmla="val 2591"/>
                <a:gd name="f777" fmla="val 2616"/>
                <a:gd name="f778" fmla="val 2689"/>
                <a:gd name="f779" fmla="val 2663"/>
                <a:gd name="f780" fmla="val 2700"/>
                <a:gd name="f781" fmla="val 2755"/>
                <a:gd name="f782" fmla="val 2818"/>
                <a:gd name="f783" fmla="val 2814"/>
                <a:gd name="f784" fmla="val 2824"/>
                <a:gd name="f785" fmla="val 2845"/>
                <a:gd name="f786" fmla="val 2863"/>
                <a:gd name="f787" fmla="val 2830"/>
                <a:gd name="f788" fmla="val 2881"/>
                <a:gd name="f789" fmla="val 2928"/>
                <a:gd name="f790" fmla="val 2977"/>
                <a:gd name="f791" fmla="val 2875"/>
                <a:gd name="f792" fmla="val 2954"/>
                <a:gd name="f793" fmla="val 2911"/>
                <a:gd name="f794" fmla="val 3038"/>
                <a:gd name="f795" fmla="val 2984"/>
                <a:gd name="f796" fmla="val 3126"/>
                <a:gd name="f797" fmla="val 3107"/>
                <a:gd name="f798" fmla="val 3054"/>
                <a:gd name="f799" fmla="val 3084"/>
                <a:gd name="f800" fmla="val 3111"/>
                <a:gd name="f801" fmla="val 3146"/>
                <a:gd name="f802" fmla="val 3163"/>
                <a:gd name="f803" fmla="val 3257"/>
                <a:gd name="f804" fmla="val 3149"/>
                <a:gd name="f805" fmla="val 3189"/>
                <a:gd name="f806" fmla="val 3221"/>
                <a:gd name="f807" fmla="val 3235"/>
                <a:gd name="f808" fmla="val 3276"/>
                <a:gd name="f809" fmla="val 3384"/>
                <a:gd name="f810" fmla="val 3305"/>
                <a:gd name="f811" fmla="val 3401"/>
                <a:gd name="f812" fmla="val 3361"/>
                <a:gd name="f813" fmla="val 3411"/>
                <a:gd name="f814" fmla="val 3400"/>
                <a:gd name="f815" fmla="val 3455"/>
                <a:gd name="f816" fmla="val 3472"/>
                <a:gd name="f817" fmla="val 3526"/>
                <a:gd name="f818" fmla="val 3513"/>
                <a:gd name="f819" fmla="val 3533"/>
                <a:gd name="f820" fmla="val 3580"/>
                <a:gd name="f821" fmla="val 3613"/>
                <a:gd name="f822" fmla="val 3562"/>
                <a:gd name="f823" fmla="val 3630"/>
                <a:gd name="f824" fmla="val 3614"/>
                <a:gd name="f825" fmla="val 3598"/>
                <a:gd name="f826" fmla="val 3568"/>
                <a:gd name="f827" fmla="val 3565"/>
                <a:gd name="f828" fmla="val 3553"/>
                <a:gd name="f829" fmla="val 3550"/>
                <a:gd name="f830" fmla="val 3585"/>
                <a:gd name="f831" fmla="val 3638"/>
                <a:gd name="f832" fmla="val 3662"/>
                <a:gd name="f833" fmla="val 3653"/>
                <a:gd name="f834" fmla="val 3642"/>
                <a:gd name="f835" fmla="val 3636"/>
                <a:gd name="f836" fmla="val 3734"/>
                <a:gd name="f837" fmla="val 3749"/>
                <a:gd name="f838" fmla="val 3737"/>
                <a:gd name="f839" fmla="val 3725"/>
                <a:gd name="f840" fmla="val 3744"/>
                <a:gd name="f841" fmla="val 3758"/>
                <a:gd name="f842" fmla="val 3787"/>
                <a:gd name="f843" fmla="val 3780"/>
                <a:gd name="f844" fmla="val 3781"/>
                <a:gd name="f845" fmla="val 3740"/>
                <a:gd name="f846" fmla="val 3839"/>
                <a:gd name="f847" fmla="val 3881"/>
                <a:gd name="f848" fmla="val 3869"/>
                <a:gd name="f849" fmla="val 3920"/>
                <a:gd name="f850" fmla="val 3995"/>
                <a:gd name="f851" fmla="val 4064"/>
                <a:gd name="f852" fmla="val 4067"/>
                <a:gd name="f853" fmla="val 4074"/>
                <a:gd name="f854" fmla="val 4089"/>
                <a:gd name="f855" fmla="val 4153"/>
                <a:gd name="f856" fmla="val 4210"/>
                <a:gd name="f857" fmla="val 4286"/>
                <a:gd name="f858" fmla="val 4329"/>
                <a:gd name="f859" fmla="val 4389"/>
                <a:gd name="f860" fmla="val 4271"/>
                <a:gd name="f861" fmla="val 4370"/>
                <a:gd name="f862" fmla="val 4440"/>
                <a:gd name="f863" fmla="val 4396"/>
                <a:gd name="f864" fmla="val 4421"/>
                <a:gd name="f865" fmla="val 4456"/>
                <a:gd name="f866" fmla="val 4517"/>
                <a:gd name="f867" fmla="val 4581"/>
                <a:gd name="f868" fmla="val 4560"/>
                <a:gd name="f869" fmla="val 4543"/>
                <a:gd name="f870" fmla="+- 0 0 -90"/>
                <a:gd name="f871" fmla="*/ f3 1 10030"/>
                <a:gd name="f872" fmla="*/ f4 1 75"/>
                <a:gd name="f873" fmla="+- f7 0 f5"/>
                <a:gd name="f874" fmla="+- f6 0 f5"/>
                <a:gd name="f875" fmla="*/ f870 f0 1"/>
                <a:gd name="f876" fmla="*/ f874 1 10030"/>
                <a:gd name="f877" fmla="*/ f873 1 75"/>
                <a:gd name="f878" fmla="*/ 9555 f874 1"/>
                <a:gd name="f879" fmla="*/ 25 f873 1"/>
                <a:gd name="f880" fmla="*/ 9488 f874 1"/>
                <a:gd name="f881" fmla="*/ 23 f873 1"/>
                <a:gd name="f882" fmla="*/ 5258 f874 1"/>
                <a:gd name="f883" fmla="*/ 60 f873 1"/>
                <a:gd name="f884" fmla="*/ 4572 f874 1"/>
                <a:gd name="f885" fmla="*/ 65 f873 1"/>
                <a:gd name="f886" fmla="*/ 4884 f874 1"/>
                <a:gd name="f887" fmla="*/ 61 f873 1"/>
                <a:gd name="f888" fmla="*/ 5092 f874 1"/>
                <a:gd name="f889" fmla="*/ 56 f873 1"/>
                <a:gd name="f890" fmla="*/ 5260 f874 1"/>
                <a:gd name="f891" fmla="*/ 5560 f874 1"/>
                <a:gd name="f892" fmla="*/ 62 f873 1"/>
                <a:gd name="f893" fmla="*/ 6006 f874 1"/>
                <a:gd name="f894" fmla="*/ 6308 f874 1"/>
                <a:gd name="f895" fmla="*/ 32 f873 1"/>
                <a:gd name="f896" fmla="*/ 6269 f874 1"/>
                <a:gd name="f897" fmla="*/ 52 f873 1"/>
                <a:gd name="f898" fmla="*/ 6665 f874 1"/>
                <a:gd name="f899" fmla="*/ 41 f873 1"/>
                <a:gd name="f900" fmla="*/ 6806 f874 1"/>
                <a:gd name="f901" fmla="*/ 53 f873 1"/>
                <a:gd name="f902" fmla="*/ 7204 f874 1"/>
                <a:gd name="f903" fmla="*/ 50 f873 1"/>
                <a:gd name="f904" fmla="*/ 7485 f874 1"/>
                <a:gd name="f905" fmla="*/ 7667 f874 1"/>
                <a:gd name="f906" fmla="*/ 7919 f874 1"/>
                <a:gd name="f907" fmla="*/ 63 f873 1"/>
                <a:gd name="f908" fmla="*/ 8179 f874 1"/>
                <a:gd name="f909" fmla="*/ 51 f873 1"/>
                <a:gd name="f910" fmla="*/ 8401 f874 1"/>
                <a:gd name="f911" fmla="*/ 31 f873 1"/>
                <a:gd name="f912" fmla="*/ 8692 f874 1"/>
                <a:gd name="f913" fmla="*/ 58 f873 1"/>
                <a:gd name="f914" fmla="*/ 9084 f874 1"/>
                <a:gd name="f915" fmla="*/ 9498 f874 1"/>
                <a:gd name="f916" fmla="*/ 44 f873 1"/>
                <a:gd name="f917" fmla="*/ 9670 f874 1"/>
                <a:gd name="f918" fmla="*/ 45 f873 1"/>
                <a:gd name="f919" fmla="*/ 9877 f874 1"/>
                <a:gd name="f920" fmla="*/ 9735 f874 1"/>
                <a:gd name="f921" fmla="*/ 21 f873 1"/>
                <a:gd name="f922" fmla="*/ 9636 f874 1"/>
                <a:gd name="f923" fmla="*/ 27 f873 1"/>
                <a:gd name="f924" fmla="*/ 9290 f874 1"/>
                <a:gd name="f925" fmla="*/ 22 f873 1"/>
                <a:gd name="f926" fmla="*/ 8498 f874 1"/>
                <a:gd name="f927" fmla="*/ 12 f873 1"/>
                <a:gd name="f928" fmla="*/ 7899 f874 1"/>
                <a:gd name="f929" fmla="*/ 7774 f874 1"/>
                <a:gd name="f930" fmla="*/ 7493 f874 1"/>
                <a:gd name="f931" fmla="*/ 7190 f874 1"/>
                <a:gd name="f932" fmla="*/ 6418 f874 1"/>
                <a:gd name="f933" fmla="*/ 20 f873 1"/>
                <a:gd name="f934" fmla="*/ 6248 f874 1"/>
                <a:gd name="f935" fmla="*/ 24 f873 1"/>
                <a:gd name="f936" fmla="*/ 5823 f874 1"/>
                <a:gd name="f937" fmla="*/ 28 f873 1"/>
                <a:gd name="f938" fmla="*/ 5422 f874 1"/>
                <a:gd name="f939" fmla="*/ 11 f873 1"/>
                <a:gd name="f940" fmla="*/ 4925 f874 1"/>
                <a:gd name="f941" fmla="*/ 16 f873 1"/>
                <a:gd name="f942" fmla="*/ 4310 f874 1"/>
                <a:gd name="f943" fmla="*/ 18 f873 1"/>
                <a:gd name="f944" fmla="*/ 3439 f874 1"/>
                <a:gd name="f945" fmla="*/ 2740 f874 1"/>
                <a:gd name="f946" fmla="*/ 2597 f874 1"/>
                <a:gd name="f947" fmla="*/ 9 f873 1"/>
                <a:gd name="f948" fmla="*/ 2367 f874 1"/>
                <a:gd name="f949" fmla="*/ 1566 f874 1"/>
                <a:gd name="f950" fmla="*/ 262 f874 1"/>
                <a:gd name="f951" fmla="*/ 7 f873 1"/>
                <a:gd name="f952" fmla="*/ 104 f874 1"/>
                <a:gd name="f953" fmla="*/ 42 f873 1"/>
                <a:gd name="f954" fmla="*/ 742 f874 1"/>
                <a:gd name="f955" fmla="*/ 47 f873 1"/>
                <a:gd name="f956" fmla="*/ 1060 f874 1"/>
                <a:gd name="f957" fmla="*/ 1593 f874 1"/>
                <a:gd name="f958" fmla="*/ 46 f873 1"/>
                <a:gd name="f959" fmla="*/ 2022 f874 1"/>
                <a:gd name="f960" fmla="*/ 2481 f874 1"/>
                <a:gd name="f961" fmla="*/ 2677 f874 1"/>
                <a:gd name="f962" fmla="*/ 2863 f874 1"/>
                <a:gd name="f963" fmla="*/ 3163 f874 1"/>
                <a:gd name="f964" fmla="*/ 3411 f874 1"/>
                <a:gd name="f965" fmla="*/ 54 f873 1"/>
                <a:gd name="f966" fmla="*/ 3550 f874 1"/>
                <a:gd name="f967" fmla="*/ 3740 f874 1"/>
                <a:gd name="f968" fmla="*/ 4329 f874 1"/>
                <a:gd name="f969" fmla="*/ 68 f873 1"/>
                <a:gd name="f970" fmla="*/ f875 1 f2"/>
                <a:gd name="f971" fmla="*/ f878 1 10030"/>
                <a:gd name="f972" fmla="*/ f879 1 75"/>
                <a:gd name="f973" fmla="*/ f880 1 10030"/>
                <a:gd name="f974" fmla="*/ f881 1 75"/>
                <a:gd name="f975" fmla="*/ f882 1 10030"/>
                <a:gd name="f976" fmla="*/ f883 1 75"/>
                <a:gd name="f977" fmla="*/ f884 1 10030"/>
                <a:gd name="f978" fmla="*/ f885 1 75"/>
                <a:gd name="f979" fmla="*/ f886 1 10030"/>
                <a:gd name="f980" fmla="*/ f887 1 75"/>
                <a:gd name="f981" fmla="*/ f888 1 10030"/>
                <a:gd name="f982" fmla="*/ f889 1 75"/>
                <a:gd name="f983" fmla="*/ f890 1 10030"/>
                <a:gd name="f984" fmla="*/ f891 1 10030"/>
                <a:gd name="f985" fmla="*/ f892 1 75"/>
                <a:gd name="f986" fmla="*/ f893 1 10030"/>
                <a:gd name="f987" fmla="*/ f894 1 10030"/>
                <a:gd name="f988" fmla="*/ f895 1 75"/>
                <a:gd name="f989" fmla="*/ f896 1 10030"/>
                <a:gd name="f990" fmla="*/ f897 1 75"/>
                <a:gd name="f991" fmla="*/ f898 1 10030"/>
                <a:gd name="f992" fmla="*/ f899 1 75"/>
                <a:gd name="f993" fmla="*/ f900 1 10030"/>
                <a:gd name="f994" fmla="*/ f901 1 75"/>
                <a:gd name="f995" fmla="*/ f902 1 10030"/>
                <a:gd name="f996" fmla="*/ f903 1 75"/>
                <a:gd name="f997" fmla="*/ f904 1 10030"/>
                <a:gd name="f998" fmla="*/ f905 1 10030"/>
                <a:gd name="f999" fmla="*/ f906 1 10030"/>
                <a:gd name="f1000" fmla="*/ f907 1 75"/>
                <a:gd name="f1001" fmla="*/ f908 1 10030"/>
                <a:gd name="f1002" fmla="*/ f909 1 75"/>
                <a:gd name="f1003" fmla="*/ f910 1 10030"/>
                <a:gd name="f1004" fmla="*/ f911 1 75"/>
                <a:gd name="f1005" fmla="*/ f912 1 10030"/>
                <a:gd name="f1006" fmla="*/ f913 1 75"/>
                <a:gd name="f1007" fmla="*/ f914 1 10030"/>
                <a:gd name="f1008" fmla="*/ f915 1 10030"/>
                <a:gd name="f1009" fmla="*/ f916 1 75"/>
                <a:gd name="f1010" fmla="*/ f917 1 10030"/>
                <a:gd name="f1011" fmla="*/ f918 1 75"/>
                <a:gd name="f1012" fmla="*/ f919 1 10030"/>
                <a:gd name="f1013" fmla="*/ f920 1 10030"/>
                <a:gd name="f1014" fmla="*/ f921 1 75"/>
                <a:gd name="f1015" fmla="*/ f922 1 10030"/>
                <a:gd name="f1016" fmla="*/ f923 1 75"/>
                <a:gd name="f1017" fmla="*/ f924 1 10030"/>
                <a:gd name="f1018" fmla="*/ f925 1 75"/>
                <a:gd name="f1019" fmla="*/ f926 1 10030"/>
                <a:gd name="f1020" fmla="*/ f927 1 75"/>
                <a:gd name="f1021" fmla="*/ f928 1 10030"/>
                <a:gd name="f1022" fmla="*/ f929 1 10030"/>
                <a:gd name="f1023" fmla="*/ f930 1 10030"/>
                <a:gd name="f1024" fmla="*/ f931 1 10030"/>
                <a:gd name="f1025" fmla="*/ f932 1 10030"/>
                <a:gd name="f1026" fmla="*/ f933 1 75"/>
                <a:gd name="f1027" fmla="*/ f934 1 10030"/>
                <a:gd name="f1028" fmla="*/ f935 1 75"/>
                <a:gd name="f1029" fmla="*/ f936 1 10030"/>
                <a:gd name="f1030" fmla="*/ f937 1 75"/>
                <a:gd name="f1031" fmla="*/ f938 1 10030"/>
                <a:gd name="f1032" fmla="*/ f939 1 75"/>
                <a:gd name="f1033" fmla="*/ f940 1 10030"/>
                <a:gd name="f1034" fmla="*/ f941 1 75"/>
                <a:gd name="f1035" fmla="*/ f942 1 10030"/>
                <a:gd name="f1036" fmla="*/ f943 1 75"/>
                <a:gd name="f1037" fmla="*/ f944 1 10030"/>
                <a:gd name="f1038" fmla="*/ f945 1 10030"/>
                <a:gd name="f1039" fmla="*/ f946 1 10030"/>
                <a:gd name="f1040" fmla="*/ f947 1 75"/>
                <a:gd name="f1041" fmla="*/ f948 1 10030"/>
                <a:gd name="f1042" fmla="*/ f949 1 10030"/>
                <a:gd name="f1043" fmla="*/ f950 1 10030"/>
                <a:gd name="f1044" fmla="*/ f951 1 75"/>
                <a:gd name="f1045" fmla="*/ f952 1 10030"/>
                <a:gd name="f1046" fmla="*/ f953 1 75"/>
                <a:gd name="f1047" fmla="*/ f954 1 10030"/>
                <a:gd name="f1048" fmla="*/ f955 1 75"/>
                <a:gd name="f1049" fmla="*/ f956 1 10030"/>
                <a:gd name="f1050" fmla="*/ f957 1 10030"/>
                <a:gd name="f1051" fmla="*/ f958 1 75"/>
                <a:gd name="f1052" fmla="*/ f959 1 10030"/>
                <a:gd name="f1053" fmla="*/ f960 1 10030"/>
                <a:gd name="f1054" fmla="*/ f961 1 10030"/>
                <a:gd name="f1055" fmla="*/ f962 1 10030"/>
                <a:gd name="f1056" fmla="*/ f963 1 10030"/>
                <a:gd name="f1057" fmla="*/ f964 1 10030"/>
                <a:gd name="f1058" fmla="*/ f965 1 75"/>
                <a:gd name="f1059" fmla="*/ f966 1 10030"/>
                <a:gd name="f1060" fmla="*/ f967 1 10030"/>
                <a:gd name="f1061" fmla="*/ f968 1 10030"/>
                <a:gd name="f1062" fmla="*/ f969 1 75"/>
                <a:gd name="f1063" fmla="*/ 0 1 f876"/>
                <a:gd name="f1064" fmla="*/ f6 1 f876"/>
                <a:gd name="f1065" fmla="*/ 0 1 f877"/>
                <a:gd name="f1066" fmla="*/ f7 1 f877"/>
                <a:gd name="f1067" fmla="+- f970 0 f1"/>
                <a:gd name="f1068" fmla="*/ f971 1 f876"/>
                <a:gd name="f1069" fmla="*/ f972 1 f877"/>
                <a:gd name="f1070" fmla="*/ f973 1 f876"/>
                <a:gd name="f1071" fmla="*/ f974 1 f877"/>
                <a:gd name="f1072" fmla="*/ f975 1 f876"/>
                <a:gd name="f1073" fmla="*/ f976 1 f877"/>
                <a:gd name="f1074" fmla="*/ f977 1 f876"/>
                <a:gd name="f1075" fmla="*/ f978 1 f877"/>
                <a:gd name="f1076" fmla="*/ f979 1 f876"/>
                <a:gd name="f1077" fmla="*/ f980 1 f877"/>
                <a:gd name="f1078" fmla="*/ f981 1 f876"/>
                <a:gd name="f1079" fmla="*/ f982 1 f877"/>
                <a:gd name="f1080" fmla="*/ f983 1 f876"/>
                <a:gd name="f1081" fmla="*/ f984 1 f876"/>
                <a:gd name="f1082" fmla="*/ f985 1 f877"/>
                <a:gd name="f1083" fmla="*/ f986 1 f876"/>
                <a:gd name="f1084" fmla="*/ f987 1 f876"/>
                <a:gd name="f1085" fmla="*/ f988 1 f877"/>
                <a:gd name="f1086" fmla="*/ f989 1 f876"/>
                <a:gd name="f1087" fmla="*/ f990 1 f877"/>
                <a:gd name="f1088" fmla="*/ f991 1 f876"/>
                <a:gd name="f1089" fmla="*/ f992 1 f877"/>
                <a:gd name="f1090" fmla="*/ f993 1 f876"/>
                <a:gd name="f1091" fmla="*/ f994 1 f877"/>
                <a:gd name="f1092" fmla="*/ f995 1 f876"/>
                <a:gd name="f1093" fmla="*/ f996 1 f877"/>
                <a:gd name="f1094" fmla="*/ f997 1 f876"/>
                <a:gd name="f1095" fmla="*/ f998 1 f876"/>
                <a:gd name="f1096" fmla="*/ f999 1 f876"/>
                <a:gd name="f1097" fmla="*/ f1000 1 f877"/>
                <a:gd name="f1098" fmla="*/ f1001 1 f876"/>
                <a:gd name="f1099" fmla="*/ f1002 1 f877"/>
                <a:gd name="f1100" fmla="*/ f1003 1 f876"/>
                <a:gd name="f1101" fmla="*/ f1004 1 f877"/>
                <a:gd name="f1102" fmla="*/ f1005 1 f876"/>
                <a:gd name="f1103" fmla="*/ f1006 1 f877"/>
                <a:gd name="f1104" fmla="*/ f1007 1 f876"/>
                <a:gd name="f1105" fmla="*/ f1008 1 f876"/>
                <a:gd name="f1106" fmla="*/ f1009 1 f877"/>
                <a:gd name="f1107" fmla="*/ f1010 1 f876"/>
                <a:gd name="f1108" fmla="*/ f1011 1 f877"/>
                <a:gd name="f1109" fmla="*/ f1012 1 f876"/>
                <a:gd name="f1110" fmla="*/ f1013 1 f876"/>
                <a:gd name="f1111" fmla="*/ f1014 1 f877"/>
                <a:gd name="f1112" fmla="*/ f1015 1 f876"/>
                <a:gd name="f1113" fmla="*/ f1016 1 f877"/>
                <a:gd name="f1114" fmla="*/ f1017 1 f876"/>
                <a:gd name="f1115" fmla="*/ f1018 1 f877"/>
                <a:gd name="f1116" fmla="*/ f1019 1 f876"/>
                <a:gd name="f1117" fmla="*/ f1020 1 f877"/>
                <a:gd name="f1118" fmla="*/ f1021 1 f876"/>
                <a:gd name="f1119" fmla="*/ f1022 1 f876"/>
                <a:gd name="f1120" fmla="*/ f1023 1 f876"/>
                <a:gd name="f1121" fmla="*/ f1024 1 f876"/>
                <a:gd name="f1122" fmla="*/ f1025 1 f876"/>
                <a:gd name="f1123" fmla="*/ f1026 1 f877"/>
                <a:gd name="f1124" fmla="*/ f1027 1 f876"/>
                <a:gd name="f1125" fmla="*/ f1028 1 f877"/>
                <a:gd name="f1126" fmla="*/ f1029 1 f876"/>
                <a:gd name="f1127" fmla="*/ f1030 1 f877"/>
                <a:gd name="f1128" fmla="*/ f1031 1 f876"/>
                <a:gd name="f1129" fmla="*/ f1032 1 f877"/>
                <a:gd name="f1130" fmla="*/ f1033 1 f876"/>
                <a:gd name="f1131" fmla="*/ f1034 1 f877"/>
                <a:gd name="f1132" fmla="*/ f1035 1 f876"/>
                <a:gd name="f1133" fmla="*/ f1036 1 f877"/>
                <a:gd name="f1134" fmla="*/ f1037 1 f876"/>
                <a:gd name="f1135" fmla="*/ f1038 1 f876"/>
                <a:gd name="f1136" fmla="*/ f1039 1 f876"/>
                <a:gd name="f1137" fmla="*/ f1040 1 f877"/>
                <a:gd name="f1138" fmla="*/ f1041 1 f876"/>
                <a:gd name="f1139" fmla="*/ f1042 1 f876"/>
                <a:gd name="f1140" fmla="*/ f1043 1 f876"/>
                <a:gd name="f1141" fmla="*/ f1044 1 f877"/>
                <a:gd name="f1142" fmla="*/ f1045 1 f876"/>
                <a:gd name="f1143" fmla="*/ f1046 1 f877"/>
                <a:gd name="f1144" fmla="*/ f1047 1 f876"/>
                <a:gd name="f1145" fmla="*/ f1048 1 f877"/>
                <a:gd name="f1146" fmla="*/ f1049 1 f876"/>
                <a:gd name="f1147" fmla="*/ f1050 1 f876"/>
                <a:gd name="f1148" fmla="*/ f1051 1 f877"/>
                <a:gd name="f1149" fmla="*/ f1052 1 f876"/>
                <a:gd name="f1150" fmla="*/ f1053 1 f876"/>
                <a:gd name="f1151" fmla="*/ f1054 1 f876"/>
                <a:gd name="f1152" fmla="*/ f1055 1 f876"/>
                <a:gd name="f1153" fmla="*/ f1056 1 f876"/>
                <a:gd name="f1154" fmla="*/ f1057 1 f876"/>
                <a:gd name="f1155" fmla="*/ f1058 1 f877"/>
                <a:gd name="f1156" fmla="*/ f1059 1 f876"/>
                <a:gd name="f1157" fmla="*/ f1060 1 f876"/>
                <a:gd name="f1158" fmla="*/ f1061 1 f876"/>
                <a:gd name="f1159" fmla="*/ f1062 1 f877"/>
                <a:gd name="f1160" fmla="*/ f1063 f871 1"/>
                <a:gd name="f1161" fmla="*/ f1064 f871 1"/>
                <a:gd name="f1162" fmla="*/ f1066 f872 1"/>
                <a:gd name="f1163" fmla="*/ f1065 f872 1"/>
                <a:gd name="f1164" fmla="*/ f1068 f871 1"/>
                <a:gd name="f1165" fmla="*/ f1069 f872 1"/>
                <a:gd name="f1166" fmla="*/ f1070 f871 1"/>
                <a:gd name="f1167" fmla="*/ f1071 f872 1"/>
                <a:gd name="f1168" fmla="*/ f1072 f871 1"/>
                <a:gd name="f1169" fmla="*/ f1073 f872 1"/>
                <a:gd name="f1170" fmla="*/ f1074 f871 1"/>
                <a:gd name="f1171" fmla="*/ f1075 f872 1"/>
                <a:gd name="f1172" fmla="*/ f1076 f871 1"/>
                <a:gd name="f1173" fmla="*/ f1077 f872 1"/>
                <a:gd name="f1174" fmla="*/ f1078 f871 1"/>
                <a:gd name="f1175" fmla="*/ f1079 f872 1"/>
                <a:gd name="f1176" fmla="*/ f1080 f871 1"/>
                <a:gd name="f1177" fmla="*/ f1081 f871 1"/>
                <a:gd name="f1178" fmla="*/ f1082 f872 1"/>
                <a:gd name="f1179" fmla="*/ f1083 f871 1"/>
                <a:gd name="f1180" fmla="*/ f1084 f871 1"/>
                <a:gd name="f1181" fmla="*/ f1085 f872 1"/>
                <a:gd name="f1182" fmla="*/ f1086 f871 1"/>
                <a:gd name="f1183" fmla="*/ f1087 f872 1"/>
                <a:gd name="f1184" fmla="*/ f1088 f871 1"/>
                <a:gd name="f1185" fmla="*/ f1089 f872 1"/>
                <a:gd name="f1186" fmla="*/ f1090 f871 1"/>
                <a:gd name="f1187" fmla="*/ f1091 f872 1"/>
                <a:gd name="f1188" fmla="*/ f1092 f871 1"/>
                <a:gd name="f1189" fmla="*/ f1093 f872 1"/>
                <a:gd name="f1190" fmla="*/ f1094 f871 1"/>
                <a:gd name="f1191" fmla="*/ f1095 f871 1"/>
                <a:gd name="f1192" fmla="*/ f1096 f871 1"/>
                <a:gd name="f1193" fmla="*/ f1097 f872 1"/>
                <a:gd name="f1194" fmla="*/ f1098 f871 1"/>
                <a:gd name="f1195" fmla="*/ f1099 f872 1"/>
                <a:gd name="f1196" fmla="*/ f1100 f871 1"/>
                <a:gd name="f1197" fmla="*/ f1101 f872 1"/>
                <a:gd name="f1198" fmla="*/ f1102 f871 1"/>
                <a:gd name="f1199" fmla="*/ f1103 f872 1"/>
                <a:gd name="f1200" fmla="*/ f1104 f871 1"/>
                <a:gd name="f1201" fmla="*/ f1105 f871 1"/>
                <a:gd name="f1202" fmla="*/ f1106 f872 1"/>
                <a:gd name="f1203" fmla="*/ f1107 f871 1"/>
                <a:gd name="f1204" fmla="*/ f1108 f872 1"/>
                <a:gd name="f1205" fmla="*/ f1109 f871 1"/>
                <a:gd name="f1206" fmla="*/ f1110 f871 1"/>
                <a:gd name="f1207" fmla="*/ f1111 f872 1"/>
                <a:gd name="f1208" fmla="*/ f1112 f871 1"/>
                <a:gd name="f1209" fmla="*/ f1113 f872 1"/>
                <a:gd name="f1210" fmla="*/ f1114 f871 1"/>
                <a:gd name="f1211" fmla="*/ f1115 f872 1"/>
                <a:gd name="f1212" fmla="*/ f1116 f871 1"/>
                <a:gd name="f1213" fmla="*/ f1117 f872 1"/>
                <a:gd name="f1214" fmla="*/ f1118 f871 1"/>
                <a:gd name="f1215" fmla="*/ f1119 f871 1"/>
                <a:gd name="f1216" fmla="*/ f1120 f871 1"/>
                <a:gd name="f1217" fmla="*/ f1121 f871 1"/>
                <a:gd name="f1218" fmla="*/ f1122 f871 1"/>
                <a:gd name="f1219" fmla="*/ f1123 f872 1"/>
                <a:gd name="f1220" fmla="*/ f1124 f871 1"/>
                <a:gd name="f1221" fmla="*/ f1125 f872 1"/>
                <a:gd name="f1222" fmla="*/ f1126 f871 1"/>
                <a:gd name="f1223" fmla="*/ f1127 f872 1"/>
                <a:gd name="f1224" fmla="*/ f1128 f871 1"/>
                <a:gd name="f1225" fmla="*/ f1129 f872 1"/>
                <a:gd name="f1226" fmla="*/ f1130 f871 1"/>
                <a:gd name="f1227" fmla="*/ f1131 f872 1"/>
                <a:gd name="f1228" fmla="*/ f1132 f871 1"/>
                <a:gd name="f1229" fmla="*/ f1133 f872 1"/>
                <a:gd name="f1230" fmla="*/ f1134 f871 1"/>
                <a:gd name="f1231" fmla="*/ f1135 f871 1"/>
                <a:gd name="f1232" fmla="*/ f1136 f871 1"/>
                <a:gd name="f1233" fmla="*/ f1137 f872 1"/>
                <a:gd name="f1234" fmla="*/ f1138 f871 1"/>
                <a:gd name="f1235" fmla="*/ f1139 f871 1"/>
                <a:gd name="f1236" fmla="*/ f1140 f871 1"/>
                <a:gd name="f1237" fmla="*/ f1141 f872 1"/>
                <a:gd name="f1238" fmla="*/ f1142 f871 1"/>
                <a:gd name="f1239" fmla="*/ f1143 f872 1"/>
                <a:gd name="f1240" fmla="*/ f1144 f871 1"/>
                <a:gd name="f1241" fmla="*/ f1145 f872 1"/>
                <a:gd name="f1242" fmla="*/ f1146 f871 1"/>
                <a:gd name="f1243" fmla="*/ f1147 f871 1"/>
                <a:gd name="f1244" fmla="*/ f1148 f872 1"/>
                <a:gd name="f1245" fmla="*/ f1149 f871 1"/>
                <a:gd name="f1246" fmla="*/ f1150 f871 1"/>
                <a:gd name="f1247" fmla="*/ f1151 f871 1"/>
                <a:gd name="f1248" fmla="*/ f1152 f871 1"/>
                <a:gd name="f1249" fmla="*/ f1153 f871 1"/>
                <a:gd name="f1250" fmla="*/ f1154 f871 1"/>
                <a:gd name="f1251" fmla="*/ f1155 f872 1"/>
                <a:gd name="f1252" fmla="*/ f1156 f871 1"/>
                <a:gd name="f1253" fmla="*/ f1157 f871 1"/>
                <a:gd name="f1254" fmla="*/ f1158 f871 1"/>
                <a:gd name="f1255" fmla="*/ f1159 f8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7">
                  <a:pos x="f1164" y="f1165"/>
                </a:cxn>
                <a:cxn ang="f1067">
                  <a:pos x="f1166" y="f1167"/>
                </a:cxn>
                <a:cxn ang="f1067">
                  <a:pos x="f1168" y="f1169"/>
                </a:cxn>
                <a:cxn ang="f1067">
                  <a:pos x="f1170" y="f1171"/>
                </a:cxn>
                <a:cxn ang="f1067">
                  <a:pos x="f1172" y="f1173"/>
                </a:cxn>
                <a:cxn ang="f1067">
                  <a:pos x="f1174" y="f1175"/>
                </a:cxn>
                <a:cxn ang="f1067">
                  <a:pos x="f1176" y="f1169"/>
                </a:cxn>
                <a:cxn ang="f1067">
                  <a:pos x="f1177" y="f1178"/>
                </a:cxn>
                <a:cxn ang="f1067">
                  <a:pos x="f1179" y="f1175"/>
                </a:cxn>
                <a:cxn ang="f1067">
                  <a:pos x="f1180" y="f1181"/>
                </a:cxn>
                <a:cxn ang="f1067">
                  <a:pos x="f1182" y="f1183"/>
                </a:cxn>
                <a:cxn ang="f1067">
                  <a:pos x="f1184" y="f1185"/>
                </a:cxn>
                <a:cxn ang="f1067">
                  <a:pos x="f1186" y="f1187"/>
                </a:cxn>
                <a:cxn ang="f1067">
                  <a:pos x="f1188" y="f1189"/>
                </a:cxn>
                <a:cxn ang="f1067">
                  <a:pos x="f1190" y="f1178"/>
                </a:cxn>
                <a:cxn ang="f1067">
                  <a:pos x="f1191" y="f1173"/>
                </a:cxn>
                <a:cxn ang="f1067">
                  <a:pos x="f1192" y="f1193"/>
                </a:cxn>
                <a:cxn ang="f1067">
                  <a:pos x="f1194" y="f1195"/>
                </a:cxn>
                <a:cxn ang="f1067">
                  <a:pos x="f1196" y="f1197"/>
                </a:cxn>
                <a:cxn ang="f1067">
                  <a:pos x="f1198" y="f1199"/>
                </a:cxn>
                <a:cxn ang="f1067">
                  <a:pos x="f1200" y="f1173"/>
                </a:cxn>
                <a:cxn ang="f1067">
                  <a:pos x="f1201" y="f1202"/>
                </a:cxn>
                <a:cxn ang="f1067">
                  <a:pos x="f1203" y="f1204"/>
                </a:cxn>
                <a:cxn ang="f1067">
                  <a:pos x="f1205" y="f1181"/>
                </a:cxn>
                <a:cxn ang="f1067">
                  <a:pos x="f1206" y="f1207"/>
                </a:cxn>
                <a:cxn ang="f1067">
                  <a:pos x="f1208" y="f1209"/>
                </a:cxn>
                <a:cxn ang="f1067">
                  <a:pos x="f1210" y="f1211"/>
                </a:cxn>
                <a:cxn ang="f1067">
                  <a:pos x="f1212" y="f1213"/>
                </a:cxn>
                <a:cxn ang="f1067">
                  <a:pos x="f1214" y="f1207"/>
                </a:cxn>
                <a:cxn ang="f1067">
                  <a:pos x="f1215" y="f1211"/>
                </a:cxn>
                <a:cxn ang="f1067">
                  <a:pos x="f1216" y="f1181"/>
                </a:cxn>
                <a:cxn ang="f1067">
                  <a:pos x="f1217" y="f1197"/>
                </a:cxn>
                <a:cxn ang="f1067">
                  <a:pos x="f1218" y="f1219"/>
                </a:cxn>
                <a:cxn ang="f1067">
                  <a:pos x="f1220" y="f1221"/>
                </a:cxn>
                <a:cxn ang="f1067">
                  <a:pos x="f1222" y="f1223"/>
                </a:cxn>
                <a:cxn ang="f1067">
                  <a:pos x="f1224" y="f1225"/>
                </a:cxn>
                <a:cxn ang="f1067">
                  <a:pos x="f1226" y="f1227"/>
                </a:cxn>
                <a:cxn ang="f1067">
                  <a:pos x="f1228" y="f1229"/>
                </a:cxn>
                <a:cxn ang="f1067">
                  <a:pos x="f1230" y="f1207"/>
                </a:cxn>
                <a:cxn ang="f1067">
                  <a:pos x="f1231" y="f1229"/>
                </a:cxn>
                <a:cxn ang="f1067">
                  <a:pos x="f1232" y="f1233"/>
                </a:cxn>
                <a:cxn ang="f1067">
                  <a:pos x="f1234" y="f1207"/>
                </a:cxn>
                <a:cxn ang="f1067">
                  <a:pos x="f1235" y="f1225"/>
                </a:cxn>
                <a:cxn ang="f1067">
                  <a:pos x="f1236" y="f1237"/>
                </a:cxn>
                <a:cxn ang="f1067">
                  <a:pos x="f1238" y="f1239"/>
                </a:cxn>
                <a:cxn ang="f1067">
                  <a:pos x="f1240" y="f1241"/>
                </a:cxn>
                <a:cxn ang="f1067">
                  <a:pos x="f1242" y="f1241"/>
                </a:cxn>
                <a:cxn ang="f1067">
                  <a:pos x="f1243" y="f1244"/>
                </a:cxn>
                <a:cxn ang="f1067">
                  <a:pos x="f1245" y="f1204"/>
                </a:cxn>
                <a:cxn ang="f1067">
                  <a:pos x="f1246" y="f1195"/>
                </a:cxn>
                <a:cxn ang="f1067">
                  <a:pos x="f1247" y="f1204"/>
                </a:cxn>
                <a:cxn ang="f1067">
                  <a:pos x="f1248" y="f1183"/>
                </a:cxn>
                <a:cxn ang="f1067">
                  <a:pos x="f1249" y="f1178"/>
                </a:cxn>
                <a:cxn ang="f1067">
                  <a:pos x="f1250" y="f1251"/>
                </a:cxn>
                <a:cxn ang="f1067">
                  <a:pos x="f1252" y="f1169"/>
                </a:cxn>
                <a:cxn ang="f1067">
                  <a:pos x="f1253" y="f1171"/>
                </a:cxn>
                <a:cxn ang="f1067">
                  <a:pos x="f1254" y="f1255"/>
                </a:cxn>
              </a:cxnLst>
              <a:rect l="f1160" t="f1163" r="f1161" b="f1162"/>
              <a:pathLst>
                <a:path w="10030" h="75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13"/>
                    <a:pt x="f14" y="f11"/>
                    <a:pt x="f8" y="f9"/>
                  </a:cubicBezTo>
                  <a:close/>
                  <a:moveTo>
                    <a:pt x="f15" y="f16"/>
                  </a:move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18"/>
                    <a:pt x="f23" y="f18"/>
                    <a:pt x="f24" y="f18"/>
                  </a:cubicBezTo>
                  <a:cubicBezTo>
                    <a:pt x="f25" y="f16"/>
                    <a:pt x="f26" y="f27"/>
                    <a:pt x="f15" y="f16"/>
                  </a:cubicBezTo>
                  <a:close/>
                  <a:moveTo>
                    <a:pt x="f28" y="f20"/>
                  </a:moveTo>
                  <a:lnTo>
                    <a:pt x="f28" y="f20"/>
                  </a:lnTo>
                  <a:lnTo>
                    <a:pt x="f29" y="f20"/>
                  </a:lnTo>
                  <a:cubicBezTo>
                    <a:pt x="f30" y="f31"/>
                    <a:pt x="f32" y="f33"/>
                    <a:pt x="f28" y="f20"/>
                  </a:cubicBezTo>
                  <a:close/>
                  <a:moveTo>
                    <a:pt x="f34" y="f35"/>
                  </a:move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1"/>
                    <a:pt x="f43" y="f41"/>
                    <a:pt x="f34" y="f35"/>
                  </a:cubicBezTo>
                  <a:close/>
                  <a:moveTo>
                    <a:pt x="f44" y="f45"/>
                  </a:moveTo>
                  <a:lnTo>
                    <a:pt x="f44" y="f45"/>
                  </a:lnTo>
                  <a:cubicBezTo>
                    <a:pt x="f46" y="f47"/>
                    <a:pt x="f48" y="f49"/>
                    <a:pt x="f50" y="f47"/>
                  </a:cubicBezTo>
                  <a:cubicBezTo>
                    <a:pt x="f51" y="f52"/>
                    <a:pt x="f53" y="f54"/>
                    <a:pt x="f44" y="f45"/>
                  </a:cubicBezTo>
                  <a:close/>
                  <a:moveTo>
                    <a:pt x="f55" y="f47"/>
                  </a:moveTo>
                  <a:lnTo>
                    <a:pt x="f55" y="f47"/>
                  </a:lnTo>
                  <a:lnTo>
                    <a:pt x="f56" y="f57"/>
                  </a:lnTo>
                  <a:cubicBezTo>
                    <a:pt x="f58" y="f59"/>
                    <a:pt x="f60" y="f61"/>
                    <a:pt x="f62" y="f7"/>
                  </a:cubicBezTo>
                  <a:cubicBezTo>
                    <a:pt x="f55" y="f47"/>
                    <a:pt x="f63" y="f64"/>
                    <a:pt x="f65" y="f45"/>
                  </a:cubicBezTo>
                  <a:lnTo>
                    <a:pt x="f66" y="f67"/>
                  </a:lnTo>
                  <a:cubicBezTo>
                    <a:pt x="f68" y="f67"/>
                    <a:pt x="f69" y="f49"/>
                    <a:pt x="f70" y="f49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47"/>
                  </a:cubicBezTo>
                  <a:lnTo>
                    <a:pt x="f82" y="f78"/>
                  </a:lnTo>
                  <a:cubicBezTo>
                    <a:pt x="f83" y="f54"/>
                    <a:pt x="f84" y="f45"/>
                    <a:pt x="f85" y="f45"/>
                  </a:cubicBezTo>
                  <a:lnTo>
                    <a:pt x="f86" y="f80"/>
                  </a:lnTo>
                  <a:lnTo>
                    <a:pt x="f87" y="f80"/>
                  </a:lnTo>
                  <a:cubicBezTo>
                    <a:pt x="f88" y="f78"/>
                    <a:pt x="f89" y="f74"/>
                    <a:pt x="f90" y="f37"/>
                  </a:cubicBezTo>
                  <a:cubicBezTo>
                    <a:pt x="f91" y="f74"/>
                    <a:pt x="f92" y="f74"/>
                    <a:pt x="f93" y="f76"/>
                  </a:cubicBezTo>
                  <a:lnTo>
                    <a:pt x="f94" y="f37"/>
                  </a:lnTo>
                  <a:cubicBezTo>
                    <a:pt x="f95" y="f76"/>
                    <a:pt x="f96" y="f80"/>
                    <a:pt x="f92" y="f80"/>
                  </a:cubicBezTo>
                  <a:cubicBezTo>
                    <a:pt x="f97" y="f98"/>
                    <a:pt x="f99" y="f52"/>
                    <a:pt x="f100" y="f49"/>
                  </a:cubicBezTo>
                  <a:lnTo>
                    <a:pt x="f101" y="f57"/>
                  </a:lnTo>
                  <a:cubicBezTo>
                    <a:pt x="f102" y="f98"/>
                    <a:pt x="f103" y="f72"/>
                    <a:pt x="f104" y="f7"/>
                  </a:cubicBezTo>
                  <a:cubicBezTo>
                    <a:pt x="f105" y="f98"/>
                    <a:pt x="f106" y="f67"/>
                    <a:pt x="f107" y="f45"/>
                  </a:cubicBezTo>
                  <a:cubicBezTo>
                    <a:pt x="f108" y="f47"/>
                    <a:pt x="f109" y="f47"/>
                    <a:pt x="f110" y="f80"/>
                  </a:cubicBezTo>
                  <a:cubicBezTo>
                    <a:pt x="f110" y="f67"/>
                    <a:pt x="f111" y="f112"/>
                    <a:pt x="f113" y="f112"/>
                  </a:cubicBezTo>
                  <a:lnTo>
                    <a:pt x="f114" y="f61"/>
                  </a:lnTo>
                  <a:cubicBezTo>
                    <a:pt x="f115" y="f116"/>
                    <a:pt x="f117" y="f49"/>
                    <a:pt x="f118" y="f47"/>
                  </a:cubicBezTo>
                  <a:cubicBezTo>
                    <a:pt x="f119" y="f47"/>
                    <a:pt x="f120" y="f121"/>
                    <a:pt x="f122" y="f59"/>
                  </a:cubicBezTo>
                  <a:cubicBezTo>
                    <a:pt x="f123" y="f124"/>
                    <a:pt x="f125" y="f67"/>
                    <a:pt x="f126" y="f112"/>
                  </a:cubicBezTo>
                  <a:cubicBezTo>
                    <a:pt x="f127" y="f49"/>
                    <a:pt x="f128" y="f112"/>
                    <a:pt x="f129" y="f54"/>
                  </a:cubicBezTo>
                  <a:cubicBezTo>
                    <a:pt x="f130" y="f45"/>
                    <a:pt x="f131" y="f112"/>
                    <a:pt x="f132" y="f49"/>
                  </a:cubicBezTo>
                  <a:lnTo>
                    <a:pt x="f133" y="f80"/>
                  </a:lnTo>
                  <a:cubicBezTo>
                    <a:pt x="f134" y="f80"/>
                    <a:pt x="f135" y="f45"/>
                    <a:pt x="f136" y="f47"/>
                  </a:cubicBezTo>
                  <a:cubicBezTo>
                    <a:pt x="f137" y="f80"/>
                    <a:pt x="f138" y="f52"/>
                    <a:pt x="f139" y="f140"/>
                  </a:cubicBezTo>
                  <a:cubicBezTo>
                    <a:pt x="f141" y="f142"/>
                    <a:pt x="f143" y="f49"/>
                    <a:pt x="f144" y="f76"/>
                  </a:cubicBezTo>
                  <a:cubicBezTo>
                    <a:pt x="f145" y="f54"/>
                    <a:pt x="f146" y="f45"/>
                    <a:pt x="f147" y="f112"/>
                  </a:cubicBezTo>
                  <a:cubicBezTo>
                    <a:pt x="f148" y="f78"/>
                    <a:pt x="f149" y="f80"/>
                    <a:pt x="f150" y="f37"/>
                  </a:cubicBezTo>
                  <a:lnTo>
                    <a:pt x="f151" y="f76"/>
                  </a:lnTo>
                  <a:cubicBezTo>
                    <a:pt x="f152" y="f39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lnTo>
                    <a:pt x="f163" y="f164"/>
                  </a:lnTo>
                  <a:cubicBezTo>
                    <a:pt x="f165" y="f166"/>
                    <a:pt x="f167" y="f162"/>
                    <a:pt x="f168" y="f158"/>
                  </a:cubicBezTo>
                  <a:lnTo>
                    <a:pt x="f169" y="f160"/>
                  </a:lnTo>
                  <a:cubicBezTo>
                    <a:pt x="f170" y="f171"/>
                    <a:pt x="f172" y="f173"/>
                    <a:pt x="f174" y="f142"/>
                  </a:cubicBezTo>
                  <a:lnTo>
                    <a:pt x="f175" y="f176"/>
                  </a:lnTo>
                  <a:cubicBezTo>
                    <a:pt x="f177" y="f142"/>
                    <a:pt x="f159" y="f35"/>
                    <a:pt x="f178" y="f74"/>
                  </a:cubicBezTo>
                  <a:cubicBezTo>
                    <a:pt x="f179" y="f140"/>
                    <a:pt x="f180" y="f140"/>
                    <a:pt x="f181" y="f37"/>
                  </a:cubicBezTo>
                  <a:cubicBezTo>
                    <a:pt x="f182" y="f140"/>
                    <a:pt x="f183" y="f74"/>
                    <a:pt x="f184" y="f52"/>
                  </a:cubicBezTo>
                  <a:cubicBezTo>
                    <a:pt x="f185" y="f76"/>
                    <a:pt x="f186" y="f74"/>
                    <a:pt x="f187" y="f140"/>
                  </a:cubicBezTo>
                  <a:lnTo>
                    <a:pt x="f188" y="f45"/>
                  </a:lnTo>
                  <a:lnTo>
                    <a:pt x="f189" y="f78"/>
                  </a:lnTo>
                  <a:lnTo>
                    <a:pt x="f190" y="f112"/>
                  </a:lnTo>
                  <a:cubicBezTo>
                    <a:pt x="f191" y="f52"/>
                    <a:pt x="f192" y="f193"/>
                    <a:pt x="f194" y="f156"/>
                  </a:cubicBezTo>
                  <a:cubicBezTo>
                    <a:pt x="f195" y="f196"/>
                    <a:pt x="f197" y="f35"/>
                    <a:pt x="f198" y="f76"/>
                  </a:cubicBezTo>
                  <a:cubicBezTo>
                    <a:pt x="f199" y="f35"/>
                    <a:pt x="f200" y="f80"/>
                    <a:pt x="f201" y="f54"/>
                  </a:cubicBezTo>
                  <a:cubicBezTo>
                    <a:pt x="f202" y="f54"/>
                    <a:pt x="f203" y="f47"/>
                    <a:pt x="f204" y="f112"/>
                  </a:cubicBezTo>
                  <a:lnTo>
                    <a:pt x="f205" y="f78"/>
                  </a:lnTo>
                  <a:cubicBezTo>
                    <a:pt x="f206" y="f112"/>
                    <a:pt x="f207" y="f45"/>
                    <a:pt x="f208" y="f67"/>
                  </a:cubicBezTo>
                  <a:cubicBezTo>
                    <a:pt x="f209" y="f37"/>
                    <a:pt x="f210" y="f76"/>
                    <a:pt x="f211" y="f140"/>
                  </a:cubicBezTo>
                  <a:cubicBezTo>
                    <a:pt x="f212" y="f76"/>
                    <a:pt x="f213" y="f45"/>
                    <a:pt x="f214" y="f80"/>
                  </a:cubicBezTo>
                  <a:cubicBezTo>
                    <a:pt x="f215" y="f116"/>
                    <a:pt x="f216" y="f196"/>
                    <a:pt x="f217" y="f74"/>
                  </a:cubicBezTo>
                  <a:cubicBezTo>
                    <a:pt x="f218" y="f74"/>
                    <a:pt x="f219" y="f140"/>
                    <a:pt x="f220" y="f52"/>
                  </a:cubicBezTo>
                  <a:cubicBezTo>
                    <a:pt x="f221" y="f37"/>
                    <a:pt x="f222" y="f52"/>
                    <a:pt x="f223" y="f54"/>
                  </a:cubicBezTo>
                  <a:lnTo>
                    <a:pt x="f224" y="f54"/>
                  </a:lnTo>
                  <a:cubicBezTo>
                    <a:pt x="f225" y="f80"/>
                    <a:pt x="f226" y="f54"/>
                    <a:pt x="f227" y="f35"/>
                  </a:cubicBezTo>
                  <a:cubicBezTo>
                    <a:pt x="f228" y="f39"/>
                    <a:pt x="f229" y="f45"/>
                    <a:pt x="f230" y="f112"/>
                  </a:cubicBezTo>
                  <a:lnTo>
                    <a:pt x="f231" y="f166"/>
                  </a:lnTo>
                  <a:cubicBezTo>
                    <a:pt x="f232" y="f156"/>
                    <a:pt x="f233" y="f54"/>
                    <a:pt x="f234" y="f112"/>
                  </a:cubicBezTo>
                  <a:cubicBezTo>
                    <a:pt x="f235" y="f67"/>
                    <a:pt x="f236" y="f57"/>
                    <a:pt x="f237" y="f112"/>
                  </a:cubicBezTo>
                  <a:cubicBezTo>
                    <a:pt x="f238" y="f47"/>
                    <a:pt x="f239" y="f39"/>
                    <a:pt x="f240" y="f39"/>
                  </a:cubicBezTo>
                  <a:cubicBezTo>
                    <a:pt x="f241" y="f80"/>
                    <a:pt x="f242" y="f52"/>
                    <a:pt x="f243" y="f112"/>
                  </a:cubicBezTo>
                  <a:cubicBezTo>
                    <a:pt x="f244" y="f47"/>
                    <a:pt x="f245" y="f41"/>
                    <a:pt x="f246" y="f35"/>
                  </a:cubicBezTo>
                  <a:cubicBezTo>
                    <a:pt x="f247" y="f39"/>
                    <a:pt x="f248" y="f47"/>
                    <a:pt x="f249" y="f112"/>
                  </a:cubicBezTo>
                  <a:lnTo>
                    <a:pt x="f250" y="f39"/>
                  </a:lnTo>
                  <a:cubicBezTo>
                    <a:pt x="f251" y="f140"/>
                    <a:pt x="f252" y="f47"/>
                    <a:pt x="f253" y="f49"/>
                  </a:cubicBezTo>
                  <a:cubicBezTo>
                    <a:pt x="f254" y="f112"/>
                    <a:pt x="f255" y="f49"/>
                    <a:pt x="f256" y="f67"/>
                  </a:cubicBezTo>
                  <a:lnTo>
                    <a:pt x="f257" y="f47"/>
                  </a:lnTo>
                  <a:cubicBezTo>
                    <a:pt x="f258" y="f67"/>
                    <a:pt x="f259" y="f154"/>
                    <a:pt x="f260" y="f142"/>
                  </a:cubicBezTo>
                  <a:cubicBezTo>
                    <a:pt x="f261" y="f262"/>
                    <a:pt x="f263" y="f45"/>
                    <a:pt x="f264" y="f112"/>
                  </a:cubicBezTo>
                  <a:cubicBezTo>
                    <a:pt x="f265" y="f76"/>
                    <a:pt x="f266" y="f267"/>
                    <a:pt x="f268" y="f269"/>
                  </a:cubicBezTo>
                  <a:lnTo>
                    <a:pt x="f270" y="f166"/>
                  </a:lnTo>
                  <a:lnTo>
                    <a:pt x="f271" y="f269"/>
                  </a:lnTo>
                  <a:cubicBezTo>
                    <a:pt x="f272" y="f158"/>
                    <a:pt x="f273" y="f76"/>
                    <a:pt x="f274" y="f67"/>
                  </a:cubicBezTo>
                  <a:cubicBezTo>
                    <a:pt x="f275" y="f121"/>
                    <a:pt x="f276" y="f116"/>
                    <a:pt x="f277" y="f116"/>
                  </a:cubicBezTo>
                  <a:cubicBezTo>
                    <a:pt x="f278" y="f72"/>
                    <a:pt x="f279" y="f124"/>
                    <a:pt x="f280" y="f124"/>
                  </a:cubicBezTo>
                  <a:lnTo>
                    <a:pt x="f281" y="f64"/>
                  </a:lnTo>
                  <a:cubicBezTo>
                    <a:pt x="f282" y="f116"/>
                    <a:pt x="f283" y="f116"/>
                    <a:pt x="f284" y="f112"/>
                  </a:cubicBezTo>
                  <a:lnTo>
                    <a:pt x="f285" y="f286"/>
                  </a:lnTo>
                  <a:cubicBezTo>
                    <a:pt x="f287" y="f112"/>
                    <a:pt x="f288" y="f41"/>
                    <a:pt x="f289" y="f39"/>
                  </a:cubicBezTo>
                  <a:cubicBezTo>
                    <a:pt x="f290" y="f140"/>
                    <a:pt x="f291" y="f67"/>
                    <a:pt x="f292" y="f57"/>
                  </a:cubicBezTo>
                  <a:cubicBezTo>
                    <a:pt x="f293" y="f67"/>
                    <a:pt x="f294" y="f47"/>
                    <a:pt x="f295" y="f112"/>
                  </a:cubicBezTo>
                  <a:lnTo>
                    <a:pt x="f296" y="f121"/>
                  </a:lnTo>
                  <a:cubicBezTo>
                    <a:pt x="f297" y="f61"/>
                    <a:pt x="f298" y="f78"/>
                    <a:pt x="f299" y="f49"/>
                  </a:cubicBezTo>
                  <a:cubicBezTo>
                    <a:pt x="f300" y="f49"/>
                    <a:pt x="f301" y="f98"/>
                    <a:pt x="f302" y="f61"/>
                  </a:cubicBezTo>
                  <a:cubicBezTo>
                    <a:pt x="f303" y="f47"/>
                    <a:pt x="f304" y="f305"/>
                    <a:pt x="f306" y="f307"/>
                  </a:cubicBezTo>
                  <a:cubicBezTo>
                    <a:pt x="f308" y="f307"/>
                    <a:pt x="f309" y="f158"/>
                    <a:pt x="f310" y="f176"/>
                  </a:cubicBezTo>
                  <a:cubicBezTo>
                    <a:pt x="f311" y="f262"/>
                    <a:pt x="f312" y="f78"/>
                    <a:pt x="f313" y="f112"/>
                  </a:cubicBezTo>
                  <a:cubicBezTo>
                    <a:pt x="f314" y="f45"/>
                    <a:pt x="f315" y="f54"/>
                    <a:pt x="f316" y="f78"/>
                  </a:cubicBezTo>
                  <a:cubicBezTo>
                    <a:pt x="f317" y="f80"/>
                    <a:pt x="f318" y="f67"/>
                    <a:pt x="f319" y="f112"/>
                  </a:cubicBezTo>
                  <a:cubicBezTo>
                    <a:pt x="f320" y="f52"/>
                    <a:pt x="f321" y="f67"/>
                    <a:pt x="f322" y="f76"/>
                  </a:cubicBezTo>
                  <a:cubicBezTo>
                    <a:pt x="f323" y="f52"/>
                    <a:pt x="f324" y="f54"/>
                    <a:pt x="f325" y="f54"/>
                  </a:cubicBezTo>
                  <a:cubicBezTo>
                    <a:pt x="f326" y="f140"/>
                    <a:pt x="f327" y="f173"/>
                    <a:pt x="f328" y="f156"/>
                  </a:cubicBezTo>
                  <a:cubicBezTo>
                    <a:pt x="f329" y="f176"/>
                    <a:pt x="f330" y="f154"/>
                    <a:pt x="f331" y="f142"/>
                  </a:cubicBezTo>
                  <a:cubicBezTo>
                    <a:pt x="f332" y="f196"/>
                    <a:pt x="f333" y="f35"/>
                    <a:pt x="f334" y="f35"/>
                  </a:cubicBezTo>
                  <a:cubicBezTo>
                    <a:pt x="f335" y="f37"/>
                    <a:pt x="f336" y="f74"/>
                    <a:pt x="f337" y="f78"/>
                  </a:cubicBezTo>
                  <a:cubicBezTo>
                    <a:pt x="f338" y="f76"/>
                    <a:pt x="f339" y="f140"/>
                    <a:pt x="f340" y="f140"/>
                  </a:cubicBezTo>
                  <a:cubicBezTo>
                    <a:pt x="f341" y="f80"/>
                    <a:pt x="f342" y="f74"/>
                    <a:pt x="f343" y="f47"/>
                  </a:cubicBezTo>
                  <a:cubicBezTo>
                    <a:pt x="f344" y="f78"/>
                    <a:pt x="f345" y="f76"/>
                    <a:pt x="f346" y="f140"/>
                  </a:cubicBezTo>
                  <a:cubicBezTo>
                    <a:pt x="f347" y="f196"/>
                    <a:pt x="f340" y="f37"/>
                    <a:pt x="f348" y="f74"/>
                  </a:cubicBezTo>
                  <a:cubicBezTo>
                    <a:pt x="f348" y="f142"/>
                    <a:pt x="f349" y="f305"/>
                    <a:pt x="f350" y="f166"/>
                  </a:cubicBezTo>
                  <a:cubicBezTo>
                    <a:pt x="f351" y="f307"/>
                    <a:pt x="f352" y="f171"/>
                    <a:pt x="f353" y="f158"/>
                  </a:cubicBezTo>
                  <a:cubicBezTo>
                    <a:pt x="f354" y="f171"/>
                    <a:pt x="f355" y="f20"/>
                    <a:pt x="f356" y="f269"/>
                  </a:cubicBezTo>
                  <a:cubicBezTo>
                    <a:pt x="f357" y="f162"/>
                    <a:pt x="f29" y="f358"/>
                    <a:pt x="f359" y="f193"/>
                  </a:cubicBezTo>
                  <a:cubicBezTo>
                    <a:pt x="f360" y="f142"/>
                    <a:pt x="f361" y="f358"/>
                    <a:pt x="f362" y="f358"/>
                  </a:cubicBezTo>
                  <a:lnTo>
                    <a:pt x="f363" y="f173"/>
                  </a:lnTo>
                  <a:cubicBezTo>
                    <a:pt x="f364" y="f154"/>
                    <a:pt x="f365" y="f142"/>
                    <a:pt x="f366" y="f154"/>
                  </a:cubicBezTo>
                  <a:cubicBezTo>
                    <a:pt x="f367" y="f35"/>
                    <a:pt x="f368" y="f142"/>
                    <a:pt x="f369" y="f39"/>
                  </a:cubicBezTo>
                  <a:cubicBezTo>
                    <a:pt x="f370" y="f41"/>
                    <a:pt x="f371" y="f196"/>
                    <a:pt x="f372" y="f154"/>
                  </a:cubicBezTo>
                  <a:lnTo>
                    <a:pt x="f373" y="f154"/>
                  </a:lnTo>
                  <a:cubicBezTo>
                    <a:pt x="f374" y="f156"/>
                    <a:pt x="f375" y="f171"/>
                    <a:pt x="f376" y="f305"/>
                  </a:cubicBezTo>
                  <a:cubicBezTo>
                    <a:pt x="f377" y="f267"/>
                    <a:pt x="f378" y="f269"/>
                    <a:pt x="f379" y="f164"/>
                  </a:cubicBezTo>
                  <a:lnTo>
                    <a:pt x="f380" y="f158"/>
                  </a:lnTo>
                  <a:cubicBezTo>
                    <a:pt x="f381" y="f160"/>
                    <a:pt x="f382" y="f162"/>
                    <a:pt x="f383" y="f160"/>
                  </a:cubicBezTo>
                  <a:cubicBezTo>
                    <a:pt x="f384" y="f267"/>
                    <a:pt x="f385" y="f154"/>
                    <a:pt x="f386" y="f305"/>
                  </a:cubicBezTo>
                  <a:lnTo>
                    <a:pt x="f387" y="f164"/>
                  </a:lnTo>
                  <a:cubicBezTo>
                    <a:pt x="f388" y="f269"/>
                    <a:pt x="f389" y="f20"/>
                    <a:pt x="f6" y="f16"/>
                  </a:cubicBezTo>
                  <a:cubicBezTo>
                    <a:pt x="f390" y="f391"/>
                    <a:pt x="f392" y="f27"/>
                    <a:pt x="f393" y="f394"/>
                  </a:cubicBezTo>
                  <a:cubicBezTo>
                    <a:pt x="f395" y="f396"/>
                    <a:pt x="f397" y="f394"/>
                    <a:pt x="f398" y="f396"/>
                  </a:cubicBezTo>
                  <a:cubicBezTo>
                    <a:pt x="f381" y="f391"/>
                    <a:pt x="f399" y="f18"/>
                    <a:pt x="f400" y="f401"/>
                  </a:cubicBezTo>
                  <a:cubicBezTo>
                    <a:pt x="f402" y="f394"/>
                    <a:pt x="f403" y="f404"/>
                    <a:pt x="f405" y="f391"/>
                  </a:cubicBezTo>
                  <a:cubicBezTo>
                    <a:pt x="f406" y="f404"/>
                    <a:pt x="f407" y="f31"/>
                    <a:pt x="f408" y="f31"/>
                  </a:cubicBezTo>
                  <a:lnTo>
                    <a:pt x="f375" y="f31"/>
                  </a:lnTo>
                  <a:lnTo>
                    <a:pt x="f408" y="f31"/>
                  </a:lnTo>
                  <a:cubicBezTo>
                    <a:pt x="f409" y="f31"/>
                    <a:pt x="f409" y="f33"/>
                    <a:pt x="f410" y="f31"/>
                  </a:cubicBezTo>
                  <a:cubicBezTo>
                    <a:pt x="f411" y="f33"/>
                    <a:pt x="f412" y="f20"/>
                    <a:pt x="f413" y="f18"/>
                  </a:cubicBezTo>
                  <a:cubicBezTo>
                    <a:pt x="f410" y="f269"/>
                    <a:pt x="f414" y="f269"/>
                    <a:pt x="f415" y="f307"/>
                  </a:cubicBezTo>
                  <a:cubicBezTo>
                    <a:pt x="f416" y="f417"/>
                    <a:pt x="f418" y="f269"/>
                    <a:pt x="f419" y="f396"/>
                  </a:cubicBezTo>
                  <a:lnTo>
                    <a:pt x="f420" y="f417"/>
                  </a:lnTo>
                  <a:cubicBezTo>
                    <a:pt x="f421" y="f27"/>
                    <a:pt x="f25" y="f20"/>
                    <a:pt x="f422" y="f404"/>
                  </a:cubicBezTo>
                  <a:lnTo>
                    <a:pt x="f423" y="f404"/>
                  </a:lnTo>
                  <a:cubicBezTo>
                    <a:pt x="f424" y="f425"/>
                    <a:pt x="f426" y="f401"/>
                    <a:pt x="f427" y="f394"/>
                  </a:cubicBezTo>
                  <a:cubicBezTo>
                    <a:pt x="f428" y="f425"/>
                    <a:pt x="f429" y="f20"/>
                    <a:pt x="f430" y="f391"/>
                  </a:cubicBezTo>
                  <a:lnTo>
                    <a:pt x="f351" y="f33"/>
                  </a:lnTo>
                  <a:lnTo>
                    <a:pt x="f431" y="f31"/>
                  </a:lnTo>
                  <a:cubicBezTo>
                    <a:pt x="f432" y="f404"/>
                    <a:pt x="f433" y="f434"/>
                    <a:pt x="f435" y="f404"/>
                  </a:cubicBezTo>
                  <a:cubicBezTo>
                    <a:pt x="f436" y="f31"/>
                    <a:pt x="f437" y="f33"/>
                    <a:pt x="f438" y="f31"/>
                  </a:cubicBezTo>
                  <a:lnTo>
                    <a:pt x="f439" y="f425"/>
                  </a:lnTo>
                  <a:cubicBezTo>
                    <a:pt x="f440" y="f394"/>
                    <a:pt x="f441" y="f11"/>
                    <a:pt x="f442" y="f425"/>
                  </a:cubicBezTo>
                  <a:cubicBezTo>
                    <a:pt x="f443" y="f444"/>
                    <a:pt x="f445" y="f446"/>
                    <a:pt x="f447" y="f9"/>
                  </a:cubicBezTo>
                  <a:lnTo>
                    <a:pt x="f448" y="f425"/>
                  </a:lnTo>
                  <a:cubicBezTo>
                    <a:pt x="f449" y="f425"/>
                    <a:pt x="f450" y="f394"/>
                    <a:pt x="f451" y="f404"/>
                  </a:cubicBezTo>
                  <a:lnTo>
                    <a:pt x="f452" y="f16"/>
                  </a:lnTo>
                  <a:cubicBezTo>
                    <a:pt x="f453" y="f434"/>
                    <a:pt x="f454" y="f31"/>
                    <a:pt x="f455" y="f33"/>
                  </a:cubicBezTo>
                  <a:cubicBezTo>
                    <a:pt x="f284" y="f404"/>
                    <a:pt x="f456" y="f404"/>
                    <a:pt x="f457" y="f31"/>
                  </a:cubicBezTo>
                  <a:cubicBezTo>
                    <a:pt x="f458" y="f459"/>
                    <a:pt x="f460" y="f434"/>
                    <a:pt x="f461" y="f31"/>
                  </a:cubicBezTo>
                  <a:cubicBezTo>
                    <a:pt x="f462" y="f33"/>
                    <a:pt x="f463" y="f33"/>
                    <a:pt x="f464" y="f31"/>
                  </a:cubicBezTo>
                  <a:cubicBezTo>
                    <a:pt x="f465" y="f31"/>
                    <a:pt x="f466" y="f31"/>
                    <a:pt x="f260" y="f404"/>
                  </a:cubicBezTo>
                  <a:lnTo>
                    <a:pt x="f467" y="f404"/>
                  </a:lnTo>
                  <a:lnTo>
                    <a:pt x="f468" y="f394"/>
                  </a:lnTo>
                  <a:cubicBezTo>
                    <a:pt x="f469" y="f391"/>
                    <a:pt x="f470" y="f404"/>
                    <a:pt x="f471" y="f404"/>
                  </a:cubicBezTo>
                  <a:cubicBezTo>
                    <a:pt x="f469" y="f404"/>
                    <a:pt x="f472" y="f31"/>
                    <a:pt x="f473" y="f33"/>
                  </a:cubicBezTo>
                  <a:lnTo>
                    <a:pt x="f474" y="f425"/>
                  </a:lnTo>
                  <a:lnTo>
                    <a:pt x="f475" y="f425"/>
                  </a:lnTo>
                  <a:cubicBezTo>
                    <a:pt x="f476" y="f13"/>
                    <a:pt x="f477" y="f391"/>
                    <a:pt x="f478" y="f20"/>
                  </a:cubicBezTo>
                  <a:cubicBezTo>
                    <a:pt x="f477" y="f18"/>
                    <a:pt x="f479" y="f16"/>
                    <a:pt x="f480" y="f27"/>
                  </a:cubicBezTo>
                  <a:cubicBezTo>
                    <a:pt x="f481" y="f394"/>
                    <a:pt x="f482" y="f269"/>
                    <a:pt x="f483" y="f404"/>
                  </a:cubicBezTo>
                  <a:cubicBezTo>
                    <a:pt x="f484" y="f18"/>
                    <a:pt x="f485" y="f20"/>
                    <a:pt x="f486" y="f164"/>
                  </a:cubicBezTo>
                  <a:cubicBezTo>
                    <a:pt x="f487" y="f417"/>
                    <a:pt x="f243" y="f417"/>
                    <a:pt x="f488" y="f417"/>
                  </a:cubicBezTo>
                  <a:cubicBezTo>
                    <a:pt x="f489" y="f269"/>
                    <a:pt x="f490" y="f434"/>
                    <a:pt x="f242" y="f417"/>
                  </a:cubicBezTo>
                  <a:lnTo>
                    <a:pt x="f491" y="f18"/>
                  </a:lnTo>
                  <a:lnTo>
                    <a:pt x="f492" y="f164"/>
                  </a:lnTo>
                  <a:cubicBezTo>
                    <a:pt x="f493" y="f434"/>
                    <a:pt x="f494" y="f27"/>
                    <a:pt x="f495" y="f31"/>
                  </a:cubicBezTo>
                  <a:cubicBezTo>
                    <a:pt x="f496" y="f434"/>
                    <a:pt x="f497" y="f18"/>
                    <a:pt x="f498" y="f307"/>
                  </a:cubicBezTo>
                  <a:lnTo>
                    <a:pt x="f499" y="f396"/>
                  </a:lnTo>
                  <a:cubicBezTo>
                    <a:pt x="f500" y="f396"/>
                    <a:pt x="f501" y="f164"/>
                    <a:pt x="f502" y="f269"/>
                  </a:cubicBezTo>
                  <a:cubicBezTo>
                    <a:pt x="f503" y="f31"/>
                    <a:pt x="f504" y="f396"/>
                    <a:pt x="f505" y="f404"/>
                  </a:cubicBezTo>
                  <a:cubicBezTo>
                    <a:pt x="f506" y="f164"/>
                    <a:pt x="f507" y="f446"/>
                    <a:pt x="f508" y="f18"/>
                  </a:cubicBezTo>
                  <a:cubicBezTo>
                    <a:pt x="f509" y="f31"/>
                    <a:pt x="f510" y="f391"/>
                    <a:pt x="f511" y="f425"/>
                  </a:cubicBezTo>
                  <a:cubicBezTo>
                    <a:pt x="f512" y="f391"/>
                    <a:pt x="f513" y="f9"/>
                    <a:pt x="f514" y="f404"/>
                  </a:cubicBezTo>
                  <a:cubicBezTo>
                    <a:pt x="f515" y="f425"/>
                    <a:pt x="f516" y="f401"/>
                    <a:pt x="f517" y="f446"/>
                  </a:cubicBezTo>
                  <a:cubicBezTo>
                    <a:pt x="f518" y="f446"/>
                    <a:pt x="f519" y="f401"/>
                    <a:pt x="f520" y="f13"/>
                  </a:cubicBezTo>
                  <a:cubicBezTo>
                    <a:pt x="f521" y="f11"/>
                    <a:pt x="f522" y="f9"/>
                    <a:pt x="f523" y="f459"/>
                  </a:cubicBezTo>
                  <a:cubicBezTo>
                    <a:pt x="f170" y="f459"/>
                    <a:pt x="f524" y="f404"/>
                    <a:pt x="f172" y="f434"/>
                  </a:cubicBezTo>
                  <a:cubicBezTo>
                    <a:pt x="f525" y="f18"/>
                    <a:pt x="f526" y="f16"/>
                    <a:pt x="f527" y="f417"/>
                  </a:cubicBezTo>
                  <a:cubicBezTo>
                    <a:pt x="f528" y="f396"/>
                    <a:pt x="f529" y="f18"/>
                    <a:pt x="f179" y="f18"/>
                  </a:cubicBezTo>
                  <a:cubicBezTo>
                    <a:pt x="f530" y="f20"/>
                    <a:pt x="f531" y="f391"/>
                    <a:pt x="f532" y="f27"/>
                  </a:cubicBezTo>
                  <a:cubicBezTo>
                    <a:pt x="f533" y="f18"/>
                    <a:pt x="f534" y="f16"/>
                    <a:pt x="f535" y="f27"/>
                  </a:cubicBezTo>
                  <a:cubicBezTo>
                    <a:pt x="f536" y="f16"/>
                    <a:pt x="f537" y="f16"/>
                    <a:pt x="f538" y="f16"/>
                  </a:cubicBezTo>
                  <a:lnTo>
                    <a:pt x="f539" y="f27"/>
                  </a:lnTo>
                  <a:cubicBezTo>
                    <a:pt x="f540" y="f267"/>
                    <a:pt x="f541" y="f434"/>
                    <a:pt x="f542" y="f269"/>
                  </a:cubicBezTo>
                  <a:lnTo>
                    <a:pt x="f543" y="f434"/>
                  </a:lnTo>
                  <a:cubicBezTo>
                    <a:pt x="f544" y="f33"/>
                    <a:pt x="f545" y="f307"/>
                    <a:pt x="f546" y="f18"/>
                  </a:cubicBezTo>
                  <a:lnTo>
                    <a:pt x="f547" y="f269"/>
                  </a:lnTo>
                  <a:cubicBezTo>
                    <a:pt x="f548" y="f171"/>
                    <a:pt x="f549" y="f33"/>
                    <a:pt x="f550" y="f27"/>
                  </a:cubicBezTo>
                  <a:lnTo>
                    <a:pt x="f551" y="f269"/>
                  </a:lnTo>
                  <a:cubicBezTo>
                    <a:pt x="f552" y="f166"/>
                    <a:pt x="f553" y="f13"/>
                    <a:pt x="f554" y="f11"/>
                  </a:cubicBezTo>
                  <a:cubicBezTo>
                    <a:pt x="f555" y="f9"/>
                    <a:pt x="f556" y="f9"/>
                    <a:pt x="f557" y="f459"/>
                  </a:cubicBezTo>
                  <a:cubicBezTo>
                    <a:pt x="f558" y="f559"/>
                    <a:pt x="f560" y="f425"/>
                    <a:pt x="f561" y="f391"/>
                  </a:cubicBezTo>
                  <a:cubicBezTo>
                    <a:pt x="f562" y="f13"/>
                    <a:pt x="f563" y="f564"/>
                    <a:pt x="f565" y="f566"/>
                  </a:cubicBezTo>
                  <a:cubicBezTo>
                    <a:pt x="f567" y="f444"/>
                    <a:pt x="f568" y="f404"/>
                    <a:pt x="f569" y="f11"/>
                  </a:cubicBezTo>
                  <a:cubicBezTo>
                    <a:pt x="f570" y="f401"/>
                    <a:pt x="f571" y="f391"/>
                    <a:pt x="f572" y="f31"/>
                  </a:cubicBezTo>
                  <a:cubicBezTo>
                    <a:pt x="f573" y="f31"/>
                    <a:pt x="f574" y="f564"/>
                    <a:pt x="f575" y="f391"/>
                  </a:cubicBezTo>
                  <a:cubicBezTo>
                    <a:pt x="f576" y="f394"/>
                    <a:pt x="f577" y="f425"/>
                    <a:pt x="f577" y="f401"/>
                  </a:cubicBezTo>
                  <a:cubicBezTo>
                    <a:pt x="f578" y="f391"/>
                    <a:pt x="f579" y="f404"/>
                    <a:pt x="f580" y="f18"/>
                  </a:cubicBezTo>
                  <a:cubicBezTo>
                    <a:pt x="f66" y="f581"/>
                    <a:pt x="f582" y="f164"/>
                    <a:pt x="f583" y="f401"/>
                  </a:cubicBezTo>
                  <a:lnTo>
                    <a:pt x="f584" y="f425"/>
                  </a:lnTo>
                  <a:lnTo>
                    <a:pt x="f585" y="f13"/>
                  </a:lnTo>
                  <a:cubicBezTo>
                    <a:pt x="f586" y="f446"/>
                    <a:pt x="f587" y="f394"/>
                    <a:pt x="f588" y="f33"/>
                  </a:cubicBezTo>
                  <a:cubicBezTo>
                    <a:pt x="f589" y="f404"/>
                    <a:pt x="f590" y="f391"/>
                    <a:pt x="f591" y="f394"/>
                  </a:cubicBezTo>
                  <a:cubicBezTo>
                    <a:pt x="f592" y="f13"/>
                    <a:pt x="f593" y="f13"/>
                    <a:pt x="f594" y="f20"/>
                  </a:cubicBezTo>
                  <a:lnTo>
                    <a:pt x="f595" y="f394"/>
                  </a:lnTo>
                  <a:cubicBezTo>
                    <a:pt x="f596" y="f31"/>
                    <a:pt x="f597" y="f564"/>
                    <a:pt x="f598" y="f13"/>
                  </a:cubicBezTo>
                  <a:cubicBezTo>
                    <a:pt x="f599" y="f13"/>
                    <a:pt x="f600" y="f446"/>
                    <a:pt x="f601" y="f11"/>
                  </a:cubicBezTo>
                  <a:cubicBezTo>
                    <a:pt x="f602" y="f391"/>
                    <a:pt x="f603" y="f5"/>
                    <a:pt x="f604" y="f425"/>
                  </a:cubicBezTo>
                  <a:lnTo>
                    <a:pt x="f605" y="f31"/>
                  </a:lnTo>
                  <a:cubicBezTo>
                    <a:pt x="f606" y="f20"/>
                    <a:pt x="f607" y="f269"/>
                    <a:pt x="f608" y="f164"/>
                  </a:cubicBezTo>
                  <a:cubicBezTo>
                    <a:pt x="f609" y="f166"/>
                    <a:pt x="f610" y="f396"/>
                    <a:pt x="f611" y="f27"/>
                  </a:cubicBezTo>
                  <a:lnTo>
                    <a:pt x="f612" y="f396"/>
                  </a:lnTo>
                  <a:cubicBezTo>
                    <a:pt x="f613" y="f425"/>
                    <a:pt x="f614" y="f20"/>
                    <a:pt x="f615" y="f401"/>
                  </a:cubicBezTo>
                  <a:cubicBezTo>
                    <a:pt x="f616" y="f425"/>
                    <a:pt x="f617" y="f459"/>
                    <a:pt x="f618" y="f564"/>
                  </a:cubicBezTo>
                  <a:lnTo>
                    <a:pt x="f619" y="f394"/>
                  </a:lnTo>
                  <a:lnTo>
                    <a:pt x="f620" y="f425"/>
                  </a:lnTo>
                  <a:cubicBezTo>
                    <a:pt x="f621" y="f13"/>
                    <a:pt x="f622" y="f459"/>
                    <a:pt x="f623" y="f9"/>
                  </a:cubicBezTo>
                  <a:cubicBezTo>
                    <a:pt x="f624" y="f581"/>
                    <a:pt x="f625" y="f13"/>
                    <a:pt x="f626" y="f425"/>
                  </a:cubicBezTo>
                  <a:cubicBezTo>
                    <a:pt x="f627" y="f446"/>
                    <a:pt x="f628" y="f566"/>
                    <a:pt x="f629" y="f566"/>
                  </a:cubicBezTo>
                  <a:lnTo>
                    <a:pt x="f630" y="f566"/>
                  </a:lnTo>
                  <a:lnTo>
                    <a:pt x="f631" y="f566"/>
                  </a:lnTo>
                  <a:cubicBezTo>
                    <a:pt x="f632" y="f9"/>
                    <a:pt x="f633" y="f13"/>
                    <a:pt x="f634" y="f13"/>
                  </a:cubicBezTo>
                  <a:cubicBezTo>
                    <a:pt x="f635" y="f11"/>
                    <a:pt x="f636" y="f564"/>
                    <a:pt x="f637" y="f564"/>
                  </a:cubicBezTo>
                  <a:cubicBezTo>
                    <a:pt x="f638" y="f564"/>
                    <a:pt x="f639" y="f566"/>
                    <a:pt x="f640" y="f564"/>
                  </a:cubicBezTo>
                  <a:lnTo>
                    <a:pt x="f641" y="f566"/>
                  </a:lnTo>
                  <a:lnTo>
                    <a:pt x="f642" y="f13"/>
                  </a:lnTo>
                  <a:cubicBezTo>
                    <a:pt x="f643" y="f394"/>
                    <a:pt x="f644" y="f13"/>
                    <a:pt x="f645" y="f31"/>
                  </a:cubicBezTo>
                  <a:cubicBezTo>
                    <a:pt x="f646" y="f459"/>
                    <a:pt x="f647" y="f425"/>
                    <a:pt x="f648" y="f446"/>
                  </a:cubicBezTo>
                  <a:cubicBezTo>
                    <a:pt x="f649" y="f394"/>
                    <a:pt x="f650" y="f394"/>
                    <a:pt x="f651" y="f425"/>
                  </a:cubicBezTo>
                  <a:cubicBezTo>
                    <a:pt x="f652" y="f391"/>
                    <a:pt x="f653" y="f16"/>
                    <a:pt x="f654" y="f18"/>
                  </a:cubicBezTo>
                  <a:cubicBezTo>
                    <a:pt x="f655" y="f459"/>
                    <a:pt x="f656" y="f394"/>
                    <a:pt x="f657" y="f566"/>
                  </a:cubicBezTo>
                  <a:cubicBezTo>
                    <a:pt x="f658" y="f13"/>
                    <a:pt x="f659" y="f564"/>
                    <a:pt x="f660" y="f391"/>
                  </a:cubicBezTo>
                  <a:cubicBezTo>
                    <a:pt x="f661" y="f394"/>
                    <a:pt x="f662" y="f446"/>
                    <a:pt x="f663" y="f459"/>
                  </a:cubicBezTo>
                  <a:cubicBezTo>
                    <a:pt x="f664" y="f401"/>
                    <a:pt x="f665" y="f581"/>
                    <a:pt x="f666" y="f566"/>
                  </a:cubicBezTo>
                  <a:cubicBezTo>
                    <a:pt x="f667" y="f459"/>
                    <a:pt x="f668" y="f11"/>
                    <a:pt x="f669" y="f401"/>
                  </a:cubicBezTo>
                  <a:lnTo>
                    <a:pt x="f670" y="f581"/>
                  </a:lnTo>
                  <a:cubicBezTo>
                    <a:pt x="f671" y="f566"/>
                    <a:pt x="f672" y="f425"/>
                    <a:pt x="f673" y="f459"/>
                  </a:cubicBezTo>
                  <a:cubicBezTo>
                    <a:pt x="f674" y="f11"/>
                    <a:pt x="f675" y="f13"/>
                    <a:pt x="f676" y="f13"/>
                  </a:cubicBezTo>
                  <a:cubicBezTo>
                    <a:pt x="f677" y="f444"/>
                    <a:pt x="f678" y="f33"/>
                    <a:pt x="f679" y="f444"/>
                  </a:cubicBezTo>
                  <a:cubicBezTo>
                    <a:pt x="f680" y="f566"/>
                    <a:pt x="f681" y="f564"/>
                    <a:pt x="f682" y="f564"/>
                  </a:cubicBezTo>
                  <a:cubicBezTo>
                    <a:pt x="f683" y="f459"/>
                    <a:pt x="f684" y="f446"/>
                    <a:pt x="f685" y="f425"/>
                  </a:cubicBezTo>
                  <a:lnTo>
                    <a:pt x="f686" y="f564"/>
                  </a:lnTo>
                  <a:cubicBezTo>
                    <a:pt x="f687" y="f425"/>
                    <a:pt x="f20" y="f564"/>
                    <a:pt x="f459" y="f425"/>
                  </a:cubicBezTo>
                  <a:lnTo>
                    <a:pt x="f142" y="f13"/>
                  </a:lnTo>
                  <a:cubicBezTo>
                    <a:pt x="f5" y="f20"/>
                    <a:pt x="f688" y="f164"/>
                    <a:pt x="f689" y="f176"/>
                  </a:cubicBezTo>
                  <a:cubicBezTo>
                    <a:pt x="f690" y="f166"/>
                    <a:pt x="f691" y="f52"/>
                    <a:pt x="f692" y="f173"/>
                  </a:cubicBezTo>
                  <a:cubicBezTo>
                    <a:pt x="f693" y="f154"/>
                    <a:pt x="f694" y="f142"/>
                    <a:pt x="f695" y="f262"/>
                  </a:cubicBezTo>
                  <a:cubicBezTo>
                    <a:pt x="f696" y="f193"/>
                    <a:pt x="f697" y="f173"/>
                    <a:pt x="f698" y="f154"/>
                  </a:cubicBezTo>
                  <a:lnTo>
                    <a:pt x="f699" y="f142"/>
                  </a:lnTo>
                  <a:cubicBezTo>
                    <a:pt x="f700" y="f154"/>
                    <a:pt x="f701" y="f41"/>
                    <a:pt x="f702" y="f37"/>
                  </a:cubicBezTo>
                  <a:lnTo>
                    <a:pt x="f703" y="f196"/>
                  </a:lnTo>
                  <a:cubicBezTo>
                    <a:pt x="f704" y="f262"/>
                    <a:pt x="f705" y="f41"/>
                    <a:pt x="f706" y="f35"/>
                  </a:cubicBezTo>
                  <a:cubicBezTo>
                    <a:pt x="f707" y="f173"/>
                    <a:pt x="f708" y="f35"/>
                    <a:pt x="f709" y="f176"/>
                  </a:cubicBezTo>
                  <a:cubicBezTo>
                    <a:pt x="f710" y="f37"/>
                    <a:pt x="f711" y="f176"/>
                    <a:pt x="f712" y="f140"/>
                  </a:cubicBezTo>
                  <a:cubicBezTo>
                    <a:pt x="f713" y="f74"/>
                    <a:pt x="f714" y="f262"/>
                    <a:pt x="f715" y="f262"/>
                  </a:cubicBezTo>
                  <a:lnTo>
                    <a:pt x="f716" y="f39"/>
                  </a:lnTo>
                  <a:lnTo>
                    <a:pt x="f717" y="f196"/>
                  </a:lnTo>
                  <a:cubicBezTo>
                    <a:pt x="f718" y="f262"/>
                    <a:pt x="f719" y="f37"/>
                    <a:pt x="f720" y="f74"/>
                  </a:cubicBezTo>
                  <a:cubicBezTo>
                    <a:pt x="f721" y="f74"/>
                    <a:pt x="f722" y="f52"/>
                    <a:pt x="f723" y="f52"/>
                  </a:cubicBezTo>
                  <a:cubicBezTo>
                    <a:pt x="f670" y="f80"/>
                    <a:pt x="f666" y="f74"/>
                    <a:pt x="f724" y="f52"/>
                  </a:cubicBezTo>
                  <a:lnTo>
                    <a:pt x="f725" y="f140"/>
                  </a:lnTo>
                  <a:cubicBezTo>
                    <a:pt x="f726" y="f35"/>
                    <a:pt x="f727" y="f52"/>
                    <a:pt x="f660" y="f41"/>
                  </a:cubicBezTo>
                  <a:lnTo>
                    <a:pt x="f728" y="f142"/>
                  </a:lnTo>
                  <a:cubicBezTo>
                    <a:pt x="f657" y="f176"/>
                    <a:pt x="f729" y="f41"/>
                    <a:pt x="f730" y="f196"/>
                  </a:cubicBezTo>
                  <a:lnTo>
                    <a:pt x="f731" y="f262"/>
                  </a:lnTo>
                  <a:cubicBezTo>
                    <a:pt x="f732" y="f154"/>
                    <a:pt x="f733" y="f193"/>
                    <a:pt x="f734" y="f154"/>
                  </a:cubicBezTo>
                  <a:cubicBezTo>
                    <a:pt x="f735" y="f196"/>
                    <a:pt x="f736" y="f35"/>
                    <a:pt x="f737" y="f140"/>
                  </a:cubicBezTo>
                  <a:cubicBezTo>
                    <a:pt x="f738" y="f262"/>
                    <a:pt x="f739" y="f41"/>
                    <a:pt x="f740" y="f156"/>
                  </a:cubicBezTo>
                  <a:lnTo>
                    <a:pt x="f741" y="f154"/>
                  </a:lnTo>
                  <a:cubicBezTo>
                    <a:pt x="f742" y="f156"/>
                    <a:pt x="f743" y="f358"/>
                    <a:pt x="f744" y="f171"/>
                  </a:cubicBezTo>
                  <a:cubicBezTo>
                    <a:pt x="f745" y="f176"/>
                    <a:pt x="f746" y="f193"/>
                    <a:pt x="f747" y="f41"/>
                  </a:cubicBezTo>
                  <a:cubicBezTo>
                    <a:pt x="f748" y="f78"/>
                    <a:pt x="f749" y="f156"/>
                    <a:pt x="f750" y="f140"/>
                  </a:cubicBezTo>
                  <a:cubicBezTo>
                    <a:pt x="f751" y="f176"/>
                    <a:pt x="f752" y="f196"/>
                    <a:pt x="f753" y="f154"/>
                  </a:cubicBezTo>
                  <a:cubicBezTo>
                    <a:pt x="f754" y="f156"/>
                    <a:pt x="f755" y="f305"/>
                    <a:pt x="f756" y="f158"/>
                  </a:cubicBezTo>
                  <a:cubicBezTo>
                    <a:pt x="f757" y="f158"/>
                    <a:pt x="f758" y="f39"/>
                    <a:pt x="f759" y="f39"/>
                  </a:cubicBezTo>
                  <a:cubicBezTo>
                    <a:pt x="f760" y="f39"/>
                    <a:pt x="f760" y="f37"/>
                    <a:pt x="f14" y="f37"/>
                  </a:cubicBezTo>
                  <a:cubicBezTo>
                    <a:pt x="f761" y="f52"/>
                    <a:pt x="f762" y="f262"/>
                    <a:pt x="f763" y="f140"/>
                  </a:cubicBezTo>
                  <a:cubicBezTo>
                    <a:pt x="f631" y="f196"/>
                    <a:pt x="f764" y="f140"/>
                    <a:pt x="f765" y="f154"/>
                  </a:cubicBezTo>
                  <a:lnTo>
                    <a:pt x="f766" y="f196"/>
                  </a:lnTo>
                  <a:cubicBezTo>
                    <a:pt x="f767" y="f154"/>
                    <a:pt x="f768" y="f160"/>
                    <a:pt x="f769" y="f358"/>
                  </a:cubicBezTo>
                  <a:cubicBezTo>
                    <a:pt x="f618" y="f176"/>
                    <a:pt x="f770" y="f193"/>
                    <a:pt x="f771" y="f154"/>
                  </a:cubicBezTo>
                  <a:cubicBezTo>
                    <a:pt x="f772" y="f262"/>
                    <a:pt x="f773" y="f193"/>
                    <a:pt x="f774" y="f142"/>
                  </a:cubicBezTo>
                  <a:cubicBezTo>
                    <a:pt x="f619" y="f74"/>
                    <a:pt x="f775" y="f262"/>
                    <a:pt x="f776" y="f74"/>
                  </a:cubicBezTo>
                  <a:cubicBezTo>
                    <a:pt x="f777" y="f78"/>
                    <a:pt x="f778" y="f262"/>
                    <a:pt x="f779" y="f78"/>
                  </a:cubicBezTo>
                  <a:cubicBezTo>
                    <a:pt x="f780" y="f142"/>
                    <a:pt x="f781" y="f54"/>
                    <a:pt x="f782" y="f35"/>
                  </a:cubicBezTo>
                  <a:lnTo>
                    <a:pt x="f783" y="f52"/>
                  </a:lnTo>
                  <a:cubicBezTo>
                    <a:pt x="f784" y="f74"/>
                    <a:pt x="f785" y="f37"/>
                    <a:pt x="f786" y="f37"/>
                  </a:cubicBezTo>
                  <a:lnTo>
                    <a:pt x="f787" y="f54"/>
                  </a:lnTo>
                  <a:cubicBezTo>
                    <a:pt x="f788" y="f140"/>
                    <a:pt x="f789" y="f67"/>
                    <a:pt x="f790" y="f45"/>
                  </a:cubicBezTo>
                  <a:cubicBezTo>
                    <a:pt x="f791" y="f45"/>
                    <a:pt x="f792" y="f74"/>
                    <a:pt x="f793" y="f39"/>
                  </a:cubicBezTo>
                  <a:cubicBezTo>
                    <a:pt x="f794" y="f154"/>
                    <a:pt x="f795" y="f49"/>
                    <a:pt x="f796" y="f112"/>
                  </a:cubicBezTo>
                  <a:cubicBezTo>
                    <a:pt x="f797" y="f112"/>
                    <a:pt x="f798" y="f54"/>
                    <a:pt x="f799" y="f76"/>
                  </a:cubicBezTo>
                  <a:cubicBezTo>
                    <a:pt x="f800" y="f78"/>
                    <a:pt x="f801" y="f80"/>
                    <a:pt x="f802" y="f112"/>
                  </a:cubicBezTo>
                  <a:cubicBezTo>
                    <a:pt x="f803" y="f47"/>
                    <a:pt x="f804" y="f78"/>
                    <a:pt x="f805" y="f74"/>
                  </a:cubicBezTo>
                  <a:cubicBezTo>
                    <a:pt x="f806" y="f45"/>
                    <a:pt x="f807" y="f37"/>
                    <a:pt x="f808" y="f35"/>
                  </a:cubicBezTo>
                  <a:lnTo>
                    <a:pt x="f808" y="f52"/>
                  </a:lnTo>
                  <a:cubicBezTo>
                    <a:pt x="f809" y="f54"/>
                    <a:pt x="f810" y="f154"/>
                    <a:pt x="f811" y="f41"/>
                  </a:cubicBezTo>
                  <a:lnTo>
                    <a:pt x="f812" y="f52"/>
                  </a:lnTo>
                  <a:lnTo>
                    <a:pt x="f813" y="f74"/>
                  </a:lnTo>
                  <a:lnTo>
                    <a:pt x="f814" y="f80"/>
                  </a:lnTo>
                  <a:cubicBezTo>
                    <a:pt x="f815" y="f52"/>
                    <a:pt x="f816" y="f76"/>
                    <a:pt x="f817" y="f54"/>
                  </a:cubicBezTo>
                  <a:cubicBezTo>
                    <a:pt x="f818" y="f74"/>
                    <a:pt x="f819" y="f41"/>
                    <a:pt x="f820" y="f41"/>
                  </a:cubicBezTo>
                  <a:cubicBezTo>
                    <a:pt x="f821" y="f37"/>
                    <a:pt x="f822" y="f74"/>
                    <a:pt x="f823" y="f140"/>
                  </a:cubicBezTo>
                  <a:cubicBezTo>
                    <a:pt x="f824" y="f76"/>
                    <a:pt x="f825" y="f45"/>
                    <a:pt x="f826" y="f52"/>
                  </a:cubicBezTo>
                  <a:cubicBezTo>
                    <a:pt x="f827" y="f78"/>
                    <a:pt x="f828" y="f54"/>
                    <a:pt x="f829" y="f45"/>
                  </a:cubicBezTo>
                  <a:cubicBezTo>
                    <a:pt x="f830" y="f67"/>
                    <a:pt x="f831" y="f47"/>
                    <a:pt x="f832" y="f47"/>
                  </a:cubicBezTo>
                  <a:cubicBezTo>
                    <a:pt x="f833" y="f47"/>
                    <a:pt x="f834" y="f45"/>
                    <a:pt x="f835" y="f45"/>
                  </a:cubicBezTo>
                  <a:lnTo>
                    <a:pt x="f836" y="f140"/>
                  </a:lnTo>
                  <a:cubicBezTo>
                    <a:pt x="f837" y="f52"/>
                    <a:pt x="f838" y="f76"/>
                    <a:pt x="f839" y="f54"/>
                  </a:cubicBezTo>
                  <a:cubicBezTo>
                    <a:pt x="f840" y="f78"/>
                    <a:pt x="f841" y="f52"/>
                    <a:pt x="f842" y="f52"/>
                  </a:cubicBezTo>
                  <a:cubicBezTo>
                    <a:pt x="f843" y="f80"/>
                    <a:pt x="f844" y="f67"/>
                    <a:pt x="f845" y="f57"/>
                  </a:cubicBezTo>
                  <a:lnTo>
                    <a:pt x="f598" y="f45"/>
                  </a:lnTo>
                  <a:cubicBezTo>
                    <a:pt x="f846" y="f112"/>
                    <a:pt x="f847" y="f57"/>
                    <a:pt x="f848" y="f116"/>
                  </a:cubicBezTo>
                  <a:cubicBezTo>
                    <a:pt x="f849" y="f61"/>
                    <a:pt x="f850" y="f80"/>
                    <a:pt x="f851" y="f112"/>
                  </a:cubicBezTo>
                  <a:cubicBezTo>
                    <a:pt x="f852" y="f112"/>
                    <a:pt x="f853" y="f47"/>
                    <a:pt x="f854" y="f45"/>
                  </a:cubicBezTo>
                  <a:cubicBezTo>
                    <a:pt x="f855" y="f112"/>
                    <a:pt x="f856" y="f116"/>
                    <a:pt x="f857" y="f47"/>
                  </a:cubicBezTo>
                  <a:lnTo>
                    <a:pt x="f858" y="f286"/>
                  </a:lnTo>
                  <a:cubicBezTo>
                    <a:pt x="f859" y="f116"/>
                    <a:pt x="f860" y="f80"/>
                    <a:pt x="f861" y="f78"/>
                  </a:cubicBezTo>
                  <a:cubicBezTo>
                    <a:pt x="f862" y="f52"/>
                    <a:pt x="f863" y="f67"/>
                    <a:pt x="f864" y="f57"/>
                  </a:cubicBezTo>
                  <a:cubicBezTo>
                    <a:pt x="f865" y="f112"/>
                    <a:pt x="f866" y="f74"/>
                    <a:pt x="f867" y="f45"/>
                  </a:cubicBezTo>
                  <a:cubicBezTo>
                    <a:pt x="f868" y="f112"/>
                    <a:pt x="f869" y="f45"/>
                    <a:pt x="f55" y="f4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igura a mano libera 63">
              <a:extLst>
                <a:ext uri="{FF2B5EF4-FFF2-40B4-BE49-F238E27FC236}">
                  <a16:creationId xmlns:a16="http://schemas.microsoft.com/office/drawing/2014/main" id="{59B699F4-3ECA-4C54-8204-B9F797962142}"/>
                </a:ext>
              </a:extLst>
            </p:cNvPr>
            <p:cNvSpPr/>
            <p:nvPr/>
          </p:nvSpPr>
          <p:spPr>
            <a:xfrm>
              <a:off x="7508879" y="1560021"/>
              <a:ext cx="1110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3"/>
                <a:gd name="f8" fmla="val 8"/>
                <a:gd name="f9" fmla="val 2"/>
                <a:gd name="f10" fmla="val 7"/>
                <a:gd name="f11" fmla="val 1"/>
                <a:gd name="f12" fmla="val 6"/>
                <a:gd name="f13" fmla="+- 0 0 -90"/>
                <a:gd name="f14" fmla="*/ f3 1 12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12"/>
                <a:gd name="f21" fmla="*/ 12 f17 1"/>
                <a:gd name="f22" fmla="*/ 3 f16 1"/>
                <a:gd name="f23" fmla="*/ 6 f17 1"/>
                <a:gd name="f24" fmla="*/ 0 f16 1"/>
                <a:gd name="f25" fmla="*/ f18 1 f2"/>
                <a:gd name="f26" fmla="*/ f21 1 12"/>
                <a:gd name="f27" fmla="*/ f22 1 3"/>
                <a:gd name="f28" fmla="*/ f23 1 12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12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5"/>
                  </a:cubicBezTo>
                  <a:cubicBezTo>
                    <a:pt x="f11" y="f11"/>
                    <a:pt x="f5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igura a mano libera 64">
              <a:extLst>
                <a:ext uri="{FF2B5EF4-FFF2-40B4-BE49-F238E27FC236}">
                  <a16:creationId xmlns:a16="http://schemas.microsoft.com/office/drawing/2014/main" id="{42B88A0A-173A-4185-9F17-328A8D952FB1}"/>
                </a:ext>
              </a:extLst>
            </p:cNvPr>
            <p:cNvSpPr/>
            <p:nvPr/>
          </p:nvSpPr>
          <p:spPr>
            <a:xfrm>
              <a:off x="5434014" y="1567400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1 f12 1"/>
                <a:gd name="f18" fmla="*/ 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7" y="f7"/>
                    <a:pt x="f7" y="f7"/>
                    <a:pt x="f5" y="f7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igura a mano libera 65">
              <a:extLst>
                <a:ext uri="{FF2B5EF4-FFF2-40B4-BE49-F238E27FC236}">
                  <a16:creationId xmlns:a16="http://schemas.microsoft.com/office/drawing/2014/main" id="{BA73007B-482B-41FD-A4CC-31A91CA6EEBE}"/>
                </a:ext>
              </a:extLst>
            </p:cNvPr>
            <p:cNvSpPr/>
            <p:nvPr/>
          </p:nvSpPr>
          <p:spPr>
            <a:xfrm>
              <a:off x="9672642" y="1567400"/>
              <a:ext cx="2540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"/>
                <a:gd name="f8" fmla="val 13"/>
                <a:gd name="f9" fmla="val 2"/>
                <a:gd name="f10" fmla="val 6"/>
                <a:gd name="f11" fmla="val 1"/>
                <a:gd name="f12" fmla="+- 0 0 -90"/>
                <a:gd name="f13" fmla="*/ f3 1 27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27"/>
                <a:gd name="f20" fmla="*/ 27 f16 1"/>
                <a:gd name="f21" fmla="*/ 3 f15 1"/>
                <a:gd name="f22" fmla="*/ 1 f16 1"/>
                <a:gd name="f23" fmla="*/ 0 f15 1"/>
                <a:gd name="f24" fmla="*/ f17 1 f2"/>
                <a:gd name="f25" fmla="*/ f20 1 27"/>
                <a:gd name="f26" fmla="*/ f21 1 3"/>
                <a:gd name="f27" fmla="*/ f22 1 27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7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1" y="f5"/>
                  </a:cubicBezTo>
                  <a:cubicBezTo>
                    <a:pt x="f5" y="f11"/>
                    <a:pt x="f10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igura a mano libera 66">
              <a:extLst>
                <a:ext uri="{FF2B5EF4-FFF2-40B4-BE49-F238E27FC236}">
                  <a16:creationId xmlns:a16="http://schemas.microsoft.com/office/drawing/2014/main" id="{8D684A75-2F97-4E0B-A92D-70E87CBD7579}"/>
                </a:ext>
              </a:extLst>
            </p:cNvPr>
            <p:cNvSpPr/>
            <p:nvPr/>
          </p:nvSpPr>
          <p:spPr>
            <a:xfrm>
              <a:off x="10966454" y="1529242"/>
              <a:ext cx="39684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"/>
                <a:gd name="f8" fmla="val 1"/>
                <a:gd name="f9" fmla="val 20"/>
                <a:gd name="f10" fmla="val 27"/>
                <a:gd name="f11" fmla="val 2"/>
                <a:gd name="f12" fmla="val 38"/>
                <a:gd name="f13" fmla="val 37"/>
                <a:gd name="f14" fmla="val 29"/>
                <a:gd name="f15" fmla="+- 0 0 -90"/>
                <a:gd name="f16" fmla="*/ f3 1 42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42"/>
                <a:gd name="f23" fmla="*/ 42 f19 1"/>
                <a:gd name="f24" fmla="*/ 0 f18 1"/>
                <a:gd name="f25" fmla="*/ 0 f19 1"/>
                <a:gd name="f26" fmla="*/ 1 f18 1"/>
                <a:gd name="f27" fmla="*/ 38 f19 1"/>
                <a:gd name="f28" fmla="*/ 3 f18 1"/>
                <a:gd name="f29" fmla="*/ f20 1 f2"/>
                <a:gd name="f30" fmla="*/ f23 1 42"/>
                <a:gd name="f31" fmla="*/ f24 1 3"/>
                <a:gd name="f32" fmla="*/ f25 1 42"/>
                <a:gd name="f33" fmla="*/ f26 1 3"/>
                <a:gd name="f34" fmla="*/ f27 1 42"/>
                <a:gd name="f35" fmla="*/ f28 1 3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2" h="3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8"/>
                    <a:pt x="f10" y="f11"/>
                    <a:pt x="f12" y="f7"/>
                  </a:cubicBezTo>
                  <a:cubicBezTo>
                    <a:pt x="f13" y="f11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igura a mano libera 67">
              <a:extLst>
                <a:ext uri="{FF2B5EF4-FFF2-40B4-BE49-F238E27FC236}">
                  <a16:creationId xmlns:a16="http://schemas.microsoft.com/office/drawing/2014/main" id="{7E64632B-00C4-47E1-BCB7-B22BE50C4620}"/>
                </a:ext>
              </a:extLst>
            </p:cNvPr>
            <p:cNvSpPr/>
            <p:nvPr/>
          </p:nvSpPr>
          <p:spPr>
            <a:xfrm>
              <a:off x="11329992" y="1552632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"/>
                <a:gd name="f8" fmla="val 27"/>
                <a:gd name="f9" fmla="val 33"/>
                <a:gd name="f10" fmla="val 2"/>
                <a:gd name="f11" fmla="val 40"/>
                <a:gd name="f12" fmla="val 44"/>
                <a:gd name="f13" fmla="val 18"/>
                <a:gd name="f14" fmla="+- 0 0 -90"/>
                <a:gd name="f15" fmla="*/ f3 1 4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46"/>
                <a:gd name="f22" fmla="*/ 27 f18 1"/>
                <a:gd name="f23" fmla="*/ 3 f17 1"/>
                <a:gd name="f24" fmla="*/ 46 f18 1"/>
                <a:gd name="f25" fmla="*/ 2 f17 1"/>
                <a:gd name="f26" fmla="*/ 44 f18 1"/>
                <a:gd name="f27" fmla="*/ 0 f17 1"/>
                <a:gd name="f28" fmla="*/ f19 1 f2"/>
                <a:gd name="f29" fmla="*/ f22 1 46"/>
                <a:gd name="f30" fmla="*/ f23 1 3"/>
                <a:gd name="f31" fmla="*/ f24 1 46"/>
                <a:gd name="f32" fmla="*/ f25 1 3"/>
                <a:gd name="f33" fmla="*/ f26 1 46"/>
                <a:gd name="f34" fmla="*/ f27 1 3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6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7"/>
                    <a:pt x="f6" y="f10"/>
                  </a:cubicBezTo>
                  <a:lnTo>
                    <a:pt x="f12" y="f5"/>
                  </a:lnTo>
                  <a:cubicBezTo>
                    <a:pt x="f13" y="f5"/>
                    <a:pt x="f5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igura a mano libera 68">
              <a:extLst>
                <a:ext uri="{FF2B5EF4-FFF2-40B4-BE49-F238E27FC236}">
                  <a16:creationId xmlns:a16="http://schemas.microsoft.com/office/drawing/2014/main" id="{15B40196-D173-4D13-931A-92942A83F530}"/>
                </a:ext>
              </a:extLst>
            </p:cNvPr>
            <p:cNvSpPr/>
            <p:nvPr/>
          </p:nvSpPr>
          <p:spPr>
            <a:xfrm>
              <a:off x="11042651" y="1540325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7"/>
                <a:gd name="f8" fmla="val 3"/>
                <a:gd name="f9" fmla="val 30"/>
                <a:gd name="f10" fmla="val 6"/>
                <a:gd name="f11" fmla="val 60"/>
                <a:gd name="f12" fmla="val 5"/>
                <a:gd name="f13" fmla="val 54"/>
                <a:gd name="f14" fmla="val 31"/>
                <a:gd name="f15" fmla="val 1"/>
                <a:gd name="f16" fmla="+- 0 0 -90"/>
                <a:gd name="f17" fmla="*/ f3 1 63"/>
                <a:gd name="f18" fmla="*/ f4 1 7"/>
                <a:gd name="f19" fmla="+- f7 0 f5"/>
                <a:gd name="f20" fmla="+- f6 0 f5"/>
                <a:gd name="f21" fmla="*/ f16 f0 1"/>
                <a:gd name="f22" fmla="*/ f20 1 63"/>
                <a:gd name="f23" fmla="*/ f19 1 7"/>
                <a:gd name="f24" fmla="*/ 0 f20 1"/>
                <a:gd name="f25" fmla="*/ 3 f19 1"/>
                <a:gd name="f26" fmla="*/ 60 f20 1"/>
                <a:gd name="f27" fmla="*/ 5 f19 1"/>
                <a:gd name="f28" fmla="*/ 54 f20 1"/>
                <a:gd name="f29" fmla="*/ f21 1 f2"/>
                <a:gd name="f30" fmla="*/ f24 1 63"/>
                <a:gd name="f31" fmla="*/ f25 1 7"/>
                <a:gd name="f32" fmla="*/ f26 1 63"/>
                <a:gd name="f33" fmla="*/ f27 1 7"/>
                <a:gd name="f34" fmla="*/ f28 1 63"/>
                <a:gd name="f35" fmla="*/ 0 1 f22"/>
                <a:gd name="f36" fmla="*/ f6 1 f22"/>
                <a:gd name="f37" fmla="*/ 0 1 f23"/>
                <a:gd name="f38" fmla="*/ f7 1 f23"/>
                <a:gd name="f39" fmla="+- f29 0 f1"/>
                <a:gd name="f40" fmla="*/ f30 1 f22"/>
                <a:gd name="f41" fmla="*/ f31 1 f23"/>
                <a:gd name="f42" fmla="*/ f32 1 f22"/>
                <a:gd name="f43" fmla="*/ f33 1 f23"/>
                <a:gd name="f44" fmla="*/ f34 1 f22"/>
                <a:gd name="f45" fmla="*/ f35 f17 1"/>
                <a:gd name="f46" fmla="*/ f36 f17 1"/>
                <a:gd name="f47" fmla="*/ f38 f18 1"/>
                <a:gd name="f48" fmla="*/ f37 f18 1"/>
                <a:gd name="f49" fmla="*/ f40 f17 1"/>
                <a:gd name="f50" fmla="*/ f41 f18 1"/>
                <a:gd name="f51" fmla="*/ f42 f17 1"/>
                <a:gd name="f52" fmla="*/ f43 f18 1"/>
                <a:gd name="f53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9" y="f50"/>
                </a:cxn>
                <a:cxn ang="f39">
                  <a:pos x="f49" y="f50"/>
                </a:cxn>
                <a:cxn ang="f39">
                  <a:pos x="f51" y="f52"/>
                </a:cxn>
                <a:cxn ang="f39">
                  <a:pos x="f53" y="f52"/>
                </a:cxn>
                <a:cxn ang="f39">
                  <a:pos x="f49" y="f50"/>
                </a:cxn>
              </a:cxnLst>
              <a:rect l="f45" t="f48" r="f46" b="f47"/>
              <a:pathLst>
                <a:path w="63" h="7">
                  <a:moveTo>
                    <a:pt x="f5" y="f8"/>
                  </a:moveTo>
                  <a:lnTo>
                    <a:pt x="f5" y="f8"/>
                  </a:lnTo>
                  <a:cubicBezTo>
                    <a:pt x="f8" y="f7"/>
                    <a:pt x="f9" y="f10"/>
                    <a:pt x="f11" y="f12"/>
                  </a:cubicBezTo>
                  <a:lnTo>
                    <a:pt x="f13" y="f12"/>
                  </a:lnTo>
                  <a:cubicBezTo>
                    <a:pt x="f6" y="f5"/>
                    <a:pt x="f14" y="f1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igura a mano libera 69">
              <a:extLst>
                <a:ext uri="{FF2B5EF4-FFF2-40B4-BE49-F238E27FC236}">
                  <a16:creationId xmlns:a16="http://schemas.microsoft.com/office/drawing/2014/main" id="{DCFF9D90-1791-463C-91B1-EF4BBC8C67F2}"/>
                </a:ext>
              </a:extLst>
            </p:cNvPr>
            <p:cNvSpPr/>
            <p:nvPr/>
          </p:nvSpPr>
          <p:spPr>
            <a:xfrm>
              <a:off x="11106146" y="1542784"/>
              <a:ext cx="28575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0"/>
                <a:gd name="f9" fmla="val 19"/>
                <a:gd name="f10" fmla="val 28"/>
                <a:gd name="f11" fmla="val 17"/>
                <a:gd name="f12" fmla="+- 0 0 -90"/>
                <a:gd name="f13" fmla="*/ f3 1 3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1"/>
                <a:gd name="f20" fmla="*/ 0 f16 1"/>
                <a:gd name="f21" fmla="*/ 2 f15 1"/>
                <a:gd name="f22" fmla="*/ 28 f16 1"/>
                <a:gd name="f23" fmla="*/ f17 1 f2"/>
                <a:gd name="f24" fmla="*/ f20 1 31"/>
                <a:gd name="f25" fmla="*/ f21 1 2"/>
                <a:gd name="f26" fmla="*/ f22 1 31"/>
                <a:gd name="f27" fmla="*/ 0 1 f19"/>
                <a:gd name="f28" fmla="*/ f6 1 f19"/>
                <a:gd name="f29" fmla="*/ 0 1 f18"/>
                <a:gd name="f30" fmla="*/ f7 1 f18"/>
                <a:gd name="f31" fmla="+- f23 0 f1"/>
                <a:gd name="f32" fmla="*/ f24 1 f19"/>
                <a:gd name="f33" fmla="*/ f25 1 f18"/>
                <a:gd name="f34" fmla="*/ f26 1 f19"/>
                <a:gd name="f35" fmla="*/ f27 f13 1"/>
                <a:gd name="f36" fmla="*/ f28 f13 1"/>
                <a:gd name="f37" fmla="*/ f30 f14 1"/>
                <a:gd name="f38" fmla="*/ f29 f14 1"/>
                <a:gd name="f39" fmla="*/ f32 f13 1"/>
                <a:gd name="f40" fmla="*/ f33 f14 1"/>
                <a:gd name="f41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9" y="f40"/>
                </a:cxn>
                <a:cxn ang="f31">
                  <a:pos x="f39" y="f40"/>
                </a:cxn>
                <a:cxn ang="f31">
                  <a:pos x="f41" y="f40"/>
                </a:cxn>
                <a:cxn ang="f31">
                  <a:pos x="f39" y="f40"/>
                </a:cxn>
              </a:cxnLst>
              <a:rect l="f35" t="f38" r="f36" b="f37"/>
              <a:pathLst>
                <a:path w="31" h="2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10" y="f7"/>
                  </a:cubicBezTo>
                  <a:cubicBezTo>
                    <a:pt x="f6" y="f5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igura a mano libera 70">
              <a:extLst>
                <a:ext uri="{FF2B5EF4-FFF2-40B4-BE49-F238E27FC236}">
                  <a16:creationId xmlns:a16="http://schemas.microsoft.com/office/drawing/2014/main" id="{7FA57C32-74B3-4F57-A09B-DD21DCE54BE7}"/>
                </a:ext>
              </a:extLst>
            </p:cNvPr>
            <p:cNvSpPr/>
            <p:nvPr/>
          </p:nvSpPr>
          <p:spPr>
            <a:xfrm>
              <a:off x="10679113" y="1525557"/>
              <a:ext cx="103190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12"/>
                <a:gd name="f8" fmla="val 77"/>
                <a:gd name="f9" fmla="val 9"/>
                <a:gd name="f10" fmla="val 91"/>
                <a:gd name="f11" fmla="val 10"/>
                <a:gd name="f12" fmla="val 86"/>
                <a:gd name="f13" fmla="val 4"/>
                <a:gd name="f14" fmla="val 94"/>
                <a:gd name="f15" fmla="val 6"/>
                <a:gd name="f16" fmla="+- 0 0 -90"/>
                <a:gd name="f17" fmla="*/ f3 1 109"/>
                <a:gd name="f18" fmla="*/ f4 1 12"/>
                <a:gd name="f19" fmla="+- f7 0 f5"/>
                <a:gd name="f20" fmla="+- f6 0 f5"/>
                <a:gd name="f21" fmla="*/ f16 f0 1"/>
                <a:gd name="f22" fmla="*/ f20 1 109"/>
                <a:gd name="f23" fmla="*/ f19 1 12"/>
                <a:gd name="f24" fmla="*/ 77 f20 1"/>
                <a:gd name="f25" fmla="*/ 9 f19 1"/>
                <a:gd name="f26" fmla="*/ 94 f20 1"/>
                <a:gd name="f27" fmla="*/ 6 f19 1"/>
                <a:gd name="f28" fmla="*/ f21 1 f2"/>
                <a:gd name="f29" fmla="*/ f24 1 109"/>
                <a:gd name="f30" fmla="*/ f25 1 12"/>
                <a:gd name="f31" fmla="*/ f26 1 109"/>
                <a:gd name="f32" fmla="*/ f27 1 12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109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6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igura a mano libera 71">
              <a:extLst>
                <a:ext uri="{FF2B5EF4-FFF2-40B4-BE49-F238E27FC236}">
                  <a16:creationId xmlns:a16="http://schemas.microsoft.com/office/drawing/2014/main" id="{14E405FF-8847-401A-9B57-FF8864A8A70B}"/>
                </a:ext>
              </a:extLst>
            </p:cNvPr>
            <p:cNvSpPr/>
            <p:nvPr/>
          </p:nvSpPr>
          <p:spPr>
            <a:xfrm>
              <a:off x="11039478" y="1550173"/>
              <a:ext cx="2698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5"/>
                <a:gd name="f8" fmla="val 16"/>
                <a:gd name="f9" fmla="val 4"/>
                <a:gd name="f10" fmla="+- 0 0 -90"/>
                <a:gd name="f11" fmla="*/ f3 1 27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27"/>
                <a:gd name="f18" fmla="*/ 27 f14 1"/>
                <a:gd name="f19" fmla="*/ 5 f13 1"/>
                <a:gd name="f20" fmla="*/ 16 f14 1"/>
                <a:gd name="f21" fmla="*/ 0 f13 1"/>
                <a:gd name="f22" fmla="*/ 0 f14 1"/>
                <a:gd name="f23" fmla="*/ 4 f13 1"/>
                <a:gd name="f24" fmla="*/ f15 1 f2"/>
                <a:gd name="f25" fmla="*/ f18 1 27"/>
                <a:gd name="f26" fmla="*/ f19 1 5"/>
                <a:gd name="f27" fmla="*/ f20 1 27"/>
                <a:gd name="f28" fmla="*/ f21 1 5"/>
                <a:gd name="f29" fmla="*/ f22 1 27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7" h="5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igura a mano libera 72">
              <a:extLst>
                <a:ext uri="{FF2B5EF4-FFF2-40B4-BE49-F238E27FC236}">
                  <a16:creationId xmlns:a16="http://schemas.microsoft.com/office/drawing/2014/main" id="{BEEF1B2B-3CC1-4A0B-A430-B0DA87BCAB9D}"/>
                </a:ext>
              </a:extLst>
            </p:cNvPr>
            <p:cNvSpPr/>
            <p:nvPr/>
          </p:nvSpPr>
          <p:spPr>
            <a:xfrm>
              <a:off x="10841034" y="1548938"/>
              <a:ext cx="58741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"/>
                <a:gd name="f9" fmla="val 2"/>
                <a:gd name="f10" fmla="val 49"/>
                <a:gd name="f11" fmla="val 48"/>
                <a:gd name="f12" fmla="val 54"/>
                <a:gd name="f13" fmla="val 32"/>
                <a:gd name="f14" fmla="+- 0 0 -90"/>
                <a:gd name="f15" fmla="*/ f3 1 61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61"/>
                <a:gd name="f22" fmla="*/ 1 f18 1"/>
                <a:gd name="f23" fmla="*/ 2 f17 1"/>
                <a:gd name="f24" fmla="*/ 49 f18 1"/>
                <a:gd name="f25" fmla="*/ 3 f17 1"/>
                <a:gd name="f26" fmla="*/ 61 f18 1"/>
                <a:gd name="f27" fmla="*/ f19 1 f2"/>
                <a:gd name="f28" fmla="*/ f22 1 61"/>
                <a:gd name="f29" fmla="*/ f23 1 3"/>
                <a:gd name="f30" fmla="*/ f24 1 61"/>
                <a:gd name="f31" fmla="*/ f25 1 3"/>
                <a:gd name="f32" fmla="*/ f26 1 61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48"/>
                </a:cxn>
                <a:cxn ang="f37">
                  <a:pos x="f47" y="f48"/>
                </a:cxn>
              </a:cxnLst>
              <a:rect l="f43" t="f46" r="f44" b="f45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lnTo>
                    <a:pt x="f10" y="f7"/>
                  </a:lnTo>
                  <a:cubicBezTo>
                    <a:pt x="f11" y="f9"/>
                    <a:pt x="f12" y="f9"/>
                    <a:pt x="f6" y="f9"/>
                  </a:cubicBezTo>
                  <a:cubicBezTo>
                    <a:pt x="f13" y="f8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igura a mano libera 73">
              <a:extLst>
                <a:ext uri="{FF2B5EF4-FFF2-40B4-BE49-F238E27FC236}">
                  <a16:creationId xmlns:a16="http://schemas.microsoft.com/office/drawing/2014/main" id="{DE791DCB-5C70-4A27-B1B5-5D32309E1F35}"/>
                </a:ext>
              </a:extLst>
            </p:cNvPr>
            <p:cNvSpPr/>
            <p:nvPr/>
          </p:nvSpPr>
          <p:spPr>
            <a:xfrm>
              <a:off x="10899776" y="1550173"/>
              <a:ext cx="36511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15"/>
                <a:gd name="f9" fmla="val 30"/>
                <a:gd name="f10" fmla="val 12"/>
                <a:gd name="f11" fmla="+- 0 0 -90"/>
                <a:gd name="f12" fmla="*/ f3 1 38"/>
                <a:gd name="f13" fmla="*/ f4 1 1"/>
                <a:gd name="f14" fmla="+- f7 0 f5"/>
                <a:gd name="f15" fmla="+- f6 0 f5"/>
                <a:gd name="f16" fmla="*/ f11 f0 1"/>
                <a:gd name="f17" fmla="*/ f15 1 38"/>
                <a:gd name="f18" fmla="*/ 0 f15 1"/>
                <a:gd name="f19" fmla="*/ 1 f14 1"/>
                <a:gd name="f20" fmla="*/ 38 f15 1"/>
                <a:gd name="f21" fmla="*/ 0 f14 1"/>
                <a:gd name="f22" fmla="*/ 0 1 f14"/>
                <a:gd name="f23" fmla="*/ f7 1 f14"/>
                <a:gd name="f24" fmla="*/ f16 1 f2"/>
                <a:gd name="f25" fmla="*/ f18 1 38"/>
                <a:gd name="f26" fmla="*/ f20 1 3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38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igura a mano libera 74">
              <a:extLst>
                <a:ext uri="{FF2B5EF4-FFF2-40B4-BE49-F238E27FC236}">
                  <a16:creationId xmlns:a16="http://schemas.microsoft.com/office/drawing/2014/main" id="{C7311438-0D39-4A81-A787-AA8C6C5C8DB1}"/>
                </a:ext>
              </a:extLst>
            </p:cNvPr>
            <p:cNvSpPr/>
            <p:nvPr/>
          </p:nvSpPr>
          <p:spPr>
            <a:xfrm>
              <a:off x="10958517" y="1555092"/>
              <a:ext cx="4604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3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47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igura a mano libera 75">
              <a:extLst>
                <a:ext uri="{FF2B5EF4-FFF2-40B4-BE49-F238E27FC236}">
                  <a16:creationId xmlns:a16="http://schemas.microsoft.com/office/drawing/2014/main" id="{B2076529-EAB7-41BB-BC77-36BB10674695}"/>
                </a:ext>
              </a:extLst>
            </p:cNvPr>
            <p:cNvSpPr/>
            <p:nvPr/>
          </p:nvSpPr>
          <p:spPr>
            <a:xfrm>
              <a:off x="10304465" y="1548938"/>
              <a:ext cx="61914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4"/>
                <a:gd name="f8" fmla="val 57"/>
                <a:gd name="f9" fmla="val 5"/>
                <a:gd name="f10" fmla="val 1"/>
                <a:gd name="f11" fmla="val 3"/>
                <a:gd name="f12" fmla="val 14"/>
                <a:gd name="f13" fmla="val 33"/>
                <a:gd name="f14" fmla="val 45"/>
                <a:gd name="f15" fmla="val 2"/>
                <a:gd name="f16" fmla="+- 0 0 -90"/>
                <a:gd name="f17" fmla="*/ f3 1 65"/>
                <a:gd name="f18" fmla="*/ f4 1 4"/>
                <a:gd name="f19" fmla="+- f7 0 f5"/>
                <a:gd name="f20" fmla="+- f6 0 f5"/>
                <a:gd name="f21" fmla="*/ f16 f0 1"/>
                <a:gd name="f22" fmla="*/ f19 1 4"/>
                <a:gd name="f23" fmla="*/ f20 1 65"/>
                <a:gd name="f24" fmla="*/ 57 f20 1"/>
                <a:gd name="f25" fmla="*/ 0 f19 1"/>
                <a:gd name="f26" fmla="*/ 5 f20 1"/>
                <a:gd name="f27" fmla="*/ 1 f19 1"/>
                <a:gd name="f28" fmla="*/ 33 f20 1"/>
                <a:gd name="f29" fmla="*/ 4 f19 1"/>
                <a:gd name="f30" fmla="*/ f21 1 f2"/>
                <a:gd name="f31" fmla="*/ f24 1 65"/>
                <a:gd name="f32" fmla="*/ f25 1 4"/>
                <a:gd name="f33" fmla="*/ f26 1 65"/>
                <a:gd name="f34" fmla="*/ f27 1 4"/>
                <a:gd name="f35" fmla="*/ f28 1 65"/>
                <a:gd name="f36" fmla="*/ f29 1 4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4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cubicBezTo>
                    <a:pt x="f5" y="f11"/>
                    <a:pt x="f12" y="f7"/>
                    <a:pt x="f13" y="f7"/>
                  </a:cubicBezTo>
                  <a:cubicBezTo>
                    <a:pt x="f14" y="f15"/>
                    <a:pt x="f6" y="f1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igura a mano libera 76">
              <a:extLst>
                <a:ext uri="{FF2B5EF4-FFF2-40B4-BE49-F238E27FC236}">
                  <a16:creationId xmlns:a16="http://schemas.microsoft.com/office/drawing/2014/main" id="{3E8ECD76-45F0-44C3-97B7-3951CBAB9C1A}"/>
                </a:ext>
              </a:extLst>
            </p:cNvPr>
            <p:cNvSpPr/>
            <p:nvPr/>
          </p:nvSpPr>
          <p:spPr>
            <a:xfrm>
              <a:off x="10483852" y="1557561"/>
              <a:ext cx="23810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7"/>
                <a:gd name="f8" fmla="val 4"/>
                <a:gd name="f9" fmla="val 11"/>
                <a:gd name="f10" fmla="val 3"/>
                <a:gd name="f11" fmla="val 10"/>
                <a:gd name="f12" fmla="val 2"/>
                <a:gd name="f13" fmla="+- 0 0 -90"/>
                <a:gd name="f14" fmla="*/ f3 1 25"/>
                <a:gd name="f15" fmla="*/ f4 1 7"/>
                <a:gd name="f16" fmla="+- f7 0 f5"/>
                <a:gd name="f17" fmla="+- f6 0 f5"/>
                <a:gd name="f18" fmla="*/ f13 f0 1"/>
                <a:gd name="f19" fmla="*/ f17 1 25"/>
                <a:gd name="f20" fmla="*/ f16 1 7"/>
                <a:gd name="f21" fmla="*/ 25 f17 1"/>
                <a:gd name="f22" fmla="*/ 4 f16 1"/>
                <a:gd name="f23" fmla="*/ 2 f17 1"/>
                <a:gd name="f24" fmla="*/ 0 f16 1"/>
                <a:gd name="f25" fmla="*/ 0 f17 1"/>
                <a:gd name="f26" fmla="*/ 7 f16 1"/>
                <a:gd name="f27" fmla="*/ f18 1 f2"/>
                <a:gd name="f28" fmla="*/ f21 1 25"/>
                <a:gd name="f29" fmla="*/ f22 1 7"/>
                <a:gd name="f30" fmla="*/ f23 1 25"/>
                <a:gd name="f31" fmla="*/ f24 1 7"/>
                <a:gd name="f32" fmla="*/ f25 1 25"/>
                <a:gd name="f33" fmla="*/ f26 1 7"/>
                <a:gd name="f34" fmla="*/ 0 1 f19"/>
                <a:gd name="f35" fmla="*/ f6 1 f19"/>
                <a:gd name="f36" fmla="*/ 0 1 f20"/>
                <a:gd name="f37" fmla="*/ f7 1 f20"/>
                <a:gd name="f38" fmla="+- f27 0 f1"/>
                <a:gd name="f39" fmla="*/ f28 1 f19"/>
                <a:gd name="f40" fmla="*/ f29 1 f20"/>
                <a:gd name="f41" fmla="*/ f30 1 f19"/>
                <a:gd name="f42" fmla="*/ f31 1 f20"/>
                <a:gd name="f43" fmla="*/ f32 1 f19"/>
                <a:gd name="f44" fmla="*/ f33 1 f20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25" h="7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12"/>
                    <a:pt x="f12" y="f5"/>
                  </a:cubicBezTo>
                  <a:lnTo>
                    <a:pt x="f5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igura a mano libera 77">
              <a:extLst>
                <a:ext uri="{FF2B5EF4-FFF2-40B4-BE49-F238E27FC236}">
                  <a16:creationId xmlns:a16="http://schemas.microsoft.com/office/drawing/2014/main" id="{1F7A2D0A-D92A-4AB9-BB7C-0B711898A034}"/>
                </a:ext>
              </a:extLst>
            </p:cNvPr>
            <p:cNvSpPr/>
            <p:nvPr/>
          </p:nvSpPr>
          <p:spPr>
            <a:xfrm>
              <a:off x="10291764" y="1563715"/>
              <a:ext cx="11747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"/>
                <a:gd name="f7" fmla="val 4"/>
                <a:gd name="f8" fmla="val 75"/>
                <a:gd name="f9" fmla="val 70"/>
                <a:gd name="f10" fmla="val 1"/>
                <a:gd name="f11" fmla="val 66"/>
                <a:gd name="f12" fmla="val 71"/>
                <a:gd name="f13" fmla="val 2"/>
                <a:gd name="f14" fmla="+- 0 0 -90"/>
                <a:gd name="f15" fmla="*/ f3 1 123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123"/>
                <a:gd name="f22" fmla="*/ 75 f18 1"/>
                <a:gd name="f23" fmla="*/ 0 f17 1"/>
                <a:gd name="f24" fmla="*/ 66 f18 1"/>
                <a:gd name="f25" fmla="*/ 4 f17 1"/>
                <a:gd name="f26" fmla="*/ f19 1 f2"/>
                <a:gd name="f27" fmla="*/ f22 1 123"/>
                <a:gd name="f28" fmla="*/ f23 1 4"/>
                <a:gd name="f29" fmla="*/ f24 1 123"/>
                <a:gd name="f30" fmla="*/ f25 1 4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123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11" y="f7"/>
                  </a:cubicBezTo>
                  <a:cubicBezTo>
                    <a:pt x="f12" y="f13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igura a mano libera 78">
              <a:extLst>
                <a:ext uri="{FF2B5EF4-FFF2-40B4-BE49-F238E27FC236}">
                  <a16:creationId xmlns:a16="http://schemas.microsoft.com/office/drawing/2014/main" id="{22C08A07-7A61-459D-9379-5ECD42C146DC}"/>
                </a:ext>
              </a:extLst>
            </p:cNvPr>
            <p:cNvSpPr/>
            <p:nvPr/>
          </p:nvSpPr>
          <p:spPr>
            <a:xfrm>
              <a:off x="9621838" y="1546479"/>
              <a:ext cx="11109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0"/>
                <a:gd name="f8" fmla="val 12"/>
                <a:gd name="f9" fmla="+- 0 0 -90"/>
                <a:gd name="f10" fmla="*/ f3 1 13"/>
                <a:gd name="f11" fmla="*/ f4 1 10"/>
                <a:gd name="f12" fmla="+- f7 0 f5"/>
                <a:gd name="f13" fmla="+- f6 0 f5"/>
                <a:gd name="f14" fmla="*/ f9 f0 1"/>
                <a:gd name="f15" fmla="*/ f12 1 10"/>
                <a:gd name="f16" fmla="*/ f13 1 13"/>
                <a:gd name="f17" fmla="*/ 0 f13 1"/>
                <a:gd name="f18" fmla="*/ 10 f12 1"/>
                <a:gd name="f19" fmla="*/ 13 f13 1"/>
                <a:gd name="f20" fmla="*/ 12 f13 1"/>
                <a:gd name="f21" fmla="*/ 0 f12 1"/>
                <a:gd name="f22" fmla="*/ f14 1 f2"/>
                <a:gd name="f23" fmla="*/ f17 1 13"/>
                <a:gd name="f24" fmla="*/ f18 1 10"/>
                <a:gd name="f25" fmla="*/ f19 1 13"/>
                <a:gd name="f26" fmla="*/ f20 1 13"/>
                <a:gd name="f27" fmla="*/ f21 1 10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3" h="10">
                  <a:moveTo>
                    <a:pt x="f5" y="f7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igura a mano libera 79">
              <a:extLst>
                <a:ext uri="{FF2B5EF4-FFF2-40B4-BE49-F238E27FC236}">
                  <a16:creationId xmlns:a16="http://schemas.microsoft.com/office/drawing/2014/main" id="{1164961B-96B7-4754-8364-0C216FCA1BA5}"/>
                </a:ext>
              </a:extLst>
            </p:cNvPr>
            <p:cNvSpPr/>
            <p:nvPr/>
          </p:nvSpPr>
          <p:spPr>
            <a:xfrm>
              <a:off x="8951911" y="1568634"/>
              <a:ext cx="96834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10"/>
                <a:gd name="f8" fmla="val 16"/>
                <a:gd name="f9" fmla="val 8"/>
                <a:gd name="f10" fmla="val 78"/>
                <a:gd name="f11" fmla="val 31"/>
                <a:gd name="f12" fmla="val 1"/>
                <a:gd name="f13" fmla="val 86"/>
                <a:gd name="f14" fmla="val 4"/>
                <a:gd name="f15" fmla="val 2"/>
                <a:gd name="f16" fmla="val 41"/>
                <a:gd name="f17" fmla="val 56"/>
                <a:gd name="f18" fmla="val 19"/>
                <a:gd name="f19" fmla="+- 0 0 -90"/>
                <a:gd name="f20" fmla="*/ f3 1 101"/>
                <a:gd name="f21" fmla="*/ f4 1 10"/>
                <a:gd name="f22" fmla="+- f7 0 f5"/>
                <a:gd name="f23" fmla="+- f6 0 f5"/>
                <a:gd name="f24" fmla="*/ f19 f0 1"/>
                <a:gd name="f25" fmla="*/ f22 1 10"/>
                <a:gd name="f26" fmla="*/ f23 1 101"/>
                <a:gd name="f27" fmla="*/ 16 f23 1"/>
                <a:gd name="f28" fmla="*/ 8 f22 1"/>
                <a:gd name="f29" fmla="*/ 86 f23 1"/>
                <a:gd name="f30" fmla="*/ 4 f22 1"/>
                <a:gd name="f31" fmla="*/ 56 f23 1"/>
                <a:gd name="f32" fmla="*/ 0 f22 1"/>
                <a:gd name="f33" fmla="*/ f24 1 f2"/>
                <a:gd name="f34" fmla="*/ f27 1 101"/>
                <a:gd name="f35" fmla="*/ f28 1 10"/>
                <a:gd name="f36" fmla="*/ f29 1 101"/>
                <a:gd name="f37" fmla="*/ f30 1 10"/>
                <a:gd name="f38" fmla="*/ f31 1 101"/>
                <a:gd name="f39" fmla="*/ f32 1 10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5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60"/>
                </a:cxn>
                <a:cxn ang="f44">
                  <a:pos x="f55" y="f56"/>
                </a:cxn>
              </a:cxnLst>
              <a:rect l="f51" t="f54" r="f52" b="f53"/>
              <a:pathLst>
                <a:path w="101" h="10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13" y="f14"/>
                  </a:cubicBezTo>
                  <a:cubicBezTo>
                    <a:pt x="f6" y="f15"/>
                    <a:pt x="f16" y="f15"/>
                    <a:pt x="f17" y="f5"/>
                  </a:cubicBezTo>
                  <a:cubicBezTo>
                    <a:pt x="f18" y="f15"/>
                    <a:pt x="f5" y="f12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igura a mano libera 80">
              <a:extLst>
                <a:ext uri="{FF2B5EF4-FFF2-40B4-BE49-F238E27FC236}">
                  <a16:creationId xmlns:a16="http://schemas.microsoft.com/office/drawing/2014/main" id="{6ABDF192-4148-4E25-A793-2E750EB29CBE}"/>
                </a:ext>
              </a:extLst>
            </p:cNvPr>
            <p:cNvSpPr/>
            <p:nvPr/>
          </p:nvSpPr>
          <p:spPr>
            <a:xfrm>
              <a:off x="9005889" y="1566175"/>
              <a:ext cx="1746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"/>
                <a:gd name="f8" fmla="val 8"/>
                <a:gd name="f9" fmla="val 1"/>
                <a:gd name="f10" fmla="val 3"/>
                <a:gd name="f11" fmla="+- 0 0 -90"/>
                <a:gd name="f12" fmla="*/ f3 1 19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9"/>
                <a:gd name="f19" fmla="*/ 0 f15 1"/>
                <a:gd name="f20" fmla="*/ 2 f14 1"/>
                <a:gd name="f21" fmla="*/ 19 f15 1"/>
                <a:gd name="f22" fmla="*/ 0 f14 1"/>
                <a:gd name="f23" fmla="*/ f16 1 f2"/>
                <a:gd name="f24" fmla="*/ f19 1 19"/>
                <a:gd name="f25" fmla="*/ f20 1 2"/>
                <a:gd name="f26" fmla="*/ f21 1 19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9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9"/>
                    <a:pt x="f10" y="f9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igura a mano libera 81">
              <a:extLst>
                <a:ext uri="{FF2B5EF4-FFF2-40B4-BE49-F238E27FC236}">
                  <a16:creationId xmlns:a16="http://schemas.microsoft.com/office/drawing/2014/main" id="{182664C5-B02F-4E17-ACD9-BA5124AC4952}"/>
                </a:ext>
              </a:extLst>
            </p:cNvPr>
            <p:cNvSpPr/>
            <p:nvPr/>
          </p:nvSpPr>
          <p:spPr>
            <a:xfrm>
              <a:off x="1587498" y="1516934"/>
              <a:ext cx="38103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"/>
                <a:gd name="f8" fmla="val 2"/>
                <a:gd name="f9" fmla="val 25"/>
                <a:gd name="f10" fmla="+- 0 0 -90"/>
                <a:gd name="f11" fmla="*/ f3 1 3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39"/>
                <a:gd name="f18" fmla="*/ 39 f14 1"/>
                <a:gd name="f19" fmla="*/ 2 f13 1"/>
                <a:gd name="f20" fmla="*/ 0 f14 1"/>
                <a:gd name="f21" fmla="*/ 0 f13 1"/>
                <a:gd name="f22" fmla="*/ 25 f14 1"/>
                <a:gd name="f23" fmla="*/ 4 f13 1"/>
                <a:gd name="f24" fmla="*/ f15 1 f2"/>
                <a:gd name="f25" fmla="*/ f18 1 39"/>
                <a:gd name="f26" fmla="*/ f19 1 4"/>
                <a:gd name="f27" fmla="*/ f20 1 39"/>
                <a:gd name="f28" fmla="*/ f21 1 4"/>
                <a:gd name="f29" fmla="*/ f22 1 3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39" h="4">
                  <a:moveTo>
                    <a:pt x="f6" y="f8"/>
                  </a:moveTo>
                  <a:lnTo>
                    <a:pt x="f6" y="f8"/>
                  </a:lnTo>
                  <a:lnTo>
                    <a:pt x="f5" y="f5"/>
                  </a:lnTo>
                  <a:lnTo>
                    <a:pt x="f9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igura a mano libera 82">
              <a:extLst>
                <a:ext uri="{FF2B5EF4-FFF2-40B4-BE49-F238E27FC236}">
                  <a16:creationId xmlns:a16="http://schemas.microsoft.com/office/drawing/2014/main" id="{70140980-060B-4847-8341-88E8C4BAF9CD}"/>
                </a:ext>
              </a:extLst>
            </p:cNvPr>
            <p:cNvSpPr/>
            <p:nvPr/>
          </p:nvSpPr>
          <p:spPr>
            <a:xfrm>
              <a:off x="1522411" y="1519394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6"/>
                <a:gd name="f8" fmla="val 23"/>
                <a:gd name="f9" fmla="val 5"/>
                <a:gd name="f10" fmla="val 8"/>
                <a:gd name="f11" fmla="val 26"/>
                <a:gd name="f12" fmla="+- 0 0 -90"/>
                <a:gd name="f13" fmla="*/ f3 1 32"/>
                <a:gd name="f14" fmla="*/ f4 1 6"/>
                <a:gd name="f15" fmla="+- f7 0 f5"/>
                <a:gd name="f16" fmla="+- f6 0 f5"/>
                <a:gd name="f17" fmla="*/ f12 f0 1"/>
                <a:gd name="f18" fmla="*/ f15 1 6"/>
                <a:gd name="f19" fmla="*/ f16 1 32"/>
                <a:gd name="f20" fmla="*/ 32 f16 1"/>
                <a:gd name="f21" fmla="*/ 6 f15 1"/>
                <a:gd name="f22" fmla="*/ 23 f16 1"/>
                <a:gd name="f23" fmla="*/ 0 f15 1"/>
                <a:gd name="f24" fmla="*/ 0 f16 1"/>
                <a:gd name="f25" fmla="*/ 5 f15 1"/>
                <a:gd name="f26" fmla="*/ f17 1 f2"/>
                <a:gd name="f27" fmla="*/ f20 1 32"/>
                <a:gd name="f28" fmla="*/ f21 1 6"/>
                <a:gd name="f29" fmla="*/ f22 1 32"/>
                <a:gd name="f30" fmla="*/ f23 1 6"/>
                <a:gd name="f31" fmla="*/ f24 1 32"/>
                <a:gd name="f32" fmla="*/ f25 1 6"/>
                <a:gd name="f33" fmla="*/ 0 1 f19"/>
                <a:gd name="f34" fmla="*/ f6 1 f19"/>
                <a:gd name="f35" fmla="*/ 0 1 f18"/>
                <a:gd name="f36" fmla="*/ f7 1 f18"/>
                <a:gd name="f37" fmla="+- f26 0 f1"/>
                <a:gd name="f38" fmla="*/ f27 1 f19"/>
                <a:gd name="f39" fmla="*/ f28 1 f18"/>
                <a:gd name="f40" fmla="*/ f29 1 f19"/>
                <a:gd name="f41" fmla="*/ f30 1 f18"/>
                <a:gd name="f42" fmla="*/ f31 1 f19"/>
                <a:gd name="f43" fmla="*/ f32 1 f18"/>
                <a:gd name="f44" fmla="*/ f33 f13 1"/>
                <a:gd name="f45" fmla="*/ f34 f13 1"/>
                <a:gd name="f46" fmla="*/ f36 f14 1"/>
                <a:gd name="f47" fmla="*/ f35 f14 1"/>
                <a:gd name="f48" fmla="*/ f38 f13 1"/>
                <a:gd name="f49" fmla="*/ f39 f14 1"/>
                <a:gd name="f50" fmla="*/ f40 f13 1"/>
                <a:gd name="f51" fmla="*/ f41 f14 1"/>
                <a:gd name="f52" fmla="*/ f42 f13 1"/>
                <a:gd name="f53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8" y="f49"/>
                </a:cxn>
                <a:cxn ang="f37">
                  <a:pos x="f48" y="f49"/>
                </a:cxn>
                <a:cxn ang="f37">
                  <a:pos x="f50" y="f51"/>
                </a:cxn>
                <a:cxn ang="f37">
                  <a:pos x="f52" y="f53"/>
                </a:cxn>
                <a:cxn ang="f37">
                  <a:pos x="f48" y="f49"/>
                </a:cxn>
              </a:cxnLst>
              <a:rect l="f44" t="f47" r="f45" b="f46"/>
              <a:pathLst>
                <a:path w="32" h="6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cubicBezTo>
                    <a:pt x="f10" y="f9"/>
                    <a:pt x="f11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igura a mano libera 83">
              <a:extLst>
                <a:ext uri="{FF2B5EF4-FFF2-40B4-BE49-F238E27FC236}">
                  <a16:creationId xmlns:a16="http://schemas.microsoft.com/office/drawing/2014/main" id="{EAB6E168-819E-4B77-A7DC-E5EABF813170}"/>
                </a:ext>
              </a:extLst>
            </p:cNvPr>
            <p:cNvSpPr/>
            <p:nvPr/>
          </p:nvSpPr>
          <p:spPr>
            <a:xfrm>
              <a:off x="6650038" y="1573563"/>
              <a:ext cx="3333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4"/>
                <a:gd name="f8" fmla="val 31"/>
                <a:gd name="f9" fmla="val 2"/>
                <a:gd name="f10" fmla="val 28"/>
                <a:gd name="f11" fmla="val 1"/>
                <a:gd name="f12" fmla="val 18"/>
                <a:gd name="f13" fmla="+- 0 0 -90"/>
                <a:gd name="f14" fmla="*/ f3 1 34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34"/>
                <a:gd name="f21" fmla="*/ 31 f17 1"/>
                <a:gd name="f22" fmla="*/ 4 f16 1"/>
                <a:gd name="f23" fmla="*/ 34 f17 1"/>
                <a:gd name="f24" fmla="*/ 2 f16 1"/>
                <a:gd name="f25" fmla="*/ 0 f17 1"/>
                <a:gd name="f26" fmla="*/ 0 f16 1"/>
                <a:gd name="f27" fmla="*/ f18 1 f2"/>
                <a:gd name="f28" fmla="*/ f21 1 34"/>
                <a:gd name="f29" fmla="*/ f22 1 4"/>
                <a:gd name="f30" fmla="*/ f23 1 34"/>
                <a:gd name="f31" fmla="*/ f24 1 4"/>
                <a:gd name="f32" fmla="*/ f25 1 34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34" h="4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1"/>
                    <a:pt x="f5" y="f5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igura a mano libera 84">
              <a:extLst>
                <a:ext uri="{FF2B5EF4-FFF2-40B4-BE49-F238E27FC236}">
                  <a16:creationId xmlns:a16="http://schemas.microsoft.com/office/drawing/2014/main" id="{0829350C-8B8C-46F5-B64D-7B73039AF379}"/>
                </a:ext>
              </a:extLst>
            </p:cNvPr>
            <p:cNvSpPr/>
            <p:nvPr/>
          </p:nvSpPr>
          <p:spPr>
            <a:xfrm>
              <a:off x="6162671" y="1566175"/>
              <a:ext cx="1587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6"/>
                <a:gd name="f8" fmla="val 8"/>
                <a:gd name="f9" fmla="+- 0 0 -90"/>
                <a:gd name="f10" fmla="*/ f3 1 17"/>
                <a:gd name="f11" fmla="*/ f4 1 6"/>
                <a:gd name="f12" fmla="+- f7 0 f5"/>
                <a:gd name="f13" fmla="+- f6 0 f5"/>
                <a:gd name="f14" fmla="*/ f9 f0 1"/>
                <a:gd name="f15" fmla="*/ f12 1 6"/>
                <a:gd name="f16" fmla="*/ f13 1 17"/>
                <a:gd name="f17" fmla="*/ 8 f13 1"/>
                <a:gd name="f18" fmla="*/ 6 f12 1"/>
                <a:gd name="f19" fmla="*/ 17 f13 1"/>
                <a:gd name="f20" fmla="*/ 0 f13 1"/>
                <a:gd name="f21" fmla="*/ 0 f12 1"/>
                <a:gd name="f22" fmla="*/ f14 1 f2"/>
                <a:gd name="f23" fmla="*/ f17 1 17"/>
                <a:gd name="f24" fmla="*/ f18 1 6"/>
                <a:gd name="f25" fmla="*/ f19 1 17"/>
                <a:gd name="f26" fmla="*/ f20 1 17"/>
                <a:gd name="f27" fmla="*/ f21 1 6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7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igura a mano libera 85">
              <a:extLst>
                <a:ext uri="{FF2B5EF4-FFF2-40B4-BE49-F238E27FC236}">
                  <a16:creationId xmlns:a16="http://schemas.microsoft.com/office/drawing/2014/main" id="{51518102-6B4F-4991-BF47-F84C78619ABF}"/>
                </a:ext>
              </a:extLst>
            </p:cNvPr>
            <p:cNvSpPr/>
            <p:nvPr/>
          </p:nvSpPr>
          <p:spPr>
            <a:xfrm>
              <a:off x="5738810" y="1571094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"/>
                <a:gd name="f8" fmla="val 5"/>
                <a:gd name="f9" fmla="val 7"/>
                <a:gd name="f10" fmla="val 23"/>
                <a:gd name="f11" fmla="val 45"/>
                <a:gd name="f12" fmla="val 6"/>
                <a:gd name="f13" fmla="+- 0 0 -90"/>
                <a:gd name="f14" fmla="*/ f3 1 63"/>
                <a:gd name="f15" fmla="*/ f4 1 8"/>
                <a:gd name="f16" fmla="+- f7 0 f5"/>
                <a:gd name="f17" fmla="+- f6 0 f5"/>
                <a:gd name="f18" fmla="*/ f13 f0 1"/>
                <a:gd name="f19" fmla="*/ f16 1 8"/>
                <a:gd name="f20" fmla="*/ f17 1 63"/>
                <a:gd name="f21" fmla="*/ 5 f17 1"/>
                <a:gd name="f22" fmla="*/ 7 f16 1"/>
                <a:gd name="f23" fmla="*/ 63 f17 1"/>
                <a:gd name="f24" fmla="*/ f18 1 f2"/>
                <a:gd name="f25" fmla="*/ f21 1 63"/>
                <a:gd name="f26" fmla="*/ f22 1 8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8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6" y="f9"/>
                  </a:cubicBezTo>
                  <a:cubicBezTo>
                    <a:pt x="f10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78" name="Segnaposto contenuto 2">
            <a:extLst>
              <a:ext uri="{FF2B5EF4-FFF2-40B4-BE49-F238E27FC236}">
                <a16:creationId xmlns:a16="http://schemas.microsoft.com/office/drawing/2014/main" id="{C3213F9B-245E-4E2A-A055-8E5271387C3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9" name="Segnaposto piè di pagina 4">
            <a:extLst>
              <a:ext uri="{FF2B5EF4-FFF2-40B4-BE49-F238E27FC236}">
                <a16:creationId xmlns:a16="http://schemas.microsoft.com/office/drawing/2014/main" id="{40BC4D28-27D5-4C4E-BC4D-F34FB34DE0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80" name="Segnaposto data 3">
            <a:extLst>
              <a:ext uri="{FF2B5EF4-FFF2-40B4-BE49-F238E27FC236}">
                <a16:creationId xmlns:a16="http://schemas.microsoft.com/office/drawing/2014/main" id="{BF58A393-D582-4044-9AE8-538EB53EF69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FFE14D-027E-46D2-A466-D9613B88EF27}" type="datetime1">
              <a:rPr lang="it-IT"/>
              <a:pPr lvl="0"/>
              <a:t>10/08/2020</a:t>
            </a:fld>
            <a:endParaRPr lang="it-IT"/>
          </a:p>
        </p:txBody>
      </p:sp>
      <p:sp>
        <p:nvSpPr>
          <p:cNvPr id="81" name="Segnaposto numero diapositiva 5">
            <a:extLst>
              <a:ext uri="{FF2B5EF4-FFF2-40B4-BE49-F238E27FC236}">
                <a16:creationId xmlns:a16="http://schemas.microsoft.com/office/drawing/2014/main" id="{20389CA4-89DA-4F6C-84A3-FDA04AA842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EC1D53-F4E0-4D62-8DDB-5AF0E3C220C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895775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72B4B7-B698-47A5-A2D7-5A7DD143EE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2807" y="1904997"/>
            <a:ext cx="9146382" cy="2667003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grpSp>
        <p:nvGrpSpPr>
          <p:cNvPr id="3" name="linea" descr="Elemento grafico linea">
            <a:extLst>
              <a:ext uri="{FF2B5EF4-FFF2-40B4-BE49-F238E27FC236}">
                <a16:creationId xmlns:a16="http://schemas.microsoft.com/office/drawing/2014/main" id="{C4B9C746-6B8A-483C-856D-5428CF8BD008}"/>
              </a:ext>
            </a:extLst>
          </p:cNvPr>
          <p:cNvGrpSpPr/>
          <p:nvPr/>
        </p:nvGrpSpPr>
        <p:grpSpPr>
          <a:xfrm>
            <a:off x="1585306" y="4724404"/>
            <a:ext cx="8634193" cy="64007"/>
            <a:chOff x="1584892" y="4724403"/>
            <a:chExt cx="8631945" cy="64007"/>
          </a:xfrm>
        </p:grpSpPr>
        <p:sp>
          <p:nvSpPr>
            <p:cNvPr id="4" name="Figura a mano libera 5">
              <a:extLst>
                <a:ext uri="{FF2B5EF4-FFF2-40B4-BE49-F238E27FC236}">
                  <a16:creationId xmlns:a16="http://schemas.microsoft.com/office/drawing/2014/main" id="{AB6F0242-2F63-4218-93DF-53B481FF4552}"/>
                </a:ext>
              </a:extLst>
            </p:cNvPr>
            <p:cNvSpPr/>
            <p:nvPr/>
          </p:nvSpPr>
          <p:spPr>
            <a:xfrm>
              <a:off x="9984434" y="4750381"/>
              <a:ext cx="232403" cy="76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4"/>
                <a:gd name="f7" fmla="val 8"/>
                <a:gd name="f8" fmla="val 21"/>
                <a:gd name="f9" fmla="val 5"/>
                <a:gd name="f10" fmla="val 42"/>
                <a:gd name="f11" fmla="val 59"/>
                <a:gd name="f12" fmla="val 7"/>
                <a:gd name="f13" fmla="val 52"/>
                <a:gd name="f14" fmla="val 94"/>
                <a:gd name="f15" fmla="val 6"/>
                <a:gd name="f16" fmla="val 100"/>
                <a:gd name="f17" fmla="val 127"/>
                <a:gd name="f18" fmla="val 4"/>
                <a:gd name="f19" fmla="val 155"/>
                <a:gd name="f20" fmla="val 125"/>
                <a:gd name="f21" fmla="val 202"/>
                <a:gd name="f22" fmla="val 156"/>
                <a:gd name="f23" fmla="val 168"/>
                <a:gd name="f24" fmla="val 2"/>
                <a:gd name="f25" fmla="val 230"/>
                <a:gd name="f26" fmla="val 3"/>
                <a:gd name="f27" fmla="val 161"/>
                <a:gd name="f28" fmla="val 165"/>
                <a:gd name="f29" fmla="val 146"/>
                <a:gd name="f30" fmla="val 109"/>
                <a:gd name="f31" fmla="val 96"/>
                <a:gd name="f32" fmla="val 98"/>
                <a:gd name="f33" fmla="val 1"/>
                <a:gd name="f34" fmla="val 97"/>
                <a:gd name="f35" fmla="val 111"/>
                <a:gd name="f36" fmla="val 10"/>
                <a:gd name="f37" fmla="val 84"/>
                <a:gd name="f38" fmla="val 12"/>
                <a:gd name="f39" fmla="+- 0 0 -90"/>
                <a:gd name="f40" fmla="*/ f3 1 244"/>
                <a:gd name="f41" fmla="*/ f4 1 8"/>
                <a:gd name="f42" fmla="+- f7 0 f5"/>
                <a:gd name="f43" fmla="+- f6 0 f5"/>
                <a:gd name="f44" fmla="*/ f39 f0 1"/>
                <a:gd name="f45" fmla="*/ f42 1 8"/>
                <a:gd name="f46" fmla="*/ f43 1 244"/>
                <a:gd name="f47" fmla="*/ 21 f43 1"/>
                <a:gd name="f48" fmla="*/ 5 f42 1"/>
                <a:gd name="f49" fmla="*/ 52 f43 1"/>
                <a:gd name="f50" fmla="*/ 7 f42 1"/>
                <a:gd name="f51" fmla="*/ 100 f43 1"/>
                <a:gd name="f52" fmla="*/ 125 f43 1"/>
                <a:gd name="f53" fmla="*/ 202 f43 1"/>
                <a:gd name="f54" fmla="*/ 6 f42 1"/>
                <a:gd name="f55" fmla="*/ 156 f43 1"/>
                <a:gd name="f56" fmla="*/ 244 f43 1"/>
                <a:gd name="f57" fmla="*/ 3 f42 1"/>
                <a:gd name="f58" fmla="*/ 161 f43 1"/>
                <a:gd name="f59" fmla="*/ 165 f43 1"/>
                <a:gd name="f60" fmla="*/ 2 f42 1"/>
                <a:gd name="f61" fmla="*/ 96 f43 1"/>
                <a:gd name="f62" fmla="*/ 111 f43 1"/>
                <a:gd name="f63" fmla="*/ 1 f42 1"/>
                <a:gd name="f64" fmla="*/ 0 f43 1"/>
                <a:gd name="f65" fmla="*/ f44 1 f2"/>
                <a:gd name="f66" fmla="*/ f47 1 244"/>
                <a:gd name="f67" fmla="*/ f48 1 8"/>
                <a:gd name="f68" fmla="*/ f49 1 244"/>
                <a:gd name="f69" fmla="*/ f50 1 8"/>
                <a:gd name="f70" fmla="*/ f51 1 244"/>
                <a:gd name="f71" fmla="*/ f52 1 244"/>
                <a:gd name="f72" fmla="*/ f53 1 244"/>
                <a:gd name="f73" fmla="*/ f54 1 8"/>
                <a:gd name="f74" fmla="*/ f55 1 244"/>
                <a:gd name="f75" fmla="*/ f56 1 244"/>
                <a:gd name="f76" fmla="*/ f57 1 8"/>
                <a:gd name="f77" fmla="*/ f58 1 244"/>
                <a:gd name="f78" fmla="*/ f59 1 244"/>
                <a:gd name="f79" fmla="*/ f60 1 8"/>
                <a:gd name="f80" fmla="*/ f61 1 244"/>
                <a:gd name="f81" fmla="*/ f62 1 244"/>
                <a:gd name="f82" fmla="*/ f63 1 8"/>
                <a:gd name="f83" fmla="*/ f64 1 244"/>
                <a:gd name="f84" fmla="*/ 0 1 f46"/>
                <a:gd name="f85" fmla="*/ f6 1 f46"/>
                <a:gd name="f86" fmla="*/ 0 1 f45"/>
                <a:gd name="f87" fmla="*/ f7 1 f45"/>
                <a:gd name="f88" fmla="+- f65 0 f1"/>
                <a:gd name="f89" fmla="*/ f66 1 f46"/>
                <a:gd name="f90" fmla="*/ f67 1 f45"/>
                <a:gd name="f91" fmla="*/ f68 1 f46"/>
                <a:gd name="f92" fmla="*/ f69 1 f45"/>
                <a:gd name="f93" fmla="*/ f70 1 f46"/>
                <a:gd name="f94" fmla="*/ f71 1 f46"/>
                <a:gd name="f95" fmla="*/ f72 1 f46"/>
                <a:gd name="f96" fmla="*/ f73 1 f45"/>
                <a:gd name="f97" fmla="*/ f74 1 f46"/>
                <a:gd name="f98" fmla="*/ f75 1 f46"/>
                <a:gd name="f99" fmla="*/ f76 1 f45"/>
                <a:gd name="f100" fmla="*/ f77 1 f46"/>
                <a:gd name="f101" fmla="*/ f78 1 f46"/>
                <a:gd name="f102" fmla="*/ f79 1 f45"/>
                <a:gd name="f103" fmla="*/ f80 1 f46"/>
                <a:gd name="f104" fmla="*/ f81 1 f46"/>
                <a:gd name="f105" fmla="*/ f82 1 f45"/>
                <a:gd name="f106" fmla="*/ f83 1 f46"/>
                <a:gd name="f107" fmla="*/ f84 f40 1"/>
                <a:gd name="f108" fmla="*/ f85 f40 1"/>
                <a:gd name="f109" fmla="*/ f87 f41 1"/>
                <a:gd name="f110" fmla="*/ f86 f41 1"/>
                <a:gd name="f111" fmla="*/ f89 f40 1"/>
                <a:gd name="f112" fmla="*/ f90 f41 1"/>
                <a:gd name="f113" fmla="*/ f91 f40 1"/>
                <a:gd name="f114" fmla="*/ f92 f41 1"/>
                <a:gd name="f115" fmla="*/ f93 f40 1"/>
                <a:gd name="f116" fmla="*/ f94 f40 1"/>
                <a:gd name="f117" fmla="*/ f95 f40 1"/>
                <a:gd name="f118" fmla="*/ f96 f41 1"/>
                <a:gd name="f119" fmla="*/ f97 f40 1"/>
                <a:gd name="f120" fmla="*/ f98 f40 1"/>
                <a:gd name="f121" fmla="*/ f99 f41 1"/>
                <a:gd name="f122" fmla="*/ f100 f40 1"/>
                <a:gd name="f123" fmla="*/ f101 f40 1"/>
                <a:gd name="f124" fmla="*/ f102 f41 1"/>
                <a:gd name="f125" fmla="*/ f103 f40 1"/>
                <a:gd name="f126" fmla="*/ f104 f40 1"/>
                <a:gd name="f127" fmla="*/ f105 f41 1"/>
                <a:gd name="f128" fmla="*/ f106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11" y="f112"/>
                </a:cxn>
                <a:cxn ang="f88">
                  <a:pos x="f111" y="f112"/>
                </a:cxn>
                <a:cxn ang="f88">
                  <a:pos x="f113" y="f114"/>
                </a:cxn>
                <a:cxn ang="f88">
                  <a:pos x="f115" y="f112"/>
                </a:cxn>
                <a:cxn ang="f88">
                  <a:pos x="f116" y="f114"/>
                </a:cxn>
                <a:cxn ang="f88">
                  <a:pos x="f117" y="f118"/>
                </a:cxn>
                <a:cxn ang="f88">
                  <a:pos x="f119" y="f112"/>
                </a:cxn>
                <a:cxn ang="f88">
                  <a:pos x="f120" y="f121"/>
                </a:cxn>
                <a:cxn ang="f88">
                  <a:pos x="f122" y="f121"/>
                </a:cxn>
                <a:cxn ang="f88">
                  <a:pos x="f123" y="f124"/>
                </a:cxn>
                <a:cxn ang="f88">
                  <a:pos x="f125" y="f124"/>
                </a:cxn>
                <a:cxn ang="f88">
                  <a:pos x="f126" y="f127"/>
                </a:cxn>
                <a:cxn ang="f88">
                  <a:pos x="f128" y="f112"/>
                </a:cxn>
                <a:cxn ang="f88">
                  <a:pos x="f111" y="f112"/>
                </a:cxn>
              </a:cxnLst>
              <a:rect l="f107" t="f110" r="f108" b="f109"/>
              <a:pathLst>
                <a:path w="244" h="8">
                  <a:moveTo>
                    <a:pt x="f8" y="f9"/>
                  </a:moveTo>
                  <a:lnTo>
                    <a:pt x="f8" y="f9"/>
                  </a:lnTo>
                  <a:cubicBezTo>
                    <a:pt x="f10" y="f9"/>
                    <a:pt x="f11" y="f12"/>
                    <a:pt x="f13" y="f12"/>
                  </a:cubicBezTo>
                  <a:cubicBezTo>
                    <a:pt x="f14" y="f15"/>
                    <a:pt x="f14" y="f7"/>
                    <a:pt x="f16" y="f9"/>
                  </a:cubicBezTo>
                  <a:cubicBezTo>
                    <a:pt x="f17" y="f18"/>
                    <a:pt x="f19" y="f15"/>
                    <a:pt x="f20" y="f12"/>
                  </a:cubicBezTo>
                  <a:lnTo>
                    <a:pt x="f21" y="f15"/>
                  </a:lnTo>
                  <a:lnTo>
                    <a:pt x="f22" y="f9"/>
                  </a:lnTo>
                  <a:cubicBezTo>
                    <a:pt x="f23" y="f24"/>
                    <a:pt x="f25" y="f15"/>
                    <a:pt x="f6" y="f26"/>
                  </a:cubicBezTo>
                  <a:lnTo>
                    <a:pt x="f27" y="f26"/>
                  </a:lnTo>
                  <a:lnTo>
                    <a:pt x="f28" y="f24"/>
                  </a:lnTo>
                  <a:cubicBezTo>
                    <a:pt x="f29" y="f26"/>
                    <a:pt x="f30" y="f24"/>
                    <a:pt x="f31" y="f24"/>
                  </a:cubicBezTo>
                  <a:cubicBezTo>
                    <a:pt x="f32" y="f33"/>
                    <a:pt x="f34" y="f33"/>
                    <a:pt x="f35" y="f33"/>
                  </a:cubicBezTo>
                  <a:cubicBezTo>
                    <a:pt x="f36" y="f5"/>
                    <a:pt x="f37" y="f9"/>
                    <a:pt x="f5" y="f9"/>
                  </a:cubicBezTo>
                  <a:cubicBezTo>
                    <a:pt x="f9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igura a mano libera 6">
              <a:extLst>
                <a:ext uri="{FF2B5EF4-FFF2-40B4-BE49-F238E27FC236}">
                  <a16:creationId xmlns:a16="http://schemas.microsoft.com/office/drawing/2014/main" id="{48C23856-6A16-4131-8525-CCA93A389FAF}"/>
                </a:ext>
              </a:extLst>
            </p:cNvPr>
            <p:cNvSpPr/>
            <p:nvPr/>
          </p:nvSpPr>
          <p:spPr>
            <a:xfrm>
              <a:off x="9768571" y="4745315"/>
              <a:ext cx="229249" cy="107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1"/>
                <a:gd name="f7" fmla="val 12"/>
                <a:gd name="f8" fmla="val 162"/>
                <a:gd name="f9" fmla="val 4"/>
                <a:gd name="f10" fmla="val 127"/>
                <a:gd name="f11" fmla="val 7"/>
                <a:gd name="f12" fmla="val 68"/>
                <a:gd name="f13" fmla="val 6"/>
                <a:gd name="f14" fmla="val 67"/>
                <a:gd name="f15" fmla="val 24"/>
                <a:gd name="f16" fmla="val 8"/>
                <a:gd name="f17" fmla="val 53"/>
                <a:gd name="f18" fmla="val 9"/>
                <a:gd name="f19" fmla="val 59"/>
                <a:gd name="f20" fmla="val 70"/>
                <a:gd name="f21" fmla="val 79"/>
                <a:gd name="f22" fmla="val 73"/>
                <a:gd name="f23" fmla="val 11"/>
                <a:gd name="f24" fmla="val 18"/>
                <a:gd name="f25" fmla="val 65"/>
                <a:gd name="f26" fmla="val 72"/>
                <a:gd name="f27" fmla="val 101"/>
                <a:gd name="f28" fmla="val 10"/>
                <a:gd name="f29" fmla="val 144"/>
                <a:gd name="f30" fmla="val 175"/>
                <a:gd name="f31" fmla="val 195"/>
                <a:gd name="f32" fmla="val 208"/>
                <a:gd name="f33" fmla="val 209"/>
                <a:gd name="f34" fmla="val 226"/>
                <a:gd name="f35" fmla="val 215"/>
                <a:gd name="f36" fmla="val 213"/>
                <a:gd name="f37" fmla="val 199"/>
                <a:gd name="f38" fmla="val 187"/>
                <a:gd name="f39" fmla="val 172"/>
                <a:gd name="f40" fmla="val 219"/>
                <a:gd name="f41" fmla="val 1"/>
                <a:gd name="f42" fmla="val 151"/>
                <a:gd name="f43" fmla="val 2"/>
                <a:gd name="f44" fmla="val 123"/>
                <a:gd name="f45" fmla="val 157"/>
                <a:gd name="f46" fmla="val 96"/>
                <a:gd name="f47" fmla="+- 0 0 -90"/>
                <a:gd name="f48" fmla="*/ f3 1 241"/>
                <a:gd name="f49" fmla="*/ f4 1 12"/>
                <a:gd name="f50" fmla="+- f7 0 f5"/>
                <a:gd name="f51" fmla="+- f6 0 f5"/>
                <a:gd name="f52" fmla="*/ f47 f0 1"/>
                <a:gd name="f53" fmla="*/ f51 1 241"/>
                <a:gd name="f54" fmla="*/ f50 1 12"/>
                <a:gd name="f55" fmla="*/ 162 f51 1"/>
                <a:gd name="f56" fmla="*/ 4 f50 1"/>
                <a:gd name="f57" fmla="*/ 127 f51 1"/>
                <a:gd name="f58" fmla="*/ 7 f50 1"/>
                <a:gd name="f59" fmla="*/ 68 f51 1"/>
                <a:gd name="f60" fmla="*/ 6 f50 1"/>
                <a:gd name="f61" fmla="*/ 53 f51 1"/>
                <a:gd name="f62" fmla="*/ 9 f50 1"/>
                <a:gd name="f63" fmla="*/ 79 f51 1"/>
                <a:gd name="f64" fmla="*/ 18 f51 1"/>
                <a:gd name="f65" fmla="*/ 11 f50 1"/>
                <a:gd name="f66" fmla="*/ 101 f51 1"/>
                <a:gd name="f67" fmla="*/ 10 f50 1"/>
                <a:gd name="f68" fmla="*/ 195 f51 1"/>
                <a:gd name="f69" fmla="*/ 12 f50 1"/>
                <a:gd name="f70" fmla="*/ 226 f51 1"/>
                <a:gd name="f71" fmla="*/ 215 f51 1"/>
                <a:gd name="f72" fmla="*/ 213 f51 1"/>
                <a:gd name="f73" fmla="*/ 172 f51 1"/>
                <a:gd name="f74" fmla="*/ 241 f51 1"/>
                <a:gd name="f75" fmla="*/ 123 f51 1"/>
                <a:gd name="f76" fmla="*/ 0 f50 1"/>
                <a:gd name="f77" fmla="*/ f52 1 f2"/>
                <a:gd name="f78" fmla="*/ f55 1 241"/>
                <a:gd name="f79" fmla="*/ f56 1 12"/>
                <a:gd name="f80" fmla="*/ f57 1 241"/>
                <a:gd name="f81" fmla="*/ f58 1 12"/>
                <a:gd name="f82" fmla="*/ f59 1 241"/>
                <a:gd name="f83" fmla="*/ f60 1 12"/>
                <a:gd name="f84" fmla="*/ f61 1 241"/>
                <a:gd name="f85" fmla="*/ f62 1 12"/>
                <a:gd name="f86" fmla="*/ f63 1 241"/>
                <a:gd name="f87" fmla="*/ f64 1 241"/>
                <a:gd name="f88" fmla="*/ f65 1 12"/>
                <a:gd name="f89" fmla="*/ f66 1 241"/>
                <a:gd name="f90" fmla="*/ f67 1 12"/>
                <a:gd name="f91" fmla="*/ f68 1 241"/>
                <a:gd name="f92" fmla="*/ f69 1 12"/>
                <a:gd name="f93" fmla="*/ f70 1 241"/>
                <a:gd name="f94" fmla="*/ f71 1 241"/>
                <a:gd name="f95" fmla="*/ f72 1 241"/>
                <a:gd name="f96" fmla="*/ f73 1 241"/>
                <a:gd name="f97" fmla="*/ f74 1 241"/>
                <a:gd name="f98" fmla="*/ f75 1 241"/>
                <a:gd name="f99" fmla="*/ f76 1 12"/>
                <a:gd name="f100" fmla="*/ 0 1 f53"/>
                <a:gd name="f101" fmla="*/ f6 1 f53"/>
                <a:gd name="f102" fmla="*/ 0 1 f54"/>
                <a:gd name="f103" fmla="*/ f7 1 f54"/>
                <a:gd name="f104" fmla="+- f77 0 f1"/>
                <a:gd name="f105" fmla="*/ f78 1 f53"/>
                <a:gd name="f106" fmla="*/ f79 1 f54"/>
                <a:gd name="f107" fmla="*/ f80 1 f53"/>
                <a:gd name="f108" fmla="*/ f81 1 f54"/>
                <a:gd name="f109" fmla="*/ f82 1 f53"/>
                <a:gd name="f110" fmla="*/ f83 1 f54"/>
                <a:gd name="f111" fmla="*/ f84 1 f53"/>
                <a:gd name="f112" fmla="*/ f85 1 f54"/>
                <a:gd name="f113" fmla="*/ f86 1 f53"/>
                <a:gd name="f114" fmla="*/ f87 1 f53"/>
                <a:gd name="f115" fmla="*/ f88 1 f54"/>
                <a:gd name="f116" fmla="*/ f89 1 f53"/>
                <a:gd name="f117" fmla="*/ f90 1 f54"/>
                <a:gd name="f118" fmla="*/ f91 1 f53"/>
                <a:gd name="f119" fmla="*/ f92 1 f54"/>
                <a:gd name="f120" fmla="*/ f93 1 f53"/>
                <a:gd name="f121" fmla="*/ f94 1 f53"/>
                <a:gd name="f122" fmla="*/ f95 1 f53"/>
                <a:gd name="f123" fmla="*/ f96 1 f53"/>
                <a:gd name="f124" fmla="*/ f97 1 f53"/>
                <a:gd name="f125" fmla="*/ f98 1 f53"/>
                <a:gd name="f126" fmla="*/ f99 1 f54"/>
                <a:gd name="f127" fmla="*/ f100 f48 1"/>
                <a:gd name="f128" fmla="*/ f101 f48 1"/>
                <a:gd name="f129" fmla="*/ f103 f49 1"/>
                <a:gd name="f130" fmla="*/ f102 f49 1"/>
                <a:gd name="f131" fmla="*/ f105 f48 1"/>
                <a:gd name="f132" fmla="*/ f106 f49 1"/>
                <a:gd name="f133" fmla="*/ f107 f48 1"/>
                <a:gd name="f134" fmla="*/ f108 f49 1"/>
                <a:gd name="f135" fmla="*/ f109 f48 1"/>
                <a:gd name="f136" fmla="*/ f110 f49 1"/>
                <a:gd name="f137" fmla="*/ f111 f48 1"/>
                <a:gd name="f138" fmla="*/ f112 f49 1"/>
                <a:gd name="f139" fmla="*/ f113 f48 1"/>
                <a:gd name="f140" fmla="*/ f114 f48 1"/>
                <a:gd name="f141" fmla="*/ f115 f49 1"/>
                <a:gd name="f142" fmla="*/ f116 f48 1"/>
                <a:gd name="f143" fmla="*/ f117 f49 1"/>
                <a:gd name="f144" fmla="*/ f118 f48 1"/>
                <a:gd name="f145" fmla="*/ f119 f49 1"/>
                <a:gd name="f146" fmla="*/ f120 f48 1"/>
                <a:gd name="f147" fmla="*/ f121 f48 1"/>
                <a:gd name="f148" fmla="*/ f122 f48 1"/>
                <a:gd name="f149" fmla="*/ f123 f48 1"/>
                <a:gd name="f150" fmla="*/ f124 f48 1"/>
                <a:gd name="f151" fmla="*/ f125 f48 1"/>
                <a:gd name="f152" fmla="*/ f12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4">
                  <a:pos x="f131" y="f132"/>
                </a:cxn>
                <a:cxn ang="f104">
                  <a:pos x="f131" y="f132"/>
                </a:cxn>
                <a:cxn ang="f104">
                  <a:pos x="f133" y="f134"/>
                </a:cxn>
                <a:cxn ang="f104">
                  <a:pos x="f135" y="f136"/>
                </a:cxn>
                <a:cxn ang="f104">
                  <a:pos x="f137" y="f138"/>
                </a:cxn>
                <a:cxn ang="f104">
                  <a:pos x="f139" y="f138"/>
                </a:cxn>
                <a:cxn ang="f104">
                  <a:pos x="f140" y="f141"/>
                </a:cxn>
                <a:cxn ang="f104">
                  <a:pos x="f142" y="f143"/>
                </a:cxn>
                <a:cxn ang="f104">
                  <a:pos x="f144" y="f145"/>
                </a:cxn>
                <a:cxn ang="f104">
                  <a:pos x="f146" y="f141"/>
                </a:cxn>
                <a:cxn ang="f104">
                  <a:pos x="f147" y="f141"/>
                </a:cxn>
                <a:cxn ang="f104">
                  <a:pos x="f148" y="f134"/>
                </a:cxn>
                <a:cxn ang="f104">
                  <a:pos x="f149" y="f134"/>
                </a:cxn>
                <a:cxn ang="f104">
                  <a:pos x="f150" y="f132"/>
                </a:cxn>
                <a:cxn ang="f104">
                  <a:pos x="f151" y="f152"/>
                </a:cxn>
                <a:cxn ang="f104">
                  <a:pos x="f131" y="f132"/>
                </a:cxn>
              </a:cxnLst>
              <a:rect l="f127" t="f130" r="f128" b="f129"/>
              <a:pathLst>
                <a:path w="241" h="1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cubicBezTo>
                    <a:pt x="f14" y="f11"/>
                    <a:pt x="f15" y="f16"/>
                    <a:pt x="f17" y="f18"/>
                  </a:cubicBezTo>
                  <a:cubicBezTo>
                    <a:pt x="f19" y="f18"/>
                    <a:pt x="f20" y="f16"/>
                    <a:pt x="f21" y="f18"/>
                  </a:cubicBezTo>
                  <a:cubicBezTo>
                    <a:pt x="f22" y="f23"/>
                    <a:pt x="f5" y="f18"/>
                    <a:pt x="f24" y="f23"/>
                  </a:cubicBezTo>
                  <a:cubicBezTo>
                    <a:pt x="f25" y="f23"/>
                    <a:pt x="f26" y="f7"/>
                    <a:pt x="f27" y="f28"/>
                  </a:cubicBezTo>
                  <a:cubicBezTo>
                    <a:pt x="f29" y="f23"/>
                    <a:pt x="f30" y="f23"/>
                    <a:pt x="f31" y="f7"/>
                  </a:cubicBezTo>
                  <a:cubicBezTo>
                    <a:pt x="f32" y="f7"/>
                    <a:pt x="f33" y="f23"/>
                    <a:pt x="f34" y="f23"/>
                  </a:cubicBezTo>
                  <a:lnTo>
                    <a:pt x="f35" y="f23"/>
                  </a:lnTo>
                  <a:lnTo>
                    <a:pt x="f36" y="f11"/>
                  </a:lnTo>
                  <a:cubicBezTo>
                    <a:pt x="f37" y="f16"/>
                    <a:pt x="f38" y="f11"/>
                    <a:pt x="f39" y="f11"/>
                  </a:cubicBezTo>
                  <a:lnTo>
                    <a:pt x="f6" y="f9"/>
                  </a:lnTo>
                  <a:cubicBezTo>
                    <a:pt x="f40" y="f41"/>
                    <a:pt x="f42" y="f43"/>
                    <a:pt x="f44" y="f5"/>
                  </a:cubicBezTo>
                  <a:cubicBezTo>
                    <a:pt x="f45" y="f9"/>
                    <a:pt x="f46" y="f43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igura a mano libera 7">
              <a:extLst>
                <a:ext uri="{FF2B5EF4-FFF2-40B4-BE49-F238E27FC236}">
                  <a16:creationId xmlns:a16="http://schemas.microsoft.com/office/drawing/2014/main" id="{EBAE4E44-A2BC-439A-A8F1-6CA77FECDC58}"/>
                </a:ext>
              </a:extLst>
            </p:cNvPr>
            <p:cNvSpPr/>
            <p:nvPr/>
          </p:nvSpPr>
          <p:spPr>
            <a:xfrm>
              <a:off x="9983638" y="4754815"/>
              <a:ext cx="78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788"/>
                <a:gd name="f8" fmla="+- 0 0 -90"/>
                <a:gd name="f9" fmla="abs f3"/>
                <a:gd name="f10" fmla="abs f4"/>
                <a:gd name="f11" fmla="abs f5"/>
                <a:gd name="f12" fmla="*/ f3 1 788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788"/>
                <a:gd name="f20" fmla="*/ f13 1 0"/>
                <a:gd name="f21" fmla="*/ f15 1 f2"/>
                <a:gd name="f22" fmla="*/ f16 1 788"/>
                <a:gd name="f23" fmla="*/ f17 1 21600"/>
                <a:gd name="f24" fmla="*/ 21600 f17 1"/>
                <a:gd name="f25" fmla="*/ 0 1 f19"/>
                <a:gd name="f26" fmla="*/ 0 1 f20"/>
                <a:gd name="f27" fmla="*/ 788 1 f19"/>
                <a:gd name="f28" fmla="*/ 1 1 f20"/>
                <a:gd name="f29" fmla="+- f21 0 f1"/>
                <a:gd name="f30" fmla="min f23 f22"/>
                <a:gd name="f31" fmla="*/ f24 1 f18"/>
                <a:gd name="f32" fmla="*/ f25 f12 1"/>
                <a:gd name="f33" fmla="*/ f27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40"/>
                </a:cxn>
                <a:cxn ang="f29">
                  <a:pos x="f32" y="f40"/>
                </a:cxn>
                <a:cxn ang="f29">
                  <a:pos x="f33" y="f40"/>
                </a:cxn>
                <a:cxn ang="f29">
                  <a:pos x="f32" y="f40"/>
                </a:cxn>
              </a:cxnLst>
              <a:rect l="f32" t="f40" r="f33" b="f41"/>
              <a:pathLst>
                <a:path w="788">
                  <a:moveTo>
                    <a:pt x="f6" y="f35"/>
                  </a:moveTo>
                  <a:lnTo>
                    <a:pt x="f6" y="f35"/>
                  </a:lnTo>
                  <a:lnTo>
                    <a:pt x="f7" y="f35"/>
                  </a:lnTo>
                  <a:lnTo>
                    <a:pt x="f6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igura a mano libera 8">
              <a:extLst>
                <a:ext uri="{FF2B5EF4-FFF2-40B4-BE49-F238E27FC236}">
                  <a16:creationId xmlns:a16="http://schemas.microsoft.com/office/drawing/2014/main" id="{CDD70C9C-DF7D-4200-8449-343FCD79979D}"/>
                </a:ext>
              </a:extLst>
            </p:cNvPr>
            <p:cNvSpPr/>
            <p:nvPr/>
          </p:nvSpPr>
          <p:spPr>
            <a:xfrm>
              <a:off x="4983470" y="4761152"/>
              <a:ext cx="211134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2"/>
                <a:gd name="f7" fmla="val 7"/>
                <a:gd name="f8" fmla="val 77"/>
                <a:gd name="f9" fmla="val 5"/>
                <a:gd name="f10" fmla="val 62"/>
                <a:gd name="f11" fmla="val 58"/>
                <a:gd name="f12" fmla="val 56"/>
                <a:gd name="f13" fmla="val 6"/>
                <a:gd name="f14" fmla="val 216"/>
                <a:gd name="f15" fmla="val 169"/>
                <a:gd name="f16" fmla="val 4"/>
                <a:gd name="f17" fmla="val 200"/>
                <a:gd name="f18" fmla="val 3"/>
                <a:gd name="f19" fmla="val 186"/>
                <a:gd name="f20" fmla="val 2"/>
                <a:gd name="f21" fmla="val 143"/>
                <a:gd name="f22" fmla="val 137"/>
                <a:gd name="f23" fmla="val 149"/>
                <a:gd name="f24" fmla="val 110"/>
                <a:gd name="f25" fmla="val 84"/>
                <a:gd name="f26" fmla="val 1"/>
                <a:gd name="f27" fmla="val 109"/>
                <a:gd name="f28" fmla="val 106"/>
                <a:gd name="f29" fmla="val 39"/>
                <a:gd name="f30" fmla="val 30"/>
                <a:gd name="f31" fmla="+- 0 0 -90"/>
                <a:gd name="f32" fmla="*/ f3 1 222"/>
                <a:gd name="f33" fmla="*/ f4 1 7"/>
                <a:gd name="f34" fmla="+- f7 0 f5"/>
                <a:gd name="f35" fmla="+- f6 0 f5"/>
                <a:gd name="f36" fmla="*/ f31 f0 1"/>
                <a:gd name="f37" fmla="*/ f35 1 222"/>
                <a:gd name="f38" fmla="*/ f34 1 7"/>
                <a:gd name="f39" fmla="*/ 77 f35 1"/>
                <a:gd name="f40" fmla="*/ 5 f34 1"/>
                <a:gd name="f41" fmla="*/ 56 f35 1"/>
                <a:gd name="f42" fmla="*/ 6 f34 1"/>
                <a:gd name="f43" fmla="*/ 222 f35 1"/>
                <a:gd name="f44" fmla="*/ 200 f35 1"/>
                <a:gd name="f45" fmla="*/ 3 f34 1"/>
                <a:gd name="f46" fmla="*/ 137 f35 1"/>
                <a:gd name="f47" fmla="*/ 4 f34 1"/>
                <a:gd name="f48" fmla="*/ 149 f35 1"/>
                <a:gd name="f49" fmla="*/ 109 f35 1"/>
                <a:gd name="f50" fmla="*/ 0 f34 1"/>
                <a:gd name="f51" fmla="*/ 106 f35 1"/>
                <a:gd name="f52" fmla="*/ 0 f35 1"/>
                <a:gd name="f53" fmla="*/ 7 f34 1"/>
                <a:gd name="f54" fmla="*/ f36 1 f2"/>
                <a:gd name="f55" fmla="*/ f39 1 222"/>
                <a:gd name="f56" fmla="*/ f40 1 7"/>
                <a:gd name="f57" fmla="*/ f41 1 222"/>
                <a:gd name="f58" fmla="*/ f42 1 7"/>
                <a:gd name="f59" fmla="*/ f43 1 222"/>
                <a:gd name="f60" fmla="*/ f44 1 222"/>
                <a:gd name="f61" fmla="*/ f45 1 7"/>
                <a:gd name="f62" fmla="*/ f46 1 222"/>
                <a:gd name="f63" fmla="*/ f47 1 7"/>
                <a:gd name="f64" fmla="*/ f48 1 222"/>
                <a:gd name="f65" fmla="*/ f49 1 222"/>
                <a:gd name="f66" fmla="*/ f50 1 7"/>
                <a:gd name="f67" fmla="*/ f51 1 222"/>
                <a:gd name="f68" fmla="*/ f52 1 222"/>
                <a:gd name="f69" fmla="*/ f53 1 7"/>
                <a:gd name="f70" fmla="*/ 0 1 f37"/>
                <a:gd name="f71" fmla="*/ f6 1 f37"/>
                <a:gd name="f72" fmla="*/ 0 1 f38"/>
                <a:gd name="f73" fmla="*/ f7 1 f38"/>
                <a:gd name="f74" fmla="+- f54 0 f1"/>
                <a:gd name="f75" fmla="*/ f55 1 f37"/>
                <a:gd name="f76" fmla="*/ f56 1 f38"/>
                <a:gd name="f77" fmla="*/ f57 1 f37"/>
                <a:gd name="f78" fmla="*/ f58 1 f38"/>
                <a:gd name="f79" fmla="*/ f59 1 f37"/>
                <a:gd name="f80" fmla="*/ f60 1 f37"/>
                <a:gd name="f81" fmla="*/ f61 1 f38"/>
                <a:gd name="f82" fmla="*/ f62 1 f37"/>
                <a:gd name="f83" fmla="*/ f63 1 f38"/>
                <a:gd name="f84" fmla="*/ f64 1 f37"/>
                <a:gd name="f85" fmla="*/ f65 1 f37"/>
                <a:gd name="f86" fmla="*/ f66 1 f38"/>
                <a:gd name="f87" fmla="*/ f67 1 f37"/>
                <a:gd name="f88" fmla="*/ f68 1 f37"/>
                <a:gd name="f89" fmla="*/ f69 1 f38"/>
                <a:gd name="f90" fmla="*/ f70 f32 1"/>
                <a:gd name="f91" fmla="*/ f71 f32 1"/>
                <a:gd name="f92" fmla="*/ f73 f33 1"/>
                <a:gd name="f93" fmla="*/ f72 f33 1"/>
                <a:gd name="f94" fmla="*/ f75 f32 1"/>
                <a:gd name="f95" fmla="*/ f76 f33 1"/>
                <a:gd name="f96" fmla="*/ f77 f32 1"/>
                <a:gd name="f97" fmla="*/ f78 f33 1"/>
                <a:gd name="f98" fmla="*/ f79 f32 1"/>
                <a:gd name="f99" fmla="*/ f80 f32 1"/>
                <a:gd name="f100" fmla="*/ f81 f33 1"/>
                <a:gd name="f101" fmla="*/ f82 f32 1"/>
                <a:gd name="f102" fmla="*/ f83 f33 1"/>
                <a:gd name="f103" fmla="*/ f84 f32 1"/>
                <a:gd name="f104" fmla="*/ f85 f32 1"/>
                <a:gd name="f105" fmla="*/ f86 f33 1"/>
                <a:gd name="f106" fmla="*/ f87 f32 1"/>
                <a:gd name="f107" fmla="*/ f88 f32 1"/>
                <a:gd name="f108" fmla="*/ f89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94" y="f95"/>
                </a:cxn>
                <a:cxn ang="f74">
                  <a:pos x="f94" y="f95"/>
                </a:cxn>
                <a:cxn ang="f74">
                  <a:pos x="f96" y="f97"/>
                </a:cxn>
                <a:cxn ang="f74">
                  <a:pos x="f98" y="f95"/>
                </a:cxn>
                <a:cxn ang="f74">
                  <a:pos x="f99" y="f100"/>
                </a:cxn>
                <a:cxn ang="f74">
                  <a:pos x="f101" y="f102"/>
                </a:cxn>
                <a:cxn ang="f74">
                  <a:pos x="f103" y="f100"/>
                </a:cxn>
                <a:cxn ang="f74">
                  <a:pos x="f104" y="f105"/>
                </a:cxn>
                <a:cxn ang="f74">
                  <a:pos x="f106" y="f105"/>
                </a:cxn>
                <a:cxn ang="f74">
                  <a:pos x="f107" y="f108"/>
                </a:cxn>
                <a:cxn ang="f74">
                  <a:pos x="f94" y="f95"/>
                </a:cxn>
              </a:cxnLst>
              <a:rect l="f90" t="f93" r="f91" b="f92"/>
              <a:pathLst>
                <a:path w="222" h="7">
                  <a:moveTo>
                    <a:pt x="f8" y="f9"/>
                  </a:moveTo>
                  <a:lnTo>
                    <a:pt x="f8" y="f9"/>
                  </a:lnTo>
                  <a:cubicBezTo>
                    <a:pt x="f10" y="f9"/>
                    <a:pt x="f11" y="f9"/>
                    <a:pt x="f12" y="f13"/>
                  </a:cubicBezTo>
                  <a:lnTo>
                    <a:pt x="f6" y="f9"/>
                  </a:lnTo>
                  <a:cubicBezTo>
                    <a:pt x="f14" y="f9"/>
                    <a:pt x="f15" y="f16"/>
                    <a:pt x="f17" y="f18"/>
                  </a:cubicBezTo>
                  <a:cubicBezTo>
                    <a:pt x="f19" y="f20"/>
                    <a:pt x="f21" y="f18"/>
                    <a:pt x="f22" y="f16"/>
                  </a:cubicBezTo>
                  <a:lnTo>
                    <a:pt x="f23" y="f18"/>
                  </a:lnTo>
                  <a:cubicBezTo>
                    <a:pt x="f24" y="f9"/>
                    <a:pt x="f25" y="f26"/>
                    <a:pt x="f27" y="f5"/>
                  </a:cubicBezTo>
                  <a:lnTo>
                    <a:pt x="f28" y="f5"/>
                  </a:lnTo>
                  <a:lnTo>
                    <a:pt x="f5" y="f7"/>
                  </a:lnTo>
                  <a:cubicBezTo>
                    <a:pt x="f29" y="f7"/>
                    <a:pt x="f30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igura a mano libera 9">
              <a:extLst>
                <a:ext uri="{FF2B5EF4-FFF2-40B4-BE49-F238E27FC236}">
                  <a16:creationId xmlns:a16="http://schemas.microsoft.com/office/drawing/2014/main" id="{3A343BE6-D125-4668-8463-74E8F378A72A}"/>
                </a:ext>
              </a:extLst>
            </p:cNvPr>
            <p:cNvSpPr/>
            <p:nvPr/>
          </p:nvSpPr>
          <p:spPr>
            <a:xfrm>
              <a:off x="1814937" y="4763054"/>
              <a:ext cx="2284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"/>
                <a:gd name="f8" fmla="val 21"/>
                <a:gd name="f9" fmla="+- 0 0 -90"/>
                <a:gd name="f10" fmla="*/ f3 1 24"/>
                <a:gd name="f11" fmla="*/ f4 1 1"/>
                <a:gd name="f12" fmla="+- f7 0 f5"/>
                <a:gd name="f13" fmla="+- f6 0 f5"/>
                <a:gd name="f14" fmla="*/ f9 f0 1"/>
                <a:gd name="f15" fmla="*/ f13 1 24"/>
                <a:gd name="f16" fmla="*/ 0 f13 1"/>
                <a:gd name="f17" fmla="*/ 1 f12 1"/>
                <a:gd name="f18" fmla="*/ 21 f13 1"/>
                <a:gd name="f19" fmla="*/ 0 f12 1"/>
                <a:gd name="f20" fmla="*/ 0 1 f12"/>
                <a:gd name="f21" fmla="*/ f7 1 f12"/>
                <a:gd name="f22" fmla="*/ f14 1 f2"/>
                <a:gd name="f23" fmla="*/ f16 1 24"/>
                <a:gd name="f24" fmla="*/ f18 1 24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24" h="1">
                  <a:moveTo>
                    <a:pt x="f5" y="f7"/>
                  </a:moveTo>
                  <a:lnTo>
                    <a:pt x="f5" y="f7"/>
                  </a:lnTo>
                  <a:cubicBezTo>
                    <a:pt x="f8" y="f5"/>
                    <a:pt x="f6" y="f5"/>
                    <a:pt x="f8" y="f5"/>
                  </a:cubicBez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igura a mano libera 10">
              <a:extLst>
                <a:ext uri="{FF2B5EF4-FFF2-40B4-BE49-F238E27FC236}">
                  <a16:creationId xmlns:a16="http://schemas.microsoft.com/office/drawing/2014/main" id="{F93407E5-975B-4949-81BA-2A8B10380913}"/>
                </a:ext>
              </a:extLst>
            </p:cNvPr>
            <p:cNvSpPr/>
            <p:nvPr/>
          </p:nvSpPr>
          <p:spPr>
            <a:xfrm>
              <a:off x="4928323" y="4769391"/>
              <a:ext cx="3151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2"/>
                <a:gd name="f8" fmla="val 14"/>
                <a:gd name="f9" fmla="val 1"/>
                <a:gd name="f10" fmla="val 25"/>
                <a:gd name="f11" fmla="+- 0 0 -90"/>
                <a:gd name="f12" fmla="*/ f3 1 3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33"/>
                <a:gd name="f19" fmla="*/ 33 f15 1"/>
                <a:gd name="f20" fmla="*/ 0 f14 1"/>
                <a:gd name="f21" fmla="*/ 0 f15 1"/>
                <a:gd name="f22" fmla="*/ 2 f14 1"/>
                <a:gd name="f23" fmla="*/ f16 1 f2"/>
                <a:gd name="f24" fmla="*/ f19 1 33"/>
                <a:gd name="f25" fmla="*/ f20 1 2"/>
                <a:gd name="f26" fmla="*/ f21 1 33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3" h="2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9"/>
                    <a:pt x="f10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igura a mano libera 11">
              <a:extLst>
                <a:ext uri="{FF2B5EF4-FFF2-40B4-BE49-F238E27FC236}">
                  <a16:creationId xmlns:a16="http://schemas.microsoft.com/office/drawing/2014/main" id="{DEB96F53-7481-4BD4-9CC0-42A057FE8DBB}"/>
                </a:ext>
              </a:extLst>
            </p:cNvPr>
            <p:cNvSpPr/>
            <p:nvPr/>
          </p:nvSpPr>
          <p:spPr>
            <a:xfrm>
              <a:off x="5164668" y="4739609"/>
              <a:ext cx="14182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"/>
                <a:gd name="f8" fmla="+- 0 0 -90"/>
                <a:gd name="f9" fmla="*/ f3 1 15"/>
                <a:gd name="f10" fmla="*/ f4 1 1"/>
                <a:gd name="f11" fmla="+- f7 0 f5"/>
                <a:gd name="f12" fmla="+- f6 0 f5"/>
                <a:gd name="f13" fmla="*/ f8 f0 1"/>
                <a:gd name="f14" fmla="*/ f12 1 15"/>
                <a:gd name="f15" fmla="*/ 15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15"/>
                <a:gd name="f23" fmla="*/ f17 1 15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5" h="1">
                  <a:moveTo>
                    <a:pt x="f6" y="f5"/>
                  </a:moveTo>
                  <a:lnTo>
                    <a:pt x="f6" y="f5"/>
                  </a:lnTo>
                  <a:cubicBezTo>
                    <a:pt x="f6" y="f5"/>
                    <a:pt x="f6" y="f5"/>
                    <a:pt x="f6" y="f5"/>
                  </a:cubicBezTo>
                  <a:lnTo>
                    <a:pt x="f5" y="f7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igura a mano libera 12">
              <a:extLst>
                <a:ext uri="{FF2B5EF4-FFF2-40B4-BE49-F238E27FC236}">
                  <a16:creationId xmlns:a16="http://schemas.microsoft.com/office/drawing/2014/main" id="{CF1C0CA3-121A-4375-9FB0-75CE40F2654B}"/>
                </a:ext>
              </a:extLst>
            </p:cNvPr>
            <p:cNvSpPr/>
            <p:nvPr/>
          </p:nvSpPr>
          <p:spPr>
            <a:xfrm>
              <a:off x="4233479" y="4777639"/>
              <a:ext cx="102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242"/>
                <a:gd name="f8" fmla="+- 0 0 -90"/>
                <a:gd name="f9" fmla="abs f3"/>
                <a:gd name="f10" fmla="abs f4"/>
                <a:gd name="f11" fmla="abs f5"/>
                <a:gd name="f12" fmla="*/ f3 1 10242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10242"/>
                <a:gd name="f20" fmla="*/ f13 1 0"/>
                <a:gd name="f21" fmla="*/ f15 1 f2"/>
                <a:gd name="f22" fmla="*/ f16 1 10242"/>
                <a:gd name="f23" fmla="*/ f17 1 21600"/>
                <a:gd name="f24" fmla="*/ 21600 f17 1"/>
                <a:gd name="f25" fmla="*/ 10242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10242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igura a mano libera 13">
              <a:extLst>
                <a:ext uri="{FF2B5EF4-FFF2-40B4-BE49-F238E27FC236}">
                  <a16:creationId xmlns:a16="http://schemas.microsoft.com/office/drawing/2014/main" id="{FABEB611-AE35-4DA6-B839-5E88676C43AB}"/>
                </a:ext>
              </a:extLst>
            </p:cNvPr>
            <p:cNvSpPr/>
            <p:nvPr/>
          </p:nvSpPr>
          <p:spPr>
            <a:xfrm>
              <a:off x="5441182" y="4728197"/>
              <a:ext cx="164646" cy="8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3"/>
                <a:gd name="f7" fmla="val 9"/>
                <a:gd name="f8" fmla="val 99"/>
                <a:gd name="f9" fmla="val 2"/>
                <a:gd name="f10" fmla="val 109"/>
                <a:gd name="f11" fmla="val 74"/>
                <a:gd name="f12" fmla="val 89"/>
                <a:gd name="f13" fmla="val 1"/>
                <a:gd name="f14" fmla="val 84"/>
                <a:gd name="f15" fmla="val 57"/>
                <a:gd name="f16" fmla="val 64"/>
                <a:gd name="f17" fmla="val 79"/>
                <a:gd name="f18" fmla="val 41"/>
                <a:gd name="f19" fmla="val 5"/>
                <a:gd name="f20" fmla="val 6"/>
                <a:gd name="f21" fmla="val 8"/>
                <a:gd name="f22" fmla="val 40"/>
                <a:gd name="f23" fmla="val 78"/>
                <a:gd name="f24" fmla="val 7"/>
                <a:gd name="f25" fmla="val 98"/>
                <a:gd name="f26" fmla="val 159"/>
                <a:gd name="f27" fmla="+- 0 0 -90"/>
                <a:gd name="f28" fmla="*/ f3 1 173"/>
                <a:gd name="f29" fmla="*/ f4 1 9"/>
                <a:gd name="f30" fmla="+- f7 0 f5"/>
                <a:gd name="f31" fmla="+- f6 0 f5"/>
                <a:gd name="f32" fmla="*/ f27 f0 1"/>
                <a:gd name="f33" fmla="*/ f31 1 173"/>
                <a:gd name="f34" fmla="*/ f30 1 9"/>
                <a:gd name="f35" fmla="*/ 173 f31 1"/>
                <a:gd name="f36" fmla="*/ 0 f30 1"/>
                <a:gd name="f37" fmla="*/ 99 f31 1"/>
                <a:gd name="f38" fmla="*/ 2 f30 1"/>
                <a:gd name="f39" fmla="*/ 89 f31 1"/>
                <a:gd name="f40" fmla="*/ 1 f30 1"/>
                <a:gd name="f41" fmla="*/ 64 f31 1"/>
                <a:gd name="f42" fmla="*/ 79 f31 1"/>
                <a:gd name="f43" fmla="*/ 0 f31 1"/>
                <a:gd name="f44" fmla="*/ 8 f30 1"/>
                <a:gd name="f45" fmla="*/ 78 f31 1"/>
                <a:gd name="f46" fmla="*/ 7 f30 1"/>
                <a:gd name="f47" fmla="*/ 98 f31 1"/>
                <a:gd name="f48" fmla="*/ 6 f30 1"/>
                <a:gd name="f49" fmla="*/ 159 f31 1"/>
                <a:gd name="f50" fmla="*/ f32 1 f2"/>
                <a:gd name="f51" fmla="*/ f35 1 173"/>
                <a:gd name="f52" fmla="*/ f36 1 9"/>
                <a:gd name="f53" fmla="*/ f37 1 173"/>
                <a:gd name="f54" fmla="*/ f38 1 9"/>
                <a:gd name="f55" fmla="*/ f39 1 173"/>
                <a:gd name="f56" fmla="*/ f40 1 9"/>
                <a:gd name="f57" fmla="*/ f41 1 173"/>
                <a:gd name="f58" fmla="*/ f42 1 173"/>
                <a:gd name="f59" fmla="*/ f43 1 173"/>
                <a:gd name="f60" fmla="*/ f44 1 9"/>
                <a:gd name="f61" fmla="*/ f45 1 173"/>
                <a:gd name="f62" fmla="*/ f46 1 9"/>
                <a:gd name="f63" fmla="*/ f47 1 173"/>
                <a:gd name="f64" fmla="*/ f48 1 9"/>
                <a:gd name="f65" fmla="*/ f49 1 173"/>
                <a:gd name="f66" fmla="*/ 0 1 f33"/>
                <a:gd name="f67" fmla="*/ f6 1 f33"/>
                <a:gd name="f68" fmla="*/ 0 1 f34"/>
                <a:gd name="f69" fmla="*/ f7 1 f34"/>
                <a:gd name="f70" fmla="+- f50 0 f1"/>
                <a:gd name="f71" fmla="*/ f51 1 f33"/>
                <a:gd name="f72" fmla="*/ f52 1 f34"/>
                <a:gd name="f73" fmla="*/ f53 1 f33"/>
                <a:gd name="f74" fmla="*/ f54 1 f34"/>
                <a:gd name="f75" fmla="*/ f55 1 f33"/>
                <a:gd name="f76" fmla="*/ f56 1 f34"/>
                <a:gd name="f77" fmla="*/ f57 1 f33"/>
                <a:gd name="f78" fmla="*/ f58 1 f33"/>
                <a:gd name="f79" fmla="*/ f59 1 f33"/>
                <a:gd name="f80" fmla="*/ f60 1 f34"/>
                <a:gd name="f81" fmla="*/ f61 1 f33"/>
                <a:gd name="f82" fmla="*/ f62 1 f34"/>
                <a:gd name="f83" fmla="*/ f63 1 f33"/>
                <a:gd name="f84" fmla="*/ f64 1 f34"/>
                <a:gd name="f85" fmla="*/ f65 1 f33"/>
                <a:gd name="f86" fmla="*/ f66 f28 1"/>
                <a:gd name="f87" fmla="*/ f67 f28 1"/>
                <a:gd name="f88" fmla="*/ f69 f29 1"/>
                <a:gd name="f89" fmla="*/ f68 f29 1"/>
                <a:gd name="f90" fmla="*/ f71 f28 1"/>
                <a:gd name="f91" fmla="*/ f72 f29 1"/>
                <a:gd name="f92" fmla="*/ f73 f28 1"/>
                <a:gd name="f93" fmla="*/ f74 f29 1"/>
                <a:gd name="f94" fmla="*/ f75 f28 1"/>
                <a:gd name="f95" fmla="*/ f76 f29 1"/>
                <a:gd name="f96" fmla="*/ f77 f28 1"/>
                <a:gd name="f97" fmla="*/ f78 f28 1"/>
                <a:gd name="f98" fmla="*/ f79 f28 1"/>
                <a:gd name="f99" fmla="*/ f80 f29 1"/>
                <a:gd name="f100" fmla="*/ f81 f28 1"/>
                <a:gd name="f101" fmla="*/ f82 f29 1"/>
                <a:gd name="f102" fmla="*/ f83 f28 1"/>
                <a:gd name="f103" fmla="*/ f84 f29 1"/>
                <a:gd name="f104" fmla="*/ f8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90" y="f91"/>
                </a:cxn>
                <a:cxn ang="f70">
                  <a:pos x="f90" y="f91"/>
                </a:cxn>
                <a:cxn ang="f70">
                  <a:pos x="f92" y="f93"/>
                </a:cxn>
                <a:cxn ang="f70">
                  <a:pos x="f94" y="f95"/>
                </a:cxn>
                <a:cxn ang="f70">
                  <a:pos x="f96" y="f93"/>
                </a:cxn>
                <a:cxn ang="f70">
                  <a:pos x="f97" y="f93"/>
                </a:cxn>
                <a:cxn ang="f70">
                  <a:pos x="f98" y="f99"/>
                </a:cxn>
                <a:cxn ang="f70">
                  <a:pos x="f100" y="f101"/>
                </a:cxn>
                <a:cxn ang="f70">
                  <a:pos x="f102" y="f103"/>
                </a:cxn>
                <a:cxn ang="f70">
                  <a:pos x="f104" y="f93"/>
                </a:cxn>
                <a:cxn ang="f70">
                  <a:pos x="f90" y="f91"/>
                </a:cxn>
              </a:cxnLst>
              <a:rect l="f86" t="f89" r="f87" b="f88"/>
              <a:pathLst>
                <a:path w="173" h="9">
                  <a:moveTo>
                    <a:pt x="f6" y="f5"/>
                  </a:moveTo>
                  <a:lnTo>
                    <a:pt x="f6" y="f5"/>
                  </a:lnTo>
                  <a:lnTo>
                    <a:pt x="f8" y="f9"/>
                  </a:lnTo>
                  <a:cubicBezTo>
                    <a:pt x="f10" y="f9"/>
                    <a:pt x="f11" y="f9"/>
                    <a:pt x="f12" y="f13"/>
                  </a:cubicBezTo>
                  <a:cubicBezTo>
                    <a:pt x="f14" y="f13"/>
                    <a:pt x="f15" y="f13"/>
                    <a:pt x="f16" y="f9"/>
                  </a:cubicBezTo>
                  <a:lnTo>
                    <a:pt x="f17" y="f9"/>
                  </a:lnTo>
                  <a:cubicBezTo>
                    <a:pt x="f18" y="f19"/>
                    <a:pt x="f16" y="f20"/>
                    <a:pt x="f5" y="f21"/>
                  </a:cubicBezTo>
                  <a:cubicBezTo>
                    <a:pt x="f22" y="f7"/>
                    <a:pt x="f15" y="f21"/>
                    <a:pt x="f23" y="f24"/>
                  </a:cubicBezTo>
                  <a:lnTo>
                    <a:pt x="f25" y="f20"/>
                  </a:lnTo>
                  <a:lnTo>
                    <a:pt x="f26" y="f9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igura a mano libera 14">
              <a:extLst>
                <a:ext uri="{FF2B5EF4-FFF2-40B4-BE49-F238E27FC236}">
                  <a16:creationId xmlns:a16="http://schemas.microsoft.com/office/drawing/2014/main" id="{7D7C505F-3972-4A4E-9E5B-2E30772AA95F}"/>
                </a:ext>
              </a:extLst>
            </p:cNvPr>
            <p:cNvSpPr/>
            <p:nvPr/>
          </p:nvSpPr>
          <p:spPr>
            <a:xfrm>
              <a:off x="2793382" y="4750381"/>
              <a:ext cx="78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788"/>
                <a:gd name="f8" fmla="+- 0 0 -90"/>
                <a:gd name="f9" fmla="abs f3"/>
                <a:gd name="f10" fmla="abs f4"/>
                <a:gd name="f11" fmla="abs f5"/>
                <a:gd name="f12" fmla="*/ f3 1 788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788"/>
                <a:gd name="f20" fmla="*/ f13 1 0"/>
                <a:gd name="f21" fmla="*/ f15 1 f2"/>
                <a:gd name="f22" fmla="*/ f16 1 788"/>
                <a:gd name="f23" fmla="*/ f17 1 21600"/>
                <a:gd name="f24" fmla="*/ 21600 f17 1"/>
                <a:gd name="f25" fmla="*/ 0 1 f19"/>
                <a:gd name="f26" fmla="*/ 0 1 f20"/>
                <a:gd name="f27" fmla="*/ 788 1 f19"/>
                <a:gd name="f28" fmla="*/ 1 1 f20"/>
                <a:gd name="f29" fmla="+- f21 0 f1"/>
                <a:gd name="f30" fmla="min f23 f22"/>
                <a:gd name="f31" fmla="*/ f24 1 f18"/>
                <a:gd name="f32" fmla="*/ f25 f12 1"/>
                <a:gd name="f33" fmla="*/ f27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40"/>
                </a:cxn>
                <a:cxn ang="f29">
                  <a:pos x="f32" y="f40"/>
                </a:cxn>
                <a:cxn ang="f29">
                  <a:pos x="f33" y="f40"/>
                </a:cxn>
                <a:cxn ang="f29">
                  <a:pos x="f32" y="f40"/>
                </a:cxn>
              </a:cxnLst>
              <a:rect l="f32" t="f40" r="f33" b="f41"/>
              <a:pathLst>
                <a:path w="788">
                  <a:moveTo>
                    <a:pt x="f6" y="f35"/>
                  </a:moveTo>
                  <a:lnTo>
                    <a:pt x="f6" y="f35"/>
                  </a:lnTo>
                  <a:lnTo>
                    <a:pt x="f7" y="f35"/>
                  </a:lnTo>
                  <a:cubicBezTo>
                    <a:pt x="f6" y="f35"/>
                    <a:pt x="f6" y="f35"/>
                    <a:pt x="f6" y="f3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igura a mano libera 15">
              <a:extLst>
                <a:ext uri="{FF2B5EF4-FFF2-40B4-BE49-F238E27FC236}">
                  <a16:creationId xmlns:a16="http://schemas.microsoft.com/office/drawing/2014/main" id="{F438CAFF-E97C-40AD-AA24-C7FBB43F83E4}"/>
                </a:ext>
              </a:extLst>
            </p:cNvPr>
            <p:cNvSpPr/>
            <p:nvPr/>
          </p:nvSpPr>
          <p:spPr>
            <a:xfrm>
              <a:off x="2794168" y="4749750"/>
              <a:ext cx="18123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1"/>
                <a:gd name="f8" fmla="val 3"/>
                <a:gd name="f9" fmla="val 4"/>
                <a:gd name="f10" fmla="+- 0 0 -90"/>
                <a:gd name="f11" fmla="*/ f3 1 19"/>
                <a:gd name="f12" fmla="*/ f4 1 1"/>
                <a:gd name="f13" fmla="+- f7 0 f5"/>
                <a:gd name="f14" fmla="+- f6 0 f5"/>
                <a:gd name="f15" fmla="*/ f10 f0 1"/>
                <a:gd name="f16" fmla="*/ f14 1 19"/>
                <a:gd name="f17" fmla="*/ 3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19"/>
                <a:gd name="f25" fmla="*/ f19 1 19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9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5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igura a mano libera 16">
              <a:extLst>
                <a:ext uri="{FF2B5EF4-FFF2-40B4-BE49-F238E27FC236}">
                  <a16:creationId xmlns:a16="http://schemas.microsoft.com/office/drawing/2014/main" id="{101FEBD5-AC2B-4E60-A70A-0FBE92F14AE4}"/>
                </a:ext>
              </a:extLst>
            </p:cNvPr>
            <p:cNvSpPr/>
            <p:nvPr/>
          </p:nvSpPr>
          <p:spPr>
            <a:xfrm>
              <a:off x="4959833" y="4767498"/>
              <a:ext cx="23637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"/>
                <a:gd name="f8" fmla="val 13"/>
                <a:gd name="f9" fmla="val 12"/>
                <a:gd name="f10" fmla="val 7"/>
                <a:gd name="f11" fmla="val 1"/>
                <a:gd name="f12" fmla="+- 0 0 -90"/>
                <a:gd name="f13" fmla="*/ f3 1 25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5"/>
                <a:gd name="f20" fmla="*/ 13 f16 1"/>
                <a:gd name="f21" fmla="*/ 0 f15 1"/>
                <a:gd name="f22" fmla="*/ 0 f16 1"/>
                <a:gd name="f23" fmla="*/ 2 f15 1"/>
                <a:gd name="f24" fmla="*/ 25 f16 1"/>
                <a:gd name="f25" fmla="*/ f17 1 f2"/>
                <a:gd name="f26" fmla="*/ f20 1 25"/>
                <a:gd name="f27" fmla="*/ f21 1 2"/>
                <a:gd name="f28" fmla="*/ f22 1 25"/>
                <a:gd name="f29" fmla="*/ f23 1 2"/>
                <a:gd name="f30" fmla="*/ f24 1 25"/>
                <a:gd name="f31" fmla="*/ 0 1 f19"/>
                <a:gd name="f32" fmla="*/ f6 1 f19"/>
                <a:gd name="f33" fmla="*/ 0 1 f18"/>
                <a:gd name="f34" fmla="*/ f7 1 f18"/>
                <a:gd name="f35" fmla="+- f25 0 f1"/>
                <a:gd name="f36" fmla="*/ f26 1 f19"/>
                <a:gd name="f37" fmla="*/ f27 1 f18"/>
                <a:gd name="f38" fmla="*/ f28 1 f19"/>
                <a:gd name="f39" fmla="*/ f29 1 f18"/>
                <a:gd name="f40" fmla="*/ f30 1 f19"/>
                <a:gd name="f41" fmla="*/ f31 f13 1"/>
                <a:gd name="f42" fmla="*/ f32 f13 1"/>
                <a:gd name="f43" fmla="*/ f34 f14 1"/>
                <a:gd name="f44" fmla="*/ f33 f14 1"/>
                <a:gd name="f45" fmla="*/ f36 f13 1"/>
                <a:gd name="f46" fmla="*/ f37 f14 1"/>
                <a:gd name="f47" fmla="*/ f38 f13 1"/>
                <a:gd name="f48" fmla="*/ f39 f14 1"/>
                <a:gd name="f49" fmla="*/ f4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5" y="f46"/>
                </a:cxn>
                <a:cxn ang="f35">
                  <a:pos x="f45" y="f46"/>
                </a:cxn>
                <a:cxn ang="f35">
                  <a:pos x="f47" y="f48"/>
                </a:cxn>
                <a:cxn ang="f35">
                  <a:pos x="f49" y="f46"/>
                </a:cxn>
                <a:cxn ang="f35">
                  <a:pos x="f45" y="f46"/>
                </a:cxn>
              </a:cxnLst>
              <a:rect l="f41" t="f44" r="f42" b="f43"/>
              <a:pathLst>
                <a:path w="25" h="2">
                  <a:moveTo>
                    <a:pt x="f8" y="f5"/>
                  </a:moveTo>
                  <a:lnTo>
                    <a:pt x="f8" y="f5"/>
                  </a:lnTo>
                  <a:cubicBezTo>
                    <a:pt x="f9" y="f5"/>
                    <a:pt x="f10" y="f11"/>
                    <a:pt x="f5" y="f7"/>
                  </a:cubicBezTo>
                  <a:lnTo>
                    <a:pt x="f6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igura a mano libera 17">
              <a:extLst>
                <a:ext uri="{FF2B5EF4-FFF2-40B4-BE49-F238E27FC236}">
                  <a16:creationId xmlns:a16="http://schemas.microsoft.com/office/drawing/2014/main" id="{F2B8904C-406F-48A0-A915-020DFB887255}"/>
                </a:ext>
              </a:extLst>
            </p:cNvPr>
            <p:cNvSpPr/>
            <p:nvPr/>
          </p:nvSpPr>
          <p:spPr>
            <a:xfrm>
              <a:off x="5025222" y="4760521"/>
              <a:ext cx="81143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"/>
                <a:gd name="f7" fmla="val 2"/>
                <a:gd name="f8" fmla="val 62"/>
                <a:gd name="f9" fmla="val 1"/>
                <a:gd name="f10" fmla="+- 0 0 -90"/>
                <a:gd name="f11" fmla="*/ f3 1 85"/>
                <a:gd name="f12" fmla="*/ f4 1 2"/>
                <a:gd name="f13" fmla="+- f7 0 f5"/>
                <a:gd name="f14" fmla="+- f6 0 f5"/>
                <a:gd name="f15" fmla="*/ f10 f0 1"/>
                <a:gd name="f16" fmla="*/ f13 1 2"/>
                <a:gd name="f17" fmla="*/ f14 1 85"/>
                <a:gd name="f18" fmla="*/ 0 f14 1"/>
                <a:gd name="f19" fmla="*/ 2 f13 1"/>
                <a:gd name="f20" fmla="*/ 62 f14 1"/>
                <a:gd name="f21" fmla="*/ 1 f13 1"/>
                <a:gd name="f22" fmla="*/ 85 f14 1"/>
                <a:gd name="f23" fmla="*/ 0 f13 1"/>
                <a:gd name="f24" fmla="*/ f15 1 f2"/>
                <a:gd name="f25" fmla="*/ f18 1 85"/>
                <a:gd name="f26" fmla="*/ f19 1 2"/>
                <a:gd name="f27" fmla="*/ f20 1 85"/>
                <a:gd name="f28" fmla="*/ f21 1 2"/>
                <a:gd name="f29" fmla="*/ f22 1 85"/>
                <a:gd name="f30" fmla="*/ f23 1 2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85" h="2">
                  <a:moveTo>
                    <a:pt x="f5" y="f7"/>
                  </a:moveTo>
                  <a:lnTo>
                    <a:pt x="f5" y="f7"/>
                  </a:ln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igura a mano libera 18">
              <a:extLst>
                <a:ext uri="{FF2B5EF4-FFF2-40B4-BE49-F238E27FC236}">
                  <a16:creationId xmlns:a16="http://schemas.microsoft.com/office/drawing/2014/main" id="{2BC64E05-AA6D-4F7D-8575-6301E7EC3CED}"/>
                </a:ext>
              </a:extLst>
            </p:cNvPr>
            <p:cNvSpPr/>
            <p:nvPr/>
          </p:nvSpPr>
          <p:spPr>
            <a:xfrm>
              <a:off x="3979807" y="4766858"/>
              <a:ext cx="948516" cy="202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96"/>
                <a:gd name="f7" fmla="val 23"/>
                <a:gd name="f8" fmla="val 375"/>
                <a:gd name="f9" fmla="val 13"/>
                <a:gd name="f10" fmla="val 247"/>
                <a:gd name="f11" fmla="val 14"/>
                <a:gd name="f12" fmla="val 407"/>
                <a:gd name="f13" fmla="val 10"/>
                <a:gd name="f14" fmla="val 348"/>
                <a:gd name="f15" fmla="val 9"/>
                <a:gd name="f16" fmla="val 312"/>
                <a:gd name="f17" fmla="val 299"/>
                <a:gd name="f18" fmla="val 11"/>
                <a:gd name="f19" fmla="val 277"/>
                <a:gd name="f20" fmla="val 12"/>
                <a:gd name="f21" fmla="val 379"/>
                <a:gd name="f22" fmla="val 263"/>
                <a:gd name="f23" fmla="val 17"/>
                <a:gd name="f24" fmla="val 366"/>
                <a:gd name="f25" fmla="val 16"/>
                <a:gd name="f26" fmla="val 352"/>
                <a:gd name="f27" fmla="val 19"/>
                <a:gd name="f28" fmla="val 292"/>
                <a:gd name="f29" fmla="val 257"/>
                <a:gd name="f30" fmla="val 218"/>
                <a:gd name="f31" fmla="val 301"/>
                <a:gd name="f32" fmla="val 259"/>
                <a:gd name="f33" fmla="val 267"/>
                <a:gd name="f34" fmla="val 15"/>
                <a:gd name="f35" fmla="val 249"/>
                <a:gd name="f36" fmla="val 184"/>
                <a:gd name="f37" fmla="val 115"/>
                <a:gd name="f38" fmla="val 20"/>
                <a:gd name="f39" fmla="val 76"/>
                <a:gd name="f40" fmla="val 29"/>
                <a:gd name="f41" fmla="val 32"/>
                <a:gd name="f42" fmla="val 18"/>
                <a:gd name="f43" fmla="val 5"/>
                <a:gd name="f44" fmla="val 75"/>
                <a:gd name="f45" fmla="val 21"/>
                <a:gd name="f46" fmla="val 93"/>
                <a:gd name="f47" fmla="val 89"/>
                <a:gd name="f48" fmla="val 82"/>
                <a:gd name="f49" fmla="val 84"/>
                <a:gd name="f50" fmla="val 22"/>
                <a:gd name="f51" fmla="val 125"/>
                <a:gd name="f52" fmla="val 86"/>
                <a:gd name="f53" fmla="val 130"/>
                <a:gd name="f54" fmla="val 151"/>
                <a:gd name="f55" fmla="val 165"/>
                <a:gd name="f56" fmla="val 195"/>
                <a:gd name="f57" fmla="val 191"/>
                <a:gd name="f58" fmla="val 168"/>
                <a:gd name="f59" fmla="val 198"/>
                <a:gd name="f60" fmla="val 233"/>
                <a:gd name="f61" fmla="val 264"/>
                <a:gd name="f62" fmla="val 265"/>
                <a:gd name="f63" fmla="val 254"/>
                <a:gd name="f64" fmla="val 252"/>
                <a:gd name="f65" fmla="val 286"/>
                <a:gd name="f66" fmla="val 320"/>
                <a:gd name="f67" fmla="val 371"/>
                <a:gd name="f68" fmla="val 341"/>
                <a:gd name="f69" fmla="val 382"/>
                <a:gd name="f70" fmla="val 475"/>
                <a:gd name="f71" fmla="val 539"/>
                <a:gd name="f72" fmla="val 532"/>
                <a:gd name="f73" fmla="val 519"/>
                <a:gd name="f74" fmla="val 527"/>
                <a:gd name="f75" fmla="val 564"/>
                <a:gd name="f76" fmla="val 593"/>
                <a:gd name="f77" fmla="val 575"/>
                <a:gd name="f78" fmla="val 612"/>
                <a:gd name="f79" fmla="val 716"/>
                <a:gd name="f80" fmla="val 766"/>
                <a:gd name="f81" fmla="val 988"/>
                <a:gd name="f82" fmla="val 978"/>
                <a:gd name="f83" fmla="val 6"/>
                <a:gd name="f84" fmla="val 969"/>
                <a:gd name="f85" fmla="val 948"/>
                <a:gd name="f86" fmla="val 3"/>
                <a:gd name="f87" fmla="val 937"/>
                <a:gd name="f88" fmla="val 4"/>
                <a:gd name="f89" fmla="val 973"/>
                <a:gd name="f90" fmla="val 1"/>
                <a:gd name="f91" fmla="val 951"/>
                <a:gd name="f92" fmla="val 897"/>
                <a:gd name="f93" fmla="val 918"/>
                <a:gd name="f94" fmla="val 924"/>
                <a:gd name="f95" fmla="val 872"/>
                <a:gd name="f96" fmla="val 742"/>
                <a:gd name="f97" fmla="val 656"/>
                <a:gd name="f98" fmla="val 535"/>
                <a:gd name="f99" fmla="val 530"/>
                <a:gd name="f100" fmla="val 435"/>
                <a:gd name="f101" fmla="val 389"/>
                <a:gd name="f102" fmla="val 406"/>
                <a:gd name="f103" fmla="val 441"/>
                <a:gd name="f104" fmla="val 476"/>
                <a:gd name="f105" fmla="val 387"/>
                <a:gd name="f106" fmla="+- 0 0 -90"/>
                <a:gd name="f107" fmla="*/ f3 1 996"/>
                <a:gd name="f108" fmla="*/ f4 1 23"/>
                <a:gd name="f109" fmla="+- f7 0 f5"/>
                <a:gd name="f110" fmla="+- f6 0 f5"/>
                <a:gd name="f111" fmla="*/ f106 f0 1"/>
                <a:gd name="f112" fmla="*/ f110 1 996"/>
                <a:gd name="f113" fmla="*/ f109 1 23"/>
                <a:gd name="f114" fmla="*/ 375 f110 1"/>
                <a:gd name="f115" fmla="*/ 13 f109 1"/>
                <a:gd name="f116" fmla="*/ 348 f110 1"/>
                <a:gd name="f117" fmla="*/ 9 f109 1"/>
                <a:gd name="f118" fmla="*/ 277 f110 1"/>
                <a:gd name="f119" fmla="*/ 12 f109 1"/>
                <a:gd name="f120" fmla="*/ 366 f110 1"/>
                <a:gd name="f121" fmla="*/ 16 f109 1"/>
                <a:gd name="f122" fmla="*/ 257 f110 1"/>
                <a:gd name="f123" fmla="*/ 19 f109 1"/>
                <a:gd name="f124" fmla="*/ 301 f110 1"/>
                <a:gd name="f125" fmla="*/ 14 f109 1"/>
                <a:gd name="f126" fmla="*/ 249 f110 1"/>
                <a:gd name="f127" fmla="*/ 76 f110 1"/>
                <a:gd name="f128" fmla="*/ 5 f110 1"/>
                <a:gd name="f129" fmla="*/ 20 f109 1"/>
                <a:gd name="f130" fmla="*/ 93 f110 1"/>
                <a:gd name="f131" fmla="*/ 23 f109 1"/>
                <a:gd name="f132" fmla="*/ 84 f110 1"/>
                <a:gd name="f133" fmla="*/ 22 f109 1"/>
                <a:gd name="f134" fmla="*/ 125 f110 1"/>
                <a:gd name="f135" fmla="*/ 151 f110 1"/>
                <a:gd name="f136" fmla="*/ 191 f110 1"/>
                <a:gd name="f137" fmla="*/ 168 f110 1"/>
                <a:gd name="f138" fmla="*/ 21 f109 1"/>
                <a:gd name="f139" fmla="*/ 264 f110 1"/>
                <a:gd name="f140" fmla="*/ 252 f110 1"/>
                <a:gd name="f141" fmla="*/ 371 f110 1"/>
                <a:gd name="f142" fmla="*/ 18 f109 1"/>
                <a:gd name="f143" fmla="*/ 341 f110 1"/>
                <a:gd name="f144" fmla="*/ 539 f110 1"/>
                <a:gd name="f145" fmla="*/ 527 f110 1"/>
                <a:gd name="f146" fmla="*/ 575 f110 1"/>
                <a:gd name="f147" fmla="*/ 766 f110 1"/>
                <a:gd name="f148" fmla="*/ 996 f110 1"/>
                <a:gd name="f149" fmla="*/ 5 f109 1"/>
                <a:gd name="f150" fmla="*/ 969 f110 1"/>
                <a:gd name="f151" fmla="*/ 6 f109 1"/>
                <a:gd name="f152" fmla="*/ 973 f110 1"/>
                <a:gd name="f153" fmla="*/ 1 f109 1"/>
                <a:gd name="f154" fmla="*/ 897 f110 1"/>
                <a:gd name="f155" fmla="*/ 872 f110 1"/>
                <a:gd name="f156" fmla="*/ 0 f109 1"/>
                <a:gd name="f157" fmla="*/ 535 f110 1"/>
                <a:gd name="f158" fmla="*/ 389 f110 1"/>
                <a:gd name="f159" fmla="*/ 476 f110 1"/>
                <a:gd name="f160" fmla="*/ 387 f110 1"/>
                <a:gd name="f161" fmla="*/ f111 1 f2"/>
                <a:gd name="f162" fmla="*/ f114 1 996"/>
                <a:gd name="f163" fmla="*/ f115 1 23"/>
                <a:gd name="f164" fmla="*/ f116 1 996"/>
                <a:gd name="f165" fmla="*/ f117 1 23"/>
                <a:gd name="f166" fmla="*/ f118 1 996"/>
                <a:gd name="f167" fmla="*/ f119 1 23"/>
                <a:gd name="f168" fmla="*/ f120 1 996"/>
                <a:gd name="f169" fmla="*/ f121 1 23"/>
                <a:gd name="f170" fmla="*/ f122 1 996"/>
                <a:gd name="f171" fmla="*/ f123 1 23"/>
                <a:gd name="f172" fmla="*/ f124 1 996"/>
                <a:gd name="f173" fmla="*/ f125 1 23"/>
                <a:gd name="f174" fmla="*/ f126 1 996"/>
                <a:gd name="f175" fmla="*/ f127 1 996"/>
                <a:gd name="f176" fmla="*/ f128 1 996"/>
                <a:gd name="f177" fmla="*/ f129 1 23"/>
                <a:gd name="f178" fmla="*/ f130 1 996"/>
                <a:gd name="f179" fmla="*/ f131 1 23"/>
                <a:gd name="f180" fmla="*/ f132 1 996"/>
                <a:gd name="f181" fmla="*/ f133 1 23"/>
                <a:gd name="f182" fmla="*/ f134 1 996"/>
                <a:gd name="f183" fmla="*/ f135 1 996"/>
                <a:gd name="f184" fmla="*/ f136 1 996"/>
                <a:gd name="f185" fmla="*/ f137 1 996"/>
                <a:gd name="f186" fmla="*/ f138 1 23"/>
                <a:gd name="f187" fmla="*/ f139 1 996"/>
                <a:gd name="f188" fmla="*/ f140 1 996"/>
                <a:gd name="f189" fmla="*/ f141 1 996"/>
                <a:gd name="f190" fmla="*/ f142 1 23"/>
                <a:gd name="f191" fmla="*/ f143 1 996"/>
                <a:gd name="f192" fmla="*/ f144 1 996"/>
                <a:gd name="f193" fmla="*/ f145 1 996"/>
                <a:gd name="f194" fmla="*/ f146 1 996"/>
                <a:gd name="f195" fmla="*/ f147 1 996"/>
                <a:gd name="f196" fmla="*/ f148 1 996"/>
                <a:gd name="f197" fmla="*/ f149 1 23"/>
                <a:gd name="f198" fmla="*/ f150 1 996"/>
                <a:gd name="f199" fmla="*/ f151 1 23"/>
                <a:gd name="f200" fmla="*/ f152 1 996"/>
                <a:gd name="f201" fmla="*/ f153 1 23"/>
                <a:gd name="f202" fmla="*/ f154 1 996"/>
                <a:gd name="f203" fmla="*/ f155 1 996"/>
                <a:gd name="f204" fmla="*/ f156 1 23"/>
                <a:gd name="f205" fmla="*/ f157 1 996"/>
                <a:gd name="f206" fmla="*/ f158 1 996"/>
                <a:gd name="f207" fmla="*/ f159 1 996"/>
                <a:gd name="f208" fmla="*/ f160 1 996"/>
                <a:gd name="f209" fmla="*/ 0 1 f112"/>
                <a:gd name="f210" fmla="*/ f6 1 f112"/>
                <a:gd name="f211" fmla="*/ 0 1 f113"/>
                <a:gd name="f212" fmla="*/ f7 1 f113"/>
                <a:gd name="f213" fmla="+- f161 0 f1"/>
                <a:gd name="f214" fmla="*/ f162 1 f112"/>
                <a:gd name="f215" fmla="*/ f163 1 f113"/>
                <a:gd name="f216" fmla="*/ f164 1 f112"/>
                <a:gd name="f217" fmla="*/ f165 1 f113"/>
                <a:gd name="f218" fmla="*/ f166 1 f112"/>
                <a:gd name="f219" fmla="*/ f167 1 f113"/>
                <a:gd name="f220" fmla="*/ f168 1 f112"/>
                <a:gd name="f221" fmla="*/ f169 1 f113"/>
                <a:gd name="f222" fmla="*/ f170 1 f112"/>
                <a:gd name="f223" fmla="*/ f171 1 f113"/>
                <a:gd name="f224" fmla="*/ f172 1 f112"/>
                <a:gd name="f225" fmla="*/ f173 1 f113"/>
                <a:gd name="f226" fmla="*/ f174 1 f112"/>
                <a:gd name="f227" fmla="*/ f175 1 f112"/>
                <a:gd name="f228" fmla="*/ f176 1 f112"/>
                <a:gd name="f229" fmla="*/ f177 1 f113"/>
                <a:gd name="f230" fmla="*/ f178 1 f112"/>
                <a:gd name="f231" fmla="*/ f179 1 f113"/>
                <a:gd name="f232" fmla="*/ f180 1 f112"/>
                <a:gd name="f233" fmla="*/ f181 1 f113"/>
                <a:gd name="f234" fmla="*/ f182 1 f112"/>
                <a:gd name="f235" fmla="*/ f183 1 f112"/>
                <a:gd name="f236" fmla="*/ f184 1 f112"/>
                <a:gd name="f237" fmla="*/ f185 1 f112"/>
                <a:gd name="f238" fmla="*/ f186 1 f113"/>
                <a:gd name="f239" fmla="*/ f187 1 f112"/>
                <a:gd name="f240" fmla="*/ f188 1 f112"/>
                <a:gd name="f241" fmla="*/ f189 1 f112"/>
                <a:gd name="f242" fmla="*/ f190 1 f113"/>
                <a:gd name="f243" fmla="*/ f191 1 f112"/>
                <a:gd name="f244" fmla="*/ f192 1 f112"/>
                <a:gd name="f245" fmla="*/ f193 1 f112"/>
                <a:gd name="f246" fmla="*/ f194 1 f112"/>
                <a:gd name="f247" fmla="*/ f195 1 f112"/>
                <a:gd name="f248" fmla="*/ f196 1 f112"/>
                <a:gd name="f249" fmla="*/ f197 1 f113"/>
                <a:gd name="f250" fmla="*/ f198 1 f112"/>
                <a:gd name="f251" fmla="*/ f199 1 f113"/>
                <a:gd name="f252" fmla="*/ f200 1 f112"/>
                <a:gd name="f253" fmla="*/ f201 1 f113"/>
                <a:gd name="f254" fmla="*/ f202 1 f112"/>
                <a:gd name="f255" fmla="*/ f203 1 f112"/>
                <a:gd name="f256" fmla="*/ f204 1 f113"/>
                <a:gd name="f257" fmla="*/ f205 1 f112"/>
                <a:gd name="f258" fmla="*/ f206 1 f112"/>
                <a:gd name="f259" fmla="*/ f207 1 f112"/>
                <a:gd name="f260" fmla="*/ f208 1 f112"/>
                <a:gd name="f261" fmla="*/ f209 f107 1"/>
                <a:gd name="f262" fmla="*/ f210 f107 1"/>
                <a:gd name="f263" fmla="*/ f212 f108 1"/>
                <a:gd name="f264" fmla="*/ f211 f108 1"/>
                <a:gd name="f265" fmla="*/ f214 f107 1"/>
                <a:gd name="f266" fmla="*/ f215 f108 1"/>
                <a:gd name="f267" fmla="*/ f216 f107 1"/>
                <a:gd name="f268" fmla="*/ f217 f108 1"/>
                <a:gd name="f269" fmla="*/ f218 f107 1"/>
                <a:gd name="f270" fmla="*/ f219 f108 1"/>
                <a:gd name="f271" fmla="*/ f220 f107 1"/>
                <a:gd name="f272" fmla="*/ f221 f108 1"/>
                <a:gd name="f273" fmla="*/ f222 f107 1"/>
                <a:gd name="f274" fmla="*/ f223 f108 1"/>
                <a:gd name="f275" fmla="*/ f224 f107 1"/>
                <a:gd name="f276" fmla="*/ f225 f108 1"/>
                <a:gd name="f277" fmla="*/ f226 f107 1"/>
                <a:gd name="f278" fmla="*/ f227 f107 1"/>
                <a:gd name="f279" fmla="*/ f228 f107 1"/>
                <a:gd name="f280" fmla="*/ f229 f108 1"/>
                <a:gd name="f281" fmla="*/ f230 f107 1"/>
                <a:gd name="f282" fmla="*/ f231 f108 1"/>
                <a:gd name="f283" fmla="*/ f232 f107 1"/>
                <a:gd name="f284" fmla="*/ f233 f108 1"/>
                <a:gd name="f285" fmla="*/ f234 f107 1"/>
                <a:gd name="f286" fmla="*/ f235 f107 1"/>
                <a:gd name="f287" fmla="*/ f236 f107 1"/>
                <a:gd name="f288" fmla="*/ f237 f107 1"/>
                <a:gd name="f289" fmla="*/ f238 f108 1"/>
                <a:gd name="f290" fmla="*/ f239 f107 1"/>
                <a:gd name="f291" fmla="*/ f240 f107 1"/>
                <a:gd name="f292" fmla="*/ f241 f107 1"/>
                <a:gd name="f293" fmla="*/ f242 f108 1"/>
                <a:gd name="f294" fmla="*/ f243 f107 1"/>
                <a:gd name="f295" fmla="*/ f244 f107 1"/>
                <a:gd name="f296" fmla="*/ f245 f107 1"/>
                <a:gd name="f297" fmla="*/ f246 f107 1"/>
                <a:gd name="f298" fmla="*/ f247 f107 1"/>
                <a:gd name="f299" fmla="*/ f248 f107 1"/>
                <a:gd name="f300" fmla="*/ f249 f108 1"/>
                <a:gd name="f301" fmla="*/ f250 f107 1"/>
                <a:gd name="f302" fmla="*/ f251 f108 1"/>
                <a:gd name="f303" fmla="*/ f252 f107 1"/>
                <a:gd name="f304" fmla="*/ f253 f108 1"/>
                <a:gd name="f305" fmla="*/ f254 f107 1"/>
                <a:gd name="f306" fmla="*/ f255 f107 1"/>
                <a:gd name="f307" fmla="*/ f256 f108 1"/>
                <a:gd name="f308" fmla="*/ f257 f107 1"/>
                <a:gd name="f309" fmla="*/ f258 f107 1"/>
                <a:gd name="f310" fmla="*/ f259 f107 1"/>
                <a:gd name="f311" fmla="*/ f260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3">
                  <a:pos x="f265" y="f266"/>
                </a:cxn>
                <a:cxn ang="f213">
                  <a:pos x="f265" y="f266"/>
                </a:cxn>
                <a:cxn ang="f213">
                  <a:pos x="f267" y="f268"/>
                </a:cxn>
                <a:cxn ang="f213">
                  <a:pos x="f269" y="f270"/>
                </a:cxn>
                <a:cxn ang="f213">
                  <a:pos x="f271" y="f272"/>
                </a:cxn>
                <a:cxn ang="f213">
                  <a:pos x="f273" y="f274"/>
                </a:cxn>
                <a:cxn ang="f213">
                  <a:pos x="f275" y="f276"/>
                </a:cxn>
                <a:cxn ang="f213">
                  <a:pos x="f277" y="f272"/>
                </a:cxn>
                <a:cxn ang="f213">
                  <a:pos x="f278" y="f272"/>
                </a:cxn>
                <a:cxn ang="f213">
                  <a:pos x="f279" y="f280"/>
                </a:cxn>
                <a:cxn ang="f213">
                  <a:pos x="f281" y="f282"/>
                </a:cxn>
                <a:cxn ang="f213">
                  <a:pos x="f283" y="f284"/>
                </a:cxn>
                <a:cxn ang="f213">
                  <a:pos x="f285" y="f282"/>
                </a:cxn>
                <a:cxn ang="f213">
                  <a:pos x="f286" y="f280"/>
                </a:cxn>
                <a:cxn ang="f213">
                  <a:pos x="f287" y="f280"/>
                </a:cxn>
                <a:cxn ang="f213">
                  <a:pos x="f288" y="f289"/>
                </a:cxn>
                <a:cxn ang="f213">
                  <a:pos x="f290" y="f280"/>
                </a:cxn>
                <a:cxn ang="f213">
                  <a:pos x="f291" y="f284"/>
                </a:cxn>
                <a:cxn ang="f213">
                  <a:pos x="f292" y="f293"/>
                </a:cxn>
                <a:cxn ang="f213">
                  <a:pos x="f294" y="f289"/>
                </a:cxn>
                <a:cxn ang="f213">
                  <a:pos x="f295" y="f280"/>
                </a:cxn>
                <a:cxn ang="f213">
                  <a:pos x="f296" y="f274"/>
                </a:cxn>
                <a:cxn ang="f213">
                  <a:pos x="f297" y="f289"/>
                </a:cxn>
                <a:cxn ang="f213">
                  <a:pos x="f298" y="f280"/>
                </a:cxn>
                <a:cxn ang="f213">
                  <a:pos x="f299" y="f300"/>
                </a:cxn>
                <a:cxn ang="f213">
                  <a:pos x="f301" y="f302"/>
                </a:cxn>
                <a:cxn ang="f213">
                  <a:pos x="f303" y="f304"/>
                </a:cxn>
                <a:cxn ang="f213">
                  <a:pos x="f305" y="f300"/>
                </a:cxn>
                <a:cxn ang="f213">
                  <a:pos x="f306" y="f307"/>
                </a:cxn>
                <a:cxn ang="f213">
                  <a:pos x="f308" y="f276"/>
                </a:cxn>
                <a:cxn ang="f213">
                  <a:pos x="f309" y="f266"/>
                </a:cxn>
                <a:cxn ang="f213">
                  <a:pos x="f310" y="f268"/>
                </a:cxn>
                <a:cxn ang="f213">
                  <a:pos x="f311" y="f268"/>
                </a:cxn>
                <a:cxn ang="f213">
                  <a:pos x="f265" y="f266"/>
                </a:cxn>
              </a:cxnLst>
              <a:rect l="f261" t="f264" r="f262" b="f263"/>
              <a:pathLst>
                <a:path w="996" h="23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3"/>
                    <a:pt x="f17" y="f18"/>
                    <a:pt x="f19" y="f20"/>
                  </a:cubicBezTo>
                  <a:cubicBezTo>
                    <a:pt x="f21" y="f13"/>
                    <a:pt x="f22" y="f23"/>
                    <a:pt x="f24" y="f25"/>
                  </a:cubicBezTo>
                  <a:cubicBezTo>
                    <a:pt x="f26" y="f27"/>
                    <a:pt x="f28" y="f27"/>
                    <a:pt x="f29" y="f27"/>
                  </a:cubicBezTo>
                  <a:cubicBezTo>
                    <a:pt x="f30" y="f25"/>
                    <a:pt x="f28" y="f23"/>
                    <a:pt x="f31" y="f11"/>
                  </a:cubicBezTo>
                  <a:cubicBezTo>
                    <a:pt x="f32" y="f11"/>
                    <a:pt x="f33" y="f34"/>
                    <a:pt x="f35" y="f25"/>
                  </a:cubicBezTo>
                  <a:cubicBezTo>
                    <a:pt x="f36" y="f25"/>
                    <a:pt x="f37" y="f38"/>
                    <a:pt x="f39" y="f25"/>
                  </a:cubicBezTo>
                  <a:cubicBezTo>
                    <a:pt x="f40" y="f23"/>
                    <a:pt x="f41" y="f42"/>
                    <a:pt x="f43" y="f38"/>
                  </a:cubicBezTo>
                  <a:cubicBezTo>
                    <a:pt x="f5" y="f7"/>
                    <a:pt x="f44" y="f45"/>
                    <a:pt x="f46" y="f7"/>
                  </a:cubicBezTo>
                  <a:cubicBezTo>
                    <a:pt x="f47" y="f7"/>
                    <a:pt x="f48" y="f7"/>
                    <a:pt x="f49" y="f50"/>
                  </a:cubicBezTo>
                  <a:lnTo>
                    <a:pt x="f51" y="f7"/>
                  </a:lnTo>
                  <a:cubicBezTo>
                    <a:pt x="f52" y="f50"/>
                    <a:pt x="f53" y="f38"/>
                    <a:pt x="f54" y="f38"/>
                  </a:cubicBezTo>
                  <a:cubicBezTo>
                    <a:pt x="f55" y="f38"/>
                    <a:pt x="f56" y="f27"/>
                    <a:pt x="f57" y="f38"/>
                  </a:cubicBezTo>
                  <a:lnTo>
                    <a:pt x="f58" y="f45"/>
                  </a:lnTo>
                  <a:cubicBezTo>
                    <a:pt x="f59" y="f50"/>
                    <a:pt x="f60" y="f27"/>
                    <a:pt x="f61" y="f38"/>
                  </a:cubicBezTo>
                  <a:cubicBezTo>
                    <a:pt x="f62" y="f45"/>
                    <a:pt x="f63" y="f45"/>
                    <a:pt x="f64" y="f50"/>
                  </a:cubicBezTo>
                  <a:cubicBezTo>
                    <a:pt x="f65" y="f38"/>
                    <a:pt x="f66" y="f38"/>
                    <a:pt x="f67" y="f42"/>
                  </a:cubicBezTo>
                  <a:lnTo>
                    <a:pt x="f68" y="f45"/>
                  </a:lnTo>
                  <a:cubicBezTo>
                    <a:pt x="f69" y="f42"/>
                    <a:pt x="f70" y="f27"/>
                    <a:pt x="f71" y="f38"/>
                  </a:cubicBezTo>
                  <a:cubicBezTo>
                    <a:pt x="f72" y="f38"/>
                    <a:pt x="f73" y="f27"/>
                    <a:pt x="f74" y="f27"/>
                  </a:cubicBezTo>
                  <a:cubicBezTo>
                    <a:pt x="f75" y="f42"/>
                    <a:pt x="f76" y="f38"/>
                    <a:pt x="f77" y="f45"/>
                  </a:cubicBezTo>
                  <a:cubicBezTo>
                    <a:pt x="f78" y="f27"/>
                    <a:pt x="f79" y="f7"/>
                    <a:pt x="f80" y="f38"/>
                  </a:cubicBezTo>
                  <a:lnTo>
                    <a:pt x="f6" y="f43"/>
                  </a:lnTo>
                  <a:cubicBezTo>
                    <a:pt x="f81" y="f43"/>
                    <a:pt x="f82" y="f83"/>
                    <a:pt x="f84" y="f83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87" y="f86"/>
                    <a:pt x="f91" y="f43"/>
                    <a:pt x="f92" y="f43"/>
                  </a:cubicBezTo>
                  <a:cubicBezTo>
                    <a:pt x="f93" y="f86"/>
                    <a:pt x="f94" y="f5"/>
                    <a:pt x="f95" y="f5"/>
                  </a:cubicBezTo>
                  <a:cubicBezTo>
                    <a:pt x="f96" y="f86"/>
                    <a:pt x="f97" y="f13"/>
                    <a:pt x="f98" y="f11"/>
                  </a:cubicBezTo>
                  <a:cubicBezTo>
                    <a:pt x="f99" y="f20"/>
                    <a:pt x="f100" y="f9"/>
                    <a:pt x="f101" y="f9"/>
                  </a:cubicBezTo>
                  <a:cubicBezTo>
                    <a:pt x="f102" y="f18"/>
                    <a:pt x="f103" y="f13"/>
                    <a:pt x="f104" y="f15"/>
                  </a:cubicBezTo>
                  <a:lnTo>
                    <a:pt x="f105" y="f15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igura a mano libera 19">
              <a:extLst>
                <a:ext uri="{FF2B5EF4-FFF2-40B4-BE49-F238E27FC236}">
                  <a16:creationId xmlns:a16="http://schemas.microsoft.com/office/drawing/2014/main" id="{A06A5662-E979-4CC6-9A90-EC20BE668702}"/>
                </a:ext>
              </a:extLst>
            </p:cNvPr>
            <p:cNvSpPr/>
            <p:nvPr/>
          </p:nvSpPr>
          <p:spPr>
            <a:xfrm>
              <a:off x="4614775" y="4771933"/>
              <a:ext cx="102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242"/>
                <a:gd name="f8" fmla="val 1024"/>
                <a:gd name="f9" fmla="val 4097"/>
                <a:gd name="f10" fmla="+- 0 0 -90"/>
                <a:gd name="f11" fmla="abs f3"/>
                <a:gd name="f12" fmla="abs f4"/>
                <a:gd name="f13" fmla="abs f5"/>
                <a:gd name="f14" fmla="*/ f3 1 10242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10242"/>
                <a:gd name="f22" fmla="*/ f15 1 0"/>
                <a:gd name="f23" fmla="*/ f17 1 f2"/>
                <a:gd name="f24" fmla="*/ f18 1 10242"/>
                <a:gd name="f25" fmla="*/ f19 1 21600"/>
                <a:gd name="f26" fmla="*/ 21600 f19 1"/>
                <a:gd name="f27" fmla="*/ 10242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4 1"/>
                <a:gd name="f35" fmla="*/ f27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10242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9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igura a mano libera 20">
              <a:extLst>
                <a:ext uri="{FF2B5EF4-FFF2-40B4-BE49-F238E27FC236}">
                  <a16:creationId xmlns:a16="http://schemas.microsoft.com/office/drawing/2014/main" id="{F6E3FBD4-B98A-4E85-92AA-A8D175EA8CA4}"/>
                </a:ext>
              </a:extLst>
            </p:cNvPr>
            <p:cNvSpPr/>
            <p:nvPr/>
          </p:nvSpPr>
          <p:spPr>
            <a:xfrm>
              <a:off x="4433587" y="4775097"/>
              <a:ext cx="110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1029"/>
                <a:gd name="f8" fmla="val 10110"/>
                <a:gd name="f9" fmla="+- 0 0 -90"/>
                <a:gd name="f10" fmla="abs f3"/>
                <a:gd name="f11" fmla="abs f4"/>
                <a:gd name="f12" fmla="abs f5"/>
                <a:gd name="f13" fmla="*/ f3 1 11029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11029"/>
                <a:gd name="f21" fmla="*/ f14 1 0"/>
                <a:gd name="f22" fmla="*/ f16 1 f2"/>
                <a:gd name="f23" fmla="*/ f17 1 11029"/>
                <a:gd name="f24" fmla="*/ f18 1 21600"/>
                <a:gd name="f25" fmla="*/ 21600 f18 1"/>
                <a:gd name="f26" fmla="*/ 10110 1 f20"/>
                <a:gd name="f27" fmla="*/ 0 1 f21"/>
                <a:gd name="f28" fmla="*/ 11029 1 f20"/>
                <a:gd name="f29" fmla="*/ 0 1 f20"/>
                <a:gd name="f30" fmla="*/ 1 1 f21"/>
                <a:gd name="f31" fmla="+- f22 0 f1"/>
                <a:gd name="f32" fmla="min f24 f23"/>
                <a:gd name="f33" fmla="*/ f25 1 f19"/>
                <a:gd name="f34" fmla="*/ f29 f13 1"/>
                <a:gd name="f35" fmla="*/ f28 f13 1"/>
                <a:gd name="f36" fmla="*/ f26 f13 1"/>
                <a:gd name="f37" fmla="val f33"/>
                <a:gd name="f38" fmla="*/ f6 f32 1"/>
                <a:gd name="f39" fmla="+- f37 0 f6"/>
                <a:gd name="f40" fmla="*/ f39 1 0"/>
                <a:gd name="f41" fmla="*/ f30 f40 1"/>
                <a:gd name="f42" fmla="*/ f27 f40 1"/>
                <a:gd name="f43" fmla="*/ f42 f32 1"/>
                <a:gd name="f44" fmla="*/ f4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6" y="f43"/>
                </a:cxn>
                <a:cxn ang="f31">
                  <a:pos x="f36" y="f43"/>
                </a:cxn>
                <a:cxn ang="f31">
                  <a:pos x="f35" y="f43"/>
                </a:cxn>
                <a:cxn ang="f31">
                  <a:pos x="f34" y="f43"/>
                </a:cxn>
                <a:cxn ang="f31">
                  <a:pos x="f36" y="f43"/>
                </a:cxn>
              </a:cxnLst>
              <a:rect l="f34" t="f43" r="f35" b="f44"/>
              <a:pathLst>
                <a:path w="11029">
                  <a:moveTo>
                    <a:pt x="f8" y="f38"/>
                  </a:moveTo>
                  <a:lnTo>
                    <a:pt x="f8" y="f38"/>
                  </a:lnTo>
                  <a:cubicBezTo>
                    <a:pt x="f7" y="f38"/>
                    <a:pt x="f8" y="f38"/>
                    <a:pt x="f7" y="f38"/>
                  </a:cubicBezTo>
                  <a:lnTo>
                    <a:pt x="f6" y="f38"/>
                  </a:lnTo>
                  <a:lnTo>
                    <a:pt x="f8" y="f3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igura a mano libera 21">
              <a:extLst>
                <a:ext uri="{FF2B5EF4-FFF2-40B4-BE49-F238E27FC236}">
                  <a16:creationId xmlns:a16="http://schemas.microsoft.com/office/drawing/2014/main" id="{EAAE0559-DF4B-4014-A4C5-199ECA2CCEFD}"/>
                </a:ext>
              </a:extLst>
            </p:cNvPr>
            <p:cNvSpPr/>
            <p:nvPr/>
          </p:nvSpPr>
          <p:spPr>
            <a:xfrm>
              <a:off x="4940137" y="4762423"/>
              <a:ext cx="22841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"/>
                <a:gd name="f8" fmla="val 3"/>
                <a:gd name="f9" fmla="val 8"/>
                <a:gd name="f10" fmla="val 2"/>
                <a:gd name="f11" fmla="+- 0 0 -90"/>
                <a:gd name="f12" fmla="*/ f3 1 24"/>
                <a:gd name="f13" fmla="*/ f4 1 1"/>
                <a:gd name="f14" fmla="+- f7 0 f5"/>
                <a:gd name="f15" fmla="+- f6 0 f5"/>
                <a:gd name="f16" fmla="*/ f11 f0 1"/>
                <a:gd name="f17" fmla="*/ f15 1 24"/>
                <a:gd name="f18" fmla="*/ 3 f15 1"/>
                <a:gd name="f19" fmla="*/ 1 f14 1"/>
                <a:gd name="f20" fmla="*/ 24 f15 1"/>
                <a:gd name="f21" fmla="*/ 0 f14 1"/>
                <a:gd name="f22" fmla="*/ 8 f15 1"/>
                <a:gd name="f23" fmla="*/ 0 1 f14"/>
                <a:gd name="f24" fmla="*/ f7 1 f14"/>
                <a:gd name="f25" fmla="*/ f16 1 f2"/>
                <a:gd name="f26" fmla="*/ f18 1 24"/>
                <a:gd name="f27" fmla="*/ f20 1 24"/>
                <a:gd name="f28" fmla="*/ f22 1 24"/>
                <a:gd name="f29" fmla="*/ f19 1 f14"/>
                <a:gd name="f30" fmla="*/ f21 1 f14"/>
                <a:gd name="f31" fmla="*/ 0 1 f17"/>
                <a:gd name="f32" fmla="*/ f6 1 f17"/>
                <a:gd name="f33" fmla="*/ f24 f13 1"/>
                <a:gd name="f34" fmla="*/ f23 f13 1"/>
                <a:gd name="f35" fmla="+- f25 0 f1"/>
                <a:gd name="f36" fmla="*/ f26 1 f17"/>
                <a:gd name="f37" fmla="*/ f27 1 f17"/>
                <a:gd name="f38" fmla="*/ f28 1 f17"/>
                <a:gd name="f39" fmla="*/ f31 f12 1"/>
                <a:gd name="f40" fmla="*/ f32 f12 1"/>
                <a:gd name="f41" fmla="*/ f29 f13 1"/>
                <a:gd name="f42" fmla="*/ f30 f13 1"/>
                <a:gd name="f43" fmla="*/ f36 f12 1"/>
                <a:gd name="f44" fmla="*/ f37 f12 1"/>
                <a:gd name="f45" fmla="*/ f3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3" y="f41"/>
                </a:cxn>
                <a:cxn ang="f35">
                  <a:pos x="f43" y="f41"/>
                </a:cxn>
                <a:cxn ang="f35">
                  <a:pos x="f44" y="f42"/>
                </a:cxn>
                <a:cxn ang="f35">
                  <a:pos x="f45" y="f41"/>
                </a:cxn>
                <a:cxn ang="f35">
                  <a:pos x="f43" y="f41"/>
                </a:cxn>
              </a:cxnLst>
              <a:rect l="f39" t="f34" r="f40" b="f33"/>
              <a:pathLst>
                <a:path w="24" h="1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9" y="f7"/>
                  </a:lnTo>
                  <a:cubicBezTo>
                    <a:pt x="f10" y="f7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igura a mano libera 22">
              <a:extLst>
                <a:ext uri="{FF2B5EF4-FFF2-40B4-BE49-F238E27FC236}">
                  <a16:creationId xmlns:a16="http://schemas.microsoft.com/office/drawing/2014/main" id="{94DDA6B0-9EDC-4D79-BBEA-F4CDC7D3743F}"/>
                </a:ext>
              </a:extLst>
            </p:cNvPr>
            <p:cNvSpPr/>
            <p:nvPr/>
          </p:nvSpPr>
          <p:spPr>
            <a:xfrm>
              <a:off x="4963774" y="4766858"/>
              <a:ext cx="945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"/>
                <a:gd name="f8" fmla="val 4"/>
                <a:gd name="f9" fmla="val 9"/>
                <a:gd name="f10" fmla="+- 0 0 -90"/>
                <a:gd name="f11" fmla="*/ f3 1 10"/>
                <a:gd name="f12" fmla="*/ f4 1 1"/>
                <a:gd name="f13" fmla="+- f7 0 f5"/>
                <a:gd name="f14" fmla="+- f6 0 f5"/>
                <a:gd name="f15" fmla="*/ f10 f0 1"/>
                <a:gd name="f16" fmla="*/ f14 1 10"/>
                <a:gd name="f17" fmla="*/ 4 f14 1"/>
                <a:gd name="f18" fmla="*/ 0 f13 1"/>
                <a:gd name="f19" fmla="*/ 0 f14 1"/>
                <a:gd name="f20" fmla="*/ 1 f13 1"/>
                <a:gd name="f21" fmla="*/ 9 f14 1"/>
                <a:gd name="f22" fmla="*/ 0 1 f13"/>
                <a:gd name="f23" fmla="*/ f7 1 f13"/>
                <a:gd name="f24" fmla="*/ f15 1 f2"/>
                <a:gd name="f25" fmla="*/ f17 1 10"/>
                <a:gd name="f26" fmla="*/ f19 1 10"/>
                <a:gd name="f27" fmla="*/ f21 1 10"/>
                <a:gd name="f28" fmla="*/ f18 1 f13"/>
                <a:gd name="f29" fmla="*/ f20 1 f13"/>
                <a:gd name="f30" fmla="*/ 0 1 f16"/>
                <a:gd name="f31" fmla="*/ f6 1 f16"/>
                <a:gd name="f32" fmla="*/ f23 f12 1"/>
                <a:gd name="f33" fmla="*/ f22 f12 1"/>
                <a:gd name="f34" fmla="+- f24 0 f1"/>
                <a:gd name="f35" fmla="*/ f25 1 f16"/>
                <a:gd name="f36" fmla="*/ f26 1 f16"/>
                <a:gd name="f37" fmla="*/ f27 1 f16"/>
                <a:gd name="f38" fmla="*/ f30 f11 1"/>
                <a:gd name="f39" fmla="*/ f31 f11 1"/>
                <a:gd name="f40" fmla="*/ f28 f12 1"/>
                <a:gd name="f41" fmla="*/ f29 f12 1"/>
                <a:gd name="f42" fmla="*/ f35 f11 1"/>
                <a:gd name="f43" fmla="*/ f36 f11 1"/>
                <a:gd name="f44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2" y="f40"/>
                </a:cxn>
                <a:cxn ang="f34">
                  <a:pos x="f42" y="f40"/>
                </a:cxn>
                <a:cxn ang="f34">
                  <a:pos x="f43" y="f41"/>
                </a:cxn>
                <a:cxn ang="f34">
                  <a:pos x="f44" y="f41"/>
                </a:cxn>
                <a:cxn ang="f34">
                  <a:pos x="f42" y="f40"/>
                </a:cxn>
              </a:cxnLst>
              <a:rect l="f38" t="f33" r="f39" b="f32"/>
              <a:pathLst>
                <a:path w="10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lnTo>
                    <a:pt x="f9" y="f7"/>
                  </a:lnTo>
                  <a:cubicBezTo>
                    <a:pt x="f6" y="f5"/>
                    <a:pt x="f9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igura a mano libera 23">
              <a:extLst>
                <a:ext uri="{FF2B5EF4-FFF2-40B4-BE49-F238E27FC236}">
                  <a16:creationId xmlns:a16="http://schemas.microsoft.com/office/drawing/2014/main" id="{24CE3466-6CD8-4FED-8E52-1574CF041440}"/>
                </a:ext>
              </a:extLst>
            </p:cNvPr>
            <p:cNvSpPr/>
            <p:nvPr/>
          </p:nvSpPr>
          <p:spPr>
            <a:xfrm>
              <a:off x="3857698" y="4763054"/>
              <a:ext cx="11814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"/>
                <a:gd name="f8" fmla="val 8"/>
                <a:gd name="f9" fmla="val 11"/>
                <a:gd name="f10" fmla="+- 0 0 -90"/>
                <a:gd name="f11" fmla="*/ f3 1 13"/>
                <a:gd name="f12" fmla="*/ f4 1 1"/>
                <a:gd name="f13" fmla="+- f7 0 f5"/>
                <a:gd name="f14" fmla="+- f6 0 f5"/>
                <a:gd name="f15" fmla="*/ f10 f0 1"/>
                <a:gd name="f16" fmla="*/ f14 1 13"/>
                <a:gd name="f17" fmla="*/ 13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13"/>
                <a:gd name="f25" fmla="*/ f19 1 13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3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igura a mano libera 24">
              <a:extLst>
                <a:ext uri="{FF2B5EF4-FFF2-40B4-BE49-F238E27FC236}">
                  <a16:creationId xmlns:a16="http://schemas.microsoft.com/office/drawing/2014/main" id="{5DF88BCD-5615-450A-A891-6106E262BACF}"/>
                </a:ext>
              </a:extLst>
            </p:cNvPr>
            <p:cNvSpPr/>
            <p:nvPr/>
          </p:nvSpPr>
          <p:spPr>
            <a:xfrm>
              <a:off x="4120039" y="4767498"/>
              <a:ext cx="534128" cy="8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1"/>
                <a:gd name="f7" fmla="val 9"/>
                <a:gd name="f8" fmla="val 85"/>
                <a:gd name="f9" fmla="val 130"/>
                <a:gd name="f10" fmla="val 90"/>
                <a:gd name="f11" fmla="val 6"/>
                <a:gd name="f12" fmla="val 154"/>
                <a:gd name="f13" fmla="val 135"/>
                <a:gd name="f14" fmla="val 5"/>
                <a:gd name="f15" fmla="val 260"/>
                <a:gd name="f16" fmla="val 314"/>
                <a:gd name="f17" fmla="val 308"/>
                <a:gd name="f18" fmla="val 347"/>
                <a:gd name="f19" fmla="val 341"/>
                <a:gd name="f20" fmla="val 8"/>
                <a:gd name="f21" fmla="val 377"/>
                <a:gd name="f22" fmla="val 414"/>
                <a:gd name="f23" fmla="val 7"/>
                <a:gd name="f24" fmla="val 433"/>
                <a:gd name="f25" fmla="val 456"/>
                <a:gd name="f26" fmla="val 491"/>
                <a:gd name="f27" fmla="val 4"/>
                <a:gd name="f28" fmla="val 520"/>
                <a:gd name="f29" fmla="val 507"/>
                <a:gd name="f30" fmla="val 1"/>
                <a:gd name="f31" fmla="val 490"/>
                <a:gd name="f32" fmla="val 3"/>
                <a:gd name="f33" fmla="val 496"/>
                <a:gd name="f34" fmla="val 492"/>
                <a:gd name="f35" fmla="val 2"/>
                <a:gd name="f36" fmla="val 498"/>
                <a:gd name="f37" fmla="val 452"/>
                <a:gd name="f38" fmla="val 434"/>
                <a:gd name="f39" fmla="val 395"/>
                <a:gd name="f40" fmla="val 372"/>
                <a:gd name="f41" fmla="val 411"/>
                <a:gd name="f42" fmla="val 362"/>
                <a:gd name="f43" fmla="val 258"/>
                <a:gd name="f44" fmla="val 261"/>
                <a:gd name="f45" fmla="val 225"/>
                <a:gd name="f46" fmla="val 220"/>
                <a:gd name="f47" fmla="val 210"/>
                <a:gd name="f48" fmla="val 153"/>
                <a:gd name="f49" fmla="val 21"/>
                <a:gd name="f50" fmla="val 55"/>
                <a:gd name="f51" fmla="+- 0 0 -90"/>
                <a:gd name="f52" fmla="*/ f3 1 561"/>
                <a:gd name="f53" fmla="*/ f4 1 9"/>
                <a:gd name="f54" fmla="+- f7 0 f5"/>
                <a:gd name="f55" fmla="+- f6 0 f5"/>
                <a:gd name="f56" fmla="*/ f51 f0 1"/>
                <a:gd name="f57" fmla="*/ f55 1 561"/>
                <a:gd name="f58" fmla="*/ f54 1 9"/>
                <a:gd name="f59" fmla="*/ 85 f55 1"/>
                <a:gd name="f60" fmla="*/ 9 f54 1"/>
                <a:gd name="f61" fmla="*/ 154 f55 1"/>
                <a:gd name="f62" fmla="*/ 6 f54 1"/>
                <a:gd name="f63" fmla="*/ 135 f55 1"/>
                <a:gd name="f64" fmla="*/ 314 f55 1"/>
                <a:gd name="f65" fmla="*/ 5 f54 1"/>
                <a:gd name="f66" fmla="*/ 341 f55 1"/>
                <a:gd name="f67" fmla="*/ 8 f54 1"/>
                <a:gd name="f68" fmla="*/ 433 f55 1"/>
                <a:gd name="f69" fmla="*/ 520 f55 1"/>
                <a:gd name="f70" fmla="*/ 490 f55 1"/>
                <a:gd name="f71" fmla="*/ 3 f54 1"/>
                <a:gd name="f72" fmla="*/ 498 f55 1"/>
                <a:gd name="f73" fmla="*/ 2 f54 1"/>
                <a:gd name="f74" fmla="*/ 395 f55 1"/>
                <a:gd name="f75" fmla="*/ 411 f55 1"/>
                <a:gd name="f76" fmla="*/ 1 f54 1"/>
                <a:gd name="f77" fmla="*/ 261 f55 1"/>
                <a:gd name="f78" fmla="*/ 4 f54 1"/>
                <a:gd name="f79" fmla="*/ 210 f55 1"/>
                <a:gd name="f80" fmla="*/ 1 f55 1"/>
                <a:gd name="f81" fmla="*/ 7 f54 1"/>
                <a:gd name="f82" fmla="*/ f56 1 f2"/>
                <a:gd name="f83" fmla="*/ f59 1 561"/>
                <a:gd name="f84" fmla="*/ f60 1 9"/>
                <a:gd name="f85" fmla="*/ f61 1 561"/>
                <a:gd name="f86" fmla="*/ f62 1 9"/>
                <a:gd name="f87" fmla="*/ f63 1 561"/>
                <a:gd name="f88" fmla="*/ f64 1 561"/>
                <a:gd name="f89" fmla="*/ f65 1 9"/>
                <a:gd name="f90" fmla="*/ f66 1 561"/>
                <a:gd name="f91" fmla="*/ f67 1 9"/>
                <a:gd name="f92" fmla="*/ f68 1 561"/>
                <a:gd name="f93" fmla="*/ f69 1 561"/>
                <a:gd name="f94" fmla="*/ f70 1 561"/>
                <a:gd name="f95" fmla="*/ f71 1 9"/>
                <a:gd name="f96" fmla="*/ f72 1 561"/>
                <a:gd name="f97" fmla="*/ f73 1 9"/>
                <a:gd name="f98" fmla="*/ f74 1 561"/>
                <a:gd name="f99" fmla="*/ f75 1 561"/>
                <a:gd name="f100" fmla="*/ f76 1 9"/>
                <a:gd name="f101" fmla="*/ f77 1 561"/>
                <a:gd name="f102" fmla="*/ f78 1 9"/>
                <a:gd name="f103" fmla="*/ f79 1 561"/>
                <a:gd name="f104" fmla="*/ f80 1 561"/>
                <a:gd name="f105" fmla="*/ f81 1 9"/>
                <a:gd name="f106" fmla="*/ 0 1 f57"/>
                <a:gd name="f107" fmla="*/ f6 1 f57"/>
                <a:gd name="f108" fmla="*/ 0 1 f58"/>
                <a:gd name="f109" fmla="*/ f7 1 f58"/>
                <a:gd name="f110" fmla="+- f82 0 f1"/>
                <a:gd name="f111" fmla="*/ f83 1 f57"/>
                <a:gd name="f112" fmla="*/ f84 1 f58"/>
                <a:gd name="f113" fmla="*/ f85 1 f57"/>
                <a:gd name="f114" fmla="*/ f86 1 f58"/>
                <a:gd name="f115" fmla="*/ f87 1 f57"/>
                <a:gd name="f116" fmla="*/ f88 1 f57"/>
                <a:gd name="f117" fmla="*/ f89 1 f58"/>
                <a:gd name="f118" fmla="*/ f90 1 f57"/>
                <a:gd name="f119" fmla="*/ f91 1 f58"/>
                <a:gd name="f120" fmla="*/ f92 1 f57"/>
                <a:gd name="f121" fmla="*/ f93 1 f57"/>
                <a:gd name="f122" fmla="*/ f94 1 f57"/>
                <a:gd name="f123" fmla="*/ f95 1 f58"/>
                <a:gd name="f124" fmla="*/ f96 1 f57"/>
                <a:gd name="f125" fmla="*/ f97 1 f58"/>
                <a:gd name="f126" fmla="*/ f98 1 f57"/>
                <a:gd name="f127" fmla="*/ f99 1 f57"/>
                <a:gd name="f128" fmla="*/ f100 1 f58"/>
                <a:gd name="f129" fmla="*/ f101 1 f57"/>
                <a:gd name="f130" fmla="*/ f102 1 f58"/>
                <a:gd name="f131" fmla="*/ f103 1 f57"/>
                <a:gd name="f132" fmla="*/ f104 1 f57"/>
                <a:gd name="f133" fmla="*/ f105 1 f58"/>
                <a:gd name="f134" fmla="*/ f106 f52 1"/>
                <a:gd name="f135" fmla="*/ f107 f52 1"/>
                <a:gd name="f136" fmla="*/ f109 f53 1"/>
                <a:gd name="f137" fmla="*/ f108 f53 1"/>
                <a:gd name="f138" fmla="*/ f111 f52 1"/>
                <a:gd name="f139" fmla="*/ f112 f53 1"/>
                <a:gd name="f140" fmla="*/ f113 f52 1"/>
                <a:gd name="f141" fmla="*/ f114 f53 1"/>
                <a:gd name="f142" fmla="*/ f115 f52 1"/>
                <a:gd name="f143" fmla="*/ f116 f52 1"/>
                <a:gd name="f144" fmla="*/ f117 f53 1"/>
                <a:gd name="f145" fmla="*/ f118 f52 1"/>
                <a:gd name="f146" fmla="*/ f119 f53 1"/>
                <a:gd name="f147" fmla="*/ f120 f52 1"/>
                <a:gd name="f148" fmla="*/ f121 f52 1"/>
                <a:gd name="f149" fmla="*/ f122 f52 1"/>
                <a:gd name="f150" fmla="*/ f123 f53 1"/>
                <a:gd name="f151" fmla="*/ f124 f52 1"/>
                <a:gd name="f152" fmla="*/ f125 f53 1"/>
                <a:gd name="f153" fmla="*/ f126 f52 1"/>
                <a:gd name="f154" fmla="*/ f127 f52 1"/>
                <a:gd name="f155" fmla="*/ f128 f53 1"/>
                <a:gd name="f156" fmla="*/ f129 f52 1"/>
                <a:gd name="f157" fmla="*/ f130 f53 1"/>
                <a:gd name="f158" fmla="*/ f131 f52 1"/>
                <a:gd name="f159" fmla="*/ f132 f52 1"/>
                <a:gd name="f160" fmla="*/ f13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38" y="f139"/>
                </a:cxn>
                <a:cxn ang="f110">
                  <a:pos x="f138" y="f139"/>
                </a:cxn>
                <a:cxn ang="f110">
                  <a:pos x="f140" y="f141"/>
                </a:cxn>
                <a:cxn ang="f110">
                  <a:pos x="f142" y="f141"/>
                </a:cxn>
                <a:cxn ang="f110">
                  <a:pos x="f143" y="f144"/>
                </a:cxn>
                <a:cxn ang="f110">
                  <a:pos x="f145" y="f146"/>
                </a:cxn>
                <a:cxn ang="f110">
                  <a:pos x="f147" y="f144"/>
                </a:cxn>
                <a:cxn ang="f110">
                  <a:pos x="f148" y="f144"/>
                </a:cxn>
                <a:cxn ang="f110">
                  <a:pos x="f149" y="f150"/>
                </a:cxn>
                <a:cxn ang="f110">
                  <a:pos x="f151" y="f152"/>
                </a:cxn>
                <a:cxn ang="f110">
                  <a:pos x="f153" y="f150"/>
                </a:cxn>
                <a:cxn ang="f110">
                  <a:pos x="f154" y="f155"/>
                </a:cxn>
                <a:cxn ang="f110">
                  <a:pos x="f156" y="f157"/>
                </a:cxn>
                <a:cxn ang="f110">
                  <a:pos x="f158" y="f150"/>
                </a:cxn>
                <a:cxn ang="f110">
                  <a:pos x="f159" y="f160"/>
                </a:cxn>
                <a:cxn ang="f110">
                  <a:pos x="f138" y="f141"/>
                </a:cxn>
                <a:cxn ang="f110">
                  <a:pos x="f138" y="f139"/>
                </a:cxn>
              </a:cxnLst>
              <a:rect l="f134" t="f137" r="f135" b="f136"/>
              <a:pathLst>
                <a:path w="561" h="9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12" y="f11"/>
                  </a:cubicBezTo>
                  <a:lnTo>
                    <a:pt x="f13" y="f11"/>
                  </a:lnTo>
                  <a:cubicBezTo>
                    <a:pt x="f2" y="f14"/>
                    <a:pt x="f15" y="f14"/>
                    <a:pt x="f16" y="f14"/>
                  </a:cubicBezTo>
                  <a:cubicBezTo>
                    <a:pt x="f17" y="f11"/>
                    <a:pt x="f18" y="f11"/>
                    <a:pt x="f19" y="f20"/>
                  </a:cubicBezTo>
                  <a:cubicBezTo>
                    <a:pt x="f21" y="f20"/>
                    <a:pt x="f22" y="f23"/>
                    <a:pt x="f24" y="f14"/>
                  </a:cubicBezTo>
                  <a:cubicBezTo>
                    <a:pt x="f25" y="f11"/>
                    <a:pt x="f26" y="f27"/>
                    <a:pt x="f28" y="f14"/>
                  </a:cubicBezTo>
                  <a:cubicBezTo>
                    <a:pt x="f29" y="f27"/>
                    <a:pt x="f6" y="f30"/>
                    <a:pt x="f31" y="f32"/>
                  </a:cubicBezTo>
                  <a:cubicBezTo>
                    <a:pt x="f33" y="f32"/>
                    <a:pt x="f34" y="f35"/>
                    <a:pt x="f36" y="f35"/>
                  </a:cubicBezTo>
                  <a:cubicBezTo>
                    <a:pt x="f37" y="f30"/>
                    <a:pt x="f38" y="f32"/>
                    <a:pt x="f39" y="f32"/>
                  </a:cubicBezTo>
                  <a:cubicBezTo>
                    <a:pt x="f40" y="f35"/>
                    <a:pt x="f24" y="f35"/>
                    <a:pt x="f41" y="f30"/>
                  </a:cubicBezTo>
                  <a:cubicBezTo>
                    <a:pt x="f42" y="f35"/>
                    <a:pt x="f43" y="f5"/>
                    <a:pt x="f44" y="f27"/>
                  </a:cubicBezTo>
                  <a:cubicBezTo>
                    <a:pt x="f45" y="f14"/>
                    <a:pt x="f46" y="f27"/>
                    <a:pt x="f47" y="f32"/>
                  </a:cubicBezTo>
                  <a:cubicBezTo>
                    <a:pt x="f48" y="f23"/>
                    <a:pt x="f5" y="f30"/>
                    <a:pt x="f30" y="f23"/>
                  </a:cubicBezTo>
                  <a:cubicBezTo>
                    <a:pt x="f49" y="f23"/>
                    <a:pt x="f50" y="f23"/>
                    <a:pt x="f8" y="f11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igura a mano libera 25">
              <a:extLst>
                <a:ext uri="{FF2B5EF4-FFF2-40B4-BE49-F238E27FC236}">
                  <a16:creationId xmlns:a16="http://schemas.microsoft.com/office/drawing/2014/main" id="{E88CA445-00EE-43C4-B6FB-6895504862EB}"/>
                </a:ext>
              </a:extLst>
            </p:cNvPr>
            <p:cNvSpPr/>
            <p:nvPr/>
          </p:nvSpPr>
          <p:spPr>
            <a:xfrm>
              <a:off x="4862934" y="4764325"/>
              <a:ext cx="86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8666"/>
                <a:gd name="f8" fmla="+- 0 0 -90"/>
                <a:gd name="f9" fmla="abs f3"/>
                <a:gd name="f10" fmla="abs f4"/>
                <a:gd name="f11" fmla="abs f5"/>
                <a:gd name="f12" fmla="*/ f3 1 8666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8666"/>
                <a:gd name="f20" fmla="*/ f13 1 0"/>
                <a:gd name="f21" fmla="*/ f15 1 f2"/>
                <a:gd name="f22" fmla="*/ f16 1 8666"/>
                <a:gd name="f23" fmla="*/ f17 1 21600"/>
                <a:gd name="f24" fmla="*/ 21600 f17 1"/>
                <a:gd name="f25" fmla="*/ 8666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8666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igura a mano libera 26">
              <a:extLst>
                <a:ext uri="{FF2B5EF4-FFF2-40B4-BE49-F238E27FC236}">
                  <a16:creationId xmlns:a16="http://schemas.microsoft.com/office/drawing/2014/main" id="{8CD9C22C-1814-49A0-B54D-E98C9FCDBEE0}"/>
                </a:ext>
              </a:extLst>
            </p:cNvPr>
            <p:cNvSpPr/>
            <p:nvPr/>
          </p:nvSpPr>
          <p:spPr>
            <a:xfrm>
              <a:off x="4884203" y="4769391"/>
              <a:ext cx="524673" cy="12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1"/>
                <a:gd name="f7" fmla="val 14"/>
                <a:gd name="f8" fmla="val 495"/>
                <a:gd name="f9" fmla="val 10"/>
                <a:gd name="f10" fmla="val 461"/>
                <a:gd name="f11" fmla="val 9"/>
                <a:gd name="f12" fmla="val 469"/>
                <a:gd name="f13" fmla="val 482"/>
                <a:gd name="f14" fmla="val 532"/>
                <a:gd name="f15" fmla="val 13"/>
                <a:gd name="f16" fmla="val 425"/>
                <a:gd name="f17" fmla="val 387"/>
                <a:gd name="f18" fmla="val 294"/>
                <a:gd name="f19" fmla="val 287"/>
                <a:gd name="f20" fmla="val 12"/>
                <a:gd name="f21" fmla="val 298"/>
                <a:gd name="f22" fmla="val 304"/>
                <a:gd name="f23" fmla="val 238"/>
                <a:gd name="f24" fmla="val 140"/>
                <a:gd name="f25" fmla="val 93"/>
                <a:gd name="f26" fmla="val 72"/>
                <a:gd name="f27" fmla="val 17"/>
                <a:gd name="f28" fmla="val 38"/>
                <a:gd name="f29" fmla="val 28"/>
                <a:gd name="f30" fmla="val 16"/>
                <a:gd name="f31" fmla="val 4"/>
                <a:gd name="f32" fmla="val 1"/>
                <a:gd name="f33" fmla="val 11"/>
                <a:gd name="f34" fmla="val 30"/>
                <a:gd name="f35" fmla="val 31"/>
                <a:gd name="f36" fmla="val 22"/>
                <a:gd name="f37" fmla="val 18"/>
                <a:gd name="f38" fmla="val 32"/>
                <a:gd name="f39" fmla="val 6"/>
                <a:gd name="f40" fmla="val 73"/>
                <a:gd name="f41" fmla="val 101"/>
                <a:gd name="f42" fmla="val 7"/>
                <a:gd name="f43" fmla="val 39"/>
                <a:gd name="f44" fmla="val 63"/>
                <a:gd name="f45" fmla="val 60"/>
                <a:gd name="f46" fmla="val 62"/>
                <a:gd name="f47" fmla="val 8"/>
                <a:gd name="f48" fmla="val 92"/>
                <a:gd name="f49" fmla="val 90"/>
                <a:gd name="f50" fmla="val 102"/>
                <a:gd name="f51" fmla="val 141"/>
                <a:gd name="f52" fmla="val 157"/>
                <a:gd name="f53" fmla="val 216"/>
                <a:gd name="f54" fmla="val 154"/>
                <a:gd name="f55" fmla="val 193"/>
                <a:gd name="f56" fmla="val 215"/>
                <a:gd name="f57" fmla="val 280"/>
                <a:gd name="f58" fmla="val 373"/>
                <a:gd name="f59" fmla="val 266"/>
                <a:gd name="f60" fmla="val 2"/>
                <a:gd name="f61" fmla="val 359"/>
                <a:gd name="f62" fmla="val 402"/>
                <a:gd name="f63" fmla="val 5"/>
                <a:gd name="f64" fmla="val 452"/>
                <a:gd name="f65" fmla="val 422"/>
                <a:gd name="f66" fmla="val 367"/>
                <a:gd name="f67" fmla="val 329"/>
                <a:gd name="f68" fmla="val 383"/>
                <a:gd name="f69" fmla="val 254"/>
                <a:gd name="f70" fmla="val 282"/>
                <a:gd name="f71" fmla="val 309"/>
                <a:gd name="f72" fmla="val 354"/>
                <a:gd name="f73" fmla="val 389"/>
                <a:gd name="f74" fmla="val 377"/>
                <a:gd name="f75" fmla="val 414"/>
                <a:gd name="f76" fmla="val 442"/>
                <a:gd name="f77" fmla="val 494"/>
                <a:gd name="f78" fmla="val 519"/>
                <a:gd name="f79" fmla="val 514"/>
                <a:gd name="f80" fmla="val 510"/>
                <a:gd name="f81" fmla="val 531"/>
                <a:gd name="f82" fmla="+- 0 0 -90"/>
                <a:gd name="f83" fmla="*/ f3 1 551"/>
                <a:gd name="f84" fmla="*/ f4 1 14"/>
                <a:gd name="f85" fmla="+- f7 0 f5"/>
                <a:gd name="f86" fmla="+- f6 0 f5"/>
                <a:gd name="f87" fmla="*/ f82 f0 1"/>
                <a:gd name="f88" fmla="*/ f86 1 551"/>
                <a:gd name="f89" fmla="*/ f85 1 14"/>
                <a:gd name="f90" fmla="*/ 495 f86 1"/>
                <a:gd name="f91" fmla="*/ 10 f85 1"/>
                <a:gd name="f92" fmla="*/ 461 f86 1"/>
                <a:gd name="f93" fmla="*/ 9 f85 1"/>
                <a:gd name="f94" fmla="*/ 551 f86 1"/>
                <a:gd name="f95" fmla="*/ 532 f86 1"/>
                <a:gd name="f96" fmla="*/ 13 f85 1"/>
                <a:gd name="f97" fmla="*/ 294 f86 1"/>
                <a:gd name="f98" fmla="*/ 304 f86 1"/>
                <a:gd name="f99" fmla="*/ 12 f85 1"/>
                <a:gd name="f100" fmla="*/ 93 f86 1"/>
                <a:gd name="f101" fmla="*/ 14 f85 1"/>
                <a:gd name="f102" fmla="*/ 38 f86 1"/>
                <a:gd name="f103" fmla="*/ 4 f86 1"/>
                <a:gd name="f104" fmla="*/ 31 f86 1"/>
                <a:gd name="f105" fmla="*/ 11 f85 1"/>
                <a:gd name="f106" fmla="*/ 16 f86 1"/>
                <a:gd name="f107" fmla="*/ 73 f86 1"/>
                <a:gd name="f108" fmla="*/ 6 f85 1"/>
                <a:gd name="f109" fmla="*/ 39 f86 1"/>
                <a:gd name="f110" fmla="*/ 62 f86 1"/>
                <a:gd name="f111" fmla="*/ 8 f85 1"/>
                <a:gd name="f112" fmla="*/ 90 f86 1"/>
                <a:gd name="f113" fmla="*/ 157 f86 1"/>
                <a:gd name="f114" fmla="*/ 193 f86 1"/>
                <a:gd name="f115" fmla="*/ 215 f86 1"/>
                <a:gd name="f116" fmla="*/ 280 f86 1"/>
                <a:gd name="f117" fmla="*/ 373 f86 1"/>
                <a:gd name="f118" fmla="*/ 0 f85 1"/>
                <a:gd name="f119" fmla="*/ 452 f86 1"/>
                <a:gd name="f120" fmla="*/ 329 f86 1"/>
                <a:gd name="f121" fmla="*/ 7 f85 1"/>
                <a:gd name="f122" fmla="*/ 282 f86 1"/>
                <a:gd name="f123" fmla="*/ 389 f86 1"/>
                <a:gd name="f124" fmla="*/ 377 f86 1"/>
                <a:gd name="f125" fmla="*/ 494 f86 1"/>
                <a:gd name="f126" fmla="*/ 510 f86 1"/>
                <a:gd name="f127" fmla="*/ f87 1 f2"/>
                <a:gd name="f128" fmla="*/ f90 1 551"/>
                <a:gd name="f129" fmla="*/ f91 1 14"/>
                <a:gd name="f130" fmla="*/ f92 1 551"/>
                <a:gd name="f131" fmla="*/ f93 1 14"/>
                <a:gd name="f132" fmla="*/ f94 1 551"/>
                <a:gd name="f133" fmla="*/ f95 1 551"/>
                <a:gd name="f134" fmla="*/ f96 1 14"/>
                <a:gd name="f135" fmla="*/ f97 1 551"/>
                <a:gd name="f136" fmla="*/ f98 1 551"/>
                <a:gd name="f137" fmla="*/ f99 1 14"/>
                <a:gd name="f138" fmla="*/ f100 1 551"/>
                <a:gd name="f139" fmla="*/ f101 1 14"/>
                <a:gd name="f140" fmla="*/ f102 1 551"/>
                <a:gd name="f141" fmla="*/ f103 1 551"/>
                <a:gd name="f142" fmla="*/ f104 1 551"/>
                <a:gd name="f143" fmla="*/ f105 1 14"/>
                <a:gd name="f144" fmla="*/ f106 1 551"/>
                <a:gd name="f145" fmla="*/ f107 1 551"/>
                <a:gd name="f146" fmla="*/ f108 1 14"/>
                <a:gd name="f147" fmla="*/ f109 1 551"/>
                <a:gd name="f148" fmla="*/ f110 1 551"/>
                <a:gd name="f149" fmla="*/ f111 1 14"/>
                <a:gd name="f150" fmla="*/ f112 1 551"/>
                <a:gd name="f151" fmla="*/ f113 1 551"/>
                <a:gd name="f152" fmla="*/ f114 1 551"/>
                <a:gd name="f153" fmla="*/ f115 1 551"/>
                <a:gd name="f154" fmla="*/ f116 1 551"/>
                <a:gd name="f155" fmla="*/ f117 1 551"/>
                <a:gd name="f156" fmla="*/ f118 1 14"/>
                <a:gd name="f157" fmla="*/ f119 1 551"/>
                <a:gd name="f158" fmla="*/ f120 1 551"/>
                <a:gd name="f159" fmla="*/ f121 1 14"/>
                <a:gd name="f160" fmla="*/ f122 1 551"/>
                <a:gd name="f161" fmla="*/ f123 1 551"/>
                <a:gd name="f162" fmla="*/ f124 1 551"/>
                <a:gd name="f163" fmla="*/ f125 1 551"/>
                <a:gd name="f164" fmla="*/ f126 1 551"/>
                <a:gd name="f165" fmla="*/ 0 1 f88"/>
                <a:gd name="f166" fmla="*/ f6 1 f88"/>
                <a:gd name="f167" fmla="*/ 0 1 f89"/>
                <a:gd name="f168" fmla="*/ f7 1 f89"/>
                <a:gd name="f169" fmla="+- f127 0 f1"/>
                <a:gd name="f170" fmla="*/ f128 1 f88"/>
                <a:gd name="f171" fmla="*/ f129 1 f89"/>
                <a:gd name="f172" fmla="*/ f130 1 f88"/>
                <a:gd name="f173" fmla="*/ f131 1 f89"/>
                <a:gd name="f174" fmla="*/ f132 1 f88"/>
                <a:gd name="f175" fmla="*/ f133 1 f88"/>
                <a:gd name="f176" fmla="*/ f134 1 f89"/>
                <a:gd name="f177" fmla="*/ f135 1 f88"/>
                <a:gd name="f178" fmla="*/ f136 1 f88"/>
                <a:gd name="f179" fmla="*/ f137 1 f89"/>
                <a:gd name="f180" fmla="*/ f138 1 f88"/>
                <a:gd name="f181" fmla="*/ f139 1 f89"/>
                <a:gd name="f182" fmla="*/ f140 1 f88"/>
                <a:gd name="f183" fmla="*/ f141 1 f88"/>
                <a:gd name="f184" fmla="*/ f142 1 f88"/>
                <a:gd name="f185" fmla="*/ f143 1 f89"/>
                <a:gd name="f186" fmla="*/ f144 1 f88"/>
                <a:gd name="f187" fmla="*/ f145 1 f88"/>
                <a:gd name="f188" fmla="*/ f146 1 f89"/>
                <a:gd name="f189" fmla="*/ f147 1 f88"/>
                <a:gd name="f190" fmla="*/ f148 1 f88"/>
                <a:gd name="f191" fmla="*/ f149 1 f89"/>
                <a:gd name="f192" fmla="*/ f150 1 f88"/>
                <a:gd name="f193" fmla="*/ f151 1 f88"/>
                <a:gd name="f194" fmla="*/ f152 1 f88"/>
                <a:gd name="f195" fmla="*/ f153 1 f88"/>
                <a:gd name="f196" fmla="*/ f154 1 f88"/>
                <a:gd name="f197" fmla="*/ f155 1 f88"/>
                <a:gd name="f198" fmla="*/ f156 1 f89"/>
                <a:gd name="f199" fmla="*/ f157 1 f88"/>
                <a:gd name="f200" fmla="*/ f158 1 f88"/>
                <a:gd name="f201" fmla="*/ f159 1 f89"/>
                <a:gd name="f202" fmla="*/ f160 1 f88"/>
                <a:gd name="f203" fmla="*/ f161 1 f88"/>
                <a:gd name="f204" fmla="*/ f162 1 f88"/>
                <a:gd name="f205" fmla="*/ f163 1 f88"/>
                <a:gd name="f206" fmla="*/ f164 1 f88"/>
                <a:gd name="f207" fmla="*/ f165 f83 1"/>
                <a:gd name="f208" fmla="*/ f166 f83 1"/>
                <a:gd name="f209" fmla="*/ f168 f84 1"/>
                <a:gd name="f210" fmla="*/ f167 f84 1"/>
                <a:gd name="f211" fmla="*/ f170 f83 1"/>
                <a:gd name="f212" fmla="*/ f171 f84 1"/>
                <a:gd name="f213" fmla="*/ f172 f83 1"/>
                <a:gd name="f214" fmla="*/ f173 f84 1"/>
                <a:gd name="f215" fmla="*/ f174 f83 1"/>
                <a:gd name="f216" fmla="*/ f175 f83 1"/>
                <a:gd name="f217" fmla="*/ f176 f84 1"/>
                <a:gd name="f218" fmla="*/ f177 f83 1"/>
                <a:gd name="f219" fmla="*/ f178 f83 1"/>
                <a:gd name="f220" fmla="*/ f179 f84 1"/>
                <a:gd name="f221" fmla="*/ f180 f83 1"/>
                <a:gd name="f222" fmla="*/ f181 f84 1"/>
                <a:gd name="f223" fmla="*/ f182 f83 1"/>
                <a:gd name="f224" fmla="*/ f183 f83 1"/>
                <a:gd name="f225" fmla="*/ f184 f83 1"/>
                <a:gd name="f226" fmla="*/ f185 f84 1"/>
                <a:gd name="f227" fmla="*/ f186 f83 1"/>
                <a:gd name="f228" fmla="*/ f187 f83 1"/>
                <a:gd name="f229" fmla="*/ f188 f84 1"/>
                <a:gd name="f230" fmla="*/ f189 f83 1"/>
                <a:gd name="f231" fmla="*/ f190 f83 1"/>
                <a:gd name="f232" fmla="*/ f191 f84 1"/>
                <a:gd name="f233" fmla="*/ f192 f83 1"/>
                <a:gd name="f234" fmla="*/ f193 f83 1"/>
                <a:gd name="f235" fmla="*/ f194 f83 1"/>
                <a:gd name="f236" fmla="*/ f195 f83 1"/>
                <a:gd name="f237" fmla="*/ f196 f83 1"/>
                <a:gd name="f238" fmla="*/ f197 f83 1"/>
                <a:gd name="f239" fmla="*/ f198 f84 1"/>
                <a:gd name="f240" fmla="*/ f199 f83 1"/>
                <a:gd name="f241" fmla="*/ f200 f83 1"/>
                <a:gd name="f242" fmla="*/ f201 f84 1"/>
                <a:gd name="f243" fmla="*/ f202 f83 1"/>
                <a:gd name="f244" fmla="*/ f203 f83 1"/>
                <a:gd name="f245" fmla="*/ f204 f83 1"/>
                <a:gd name="f246" fmla="*/ f205 f83 1"/>
                <a:gd name="f247" fmla="*/ f206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9">
                  <a:pos x="f211" y="f212"/>
                </a:cxn>
                <a:cxn ang="f169">
                  <a:pos x="f211" y="f212"/>
                </a:cxn>
                <a:cxn ang="f169">
                  <a:pos x="f213" y="f214"/>
                </a:cxn>
                <a:cxn ang="f169">
                  <a:pos x="f211" y="f212"/>
                </a:cxn>
                <a:cxn ang="f169">
                  <a:pos x="f215" y="f214"/>
                </a:cxn>
                <a:cxn ang="f169">
                  <a:pos x="f215" y="f214"/>
                </a:cxn>
                <a:cxn ang="f169">
                  <a:pos x="f216" y="f217"/>
                </a:cxn>
                <a:cxn ang="f169">
                  <a:pos x="f218" y="f217"/>
                </a:cxn>
                <a:cxn ang="f169">
                  <a:pos x="f219" y="f220"/>
                </a:cxn>
                <a:cxn ang="f169">
                  <a:pos x="f221" y="f222"/>
                </a:cxn>
                <a:cxn ang="f169">
                  <a:pos x="f223" y="f220"/>
                </a:cxn>
                <a:cxn ang="f169">
                  <a:pos x="f224" y="f220"/>
                </a:cxn>
                <a:cxn ang="f169">
                  <a:pos x="f225" y="f226"/>
                </a:cxn>
                <a:cxn ang="f169">
                  <a:pos x="f227" y="f226"/>
                </a:cxn>
                <a:cxn ang="f169">
                  <a:pos x="f228" y="f229"/>
                </a:cxn>
                <a:cxn ang="f169">
                  <a:pos x="f230" y="f212"/>
                </a:cxn>
                <a:cxn ang="f169">
                  <a:pos x="f231" y="f232"/>
                </a:cxn>
                <a:cxn ang="f169">
                  <a:pos x="f233" y="f212"/>
                </a:cxn>
                <a:cxn ang="f169">
                  <a:pos x="f234" y="f214"/>
                </a:cxn>
                <a:cxn ang="f169">
                  <a:pos x="f235" y="f226"/>
                </a:cxn>
                <a:cxn ang="f169">
                  <a:pos x="f236" y="f232"/>
                </a:cxn>
                <a:cxn ang="f169">
                  <a:pos x="f237" y="f232"/>
                </a:cxn>
                <a:cxn ang="f169">
                  <a:pos x="f238" y="f239"/>
                </a:cxn>
                <a:cxn ang="f169">
                  <a:pos x="f240" y="f229"/>
                </a:cxn>
                <a:cxn ang="f169">
                  <a:pos x="f241" y="f242"/>
                </a:cxn>
                <a:cxn ang="f169">
                  <a:pos x="f243" y="f226"/>
                </a:cxn>
                <a:cxn ang="f169">
                  <a:pos x="f244" y="f214"/>
                </a:cxn>
                <a:cxn ang="f169">
                  <a:pos x="f245" y="f212"/>
                </a:cxn>
                <a:cxn ang="f169">
                  <a:pos x="f246" y="f232"/>
                </a:cxn>
                <a:cxn ang="f169">
                  <a:pos x="f247" y="f214"/>
                </a:cxn>
                <a:cxn ang="f169">
                  <a:pos x="f215" y="f214"/>
                </a:cxn>
              </a:cxnLst>
              <a:rect l="f207" t="f210" r="f208" b="f209"/>
              <a:pathLst>
                <a:path w="551" h="14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9"/>
                    <a:pt x="f13" y="f9"/>
                    <a:pt x="f8" y="f9"/>
                  </a:cubicBezTo>
                  <a:close/>
                  <a:moveTo>
                    <a:pt x="f6" y="f11"/>
                  </a:moveTo>
                  <a:lnTo>
                    <a:pt x="f6" y="f11"/>
                  </a:lnTo>
                  <a:lnTo>
                    <a:pt x="f14" y="f15"/>
                  </a:lnTo>
                  <a:cubicBezTo>
                    <a:pt x="f16" y="f7"/>
                    <a:pt x="f17" y="f15"/>
                    <a:pt x="f18" y="f15"/>
                  </a:cubicBezTo>
                  <a:cubicBezTo>
                    <a:pt x="f19" y="f20"/>
                    <a:pt x="f21" y="f20"/>
                    <a:pt x="f22" y="f20"/>
                  </a:cubicBezTo>
                  <a:cubicBezTo>
                    <a:pt x="f23" y="f15"/>
                    <a:pt x="f24" y="f20"/>
                    <a:pt x="f25" y="f7"/>
                  </a:cubicBezTo>
                  <a:cubicBezTo>
                    <a:pt x="f26" y="f7"/>
                    <a:pt x="f27" y="f15"/>
                    <a:pt x="f28" y="f20"/>
                  </a:cubicBezTo>
                  <a:cubicBezTo>
                    <a:pt x="f29" y="f20"/>
                    <a:pt x="f30" y="f20"/>
                    <a:pt x="f31" y="f20"/>
                  </a:cubicBezTo>
                  <a:cubicBezTo>
                    <a:pt x="f32" y="f33"/>
                    <a:pt x="f34" y="f20"/>
                    <a:pt x="f35" y="f33"/>
                  </a:cubicBezTo>
                  <a:cubicBezTo>
                    <a:pt x="f36" y="f33"/>
                    <a:pt x="f37" y="f9"/>
                    <a:pt x="f30" y="f33"/>
                  </a:cubicBezTo>
                  <a:cubicBezTo>
                    <a:pt x="f38" y="f9"/>
                    <a:pt x="f5" y="f39"/>
                    <a:pt x="f40" y="f39"/>
                  </a:cubicBezTo>
                  <a:cubicBezTo>
                    <a:pt x="f41" y="f11"/>
                    <a:pt x="f36" y="f42"/>
                    <a:pt x="f43" y="f9"/>
                  </a:cubicBezTo>
                  <a:cubicBezTo>
                    <a:pt x="f44" y="f9"/>
                    <a:pt x="f45" y="f11"/>
                    <a:pt x="f46" y="f47"/>
                  </a:cubicBezTo>
                  <a:cubicBezTo>
                    <a:pt x="f25" y="f47"/>
                    <a:pt x="f48" y="f11"/>
                    <a:pt x="f49" y="f9"/>
                  </a:cubicBezTo>
                  <a:cubicBezTo>
                    <a:pt x="f50" y="f11"/>
                    <a:pt x="f51" y="f9"/>
                    <a:pt x="f52" y="f11"/>
                  </a:cubicBezTo>
                  <a:cubicBezTo>
                    <a:pt x="f53" y="f47"/>
                    <a:pt x="f54" y="f33"/>
                    <a:pt x="f55" y="f33"/>
                  </a:cubicBezTo>
                  <a:lnTo>
                    <a:pt x="f56" y="f47"/>
                  </a:lnTo>
                  <a:lnTo>
                    <a:pt x="f57" y="f47"/>
                  </a:lnTo>
                  <a:cubicBezTo>
                    <a:pt x="f58" y="f42"/>
                    <a:pt x="f59" y="f60"/>
                    <a:pt x="f58" y="f5"/>
                  </a:cubicBezTo>
                  <a:cubicBezTo>
                    <a:pt x="f61" y="f60"/>
                    <a:pt x="f62" y="f63"/>
                    <a:pt x="f64" y="f39"/>
                  </a:cubicBezTo>
                  <a:cubicBezTo>
                    <a:pt x="f65" y="f39"/>
                    <a:pt x="f66" y="f47"/>
                    <a:pt x="f67" y="f42"/>
                  </a:cubicBezTo>
                  <a:cubicBezTo>
                    <a:pt x="f68" y="f9"/>
                    <a:pt x="f69" y="f47"/>
                    <a:pt x="f70" y="f33"/>
                  </a:cubicBezTo>
                  <a:cubicBezTo>
                    <a:pt x="f71" y="f11"/>
                    <a:pt x="f72" y="f11"/>
                    <a:pt x="f73" y="f11"/>
                  </a:cubicBezTo>
                  <a:lnTo>
                    <a:pt x="f74" y="f9"/>
                  </a:lnTo>
                  <a:cubicBezTo>
                    <a:pt x="f75" y="f9"/>
                    <a:pt x="f76" y="f42"/>
                    <a:pt x="f77" y="f47"/>
                  </a:cubicBezTo>
                  <a:cubicBezTo>
                    <a:pt x="f78" y="f47"/>
                    <a:pt x="f79" y="f11"/>
                    <a:pt x="f80" y="f11"/>
                  </a:cubicBezTo>
                  <a:cubicBezTo>
                    <a:pt x="f81" y="f11"/>
                    <a:pt x="f6" y="f47"/>
                    <a:pt x="f6" y="f11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igura a mano libera 27">
              <a:extLst>
                <a:ext uri="{FF2B5EF4-FFF2-40B4-BE49-F238E27FC236}">
                  <a16:creationId xmlns:a16="http://schemas.microsoft.com/office/drawing/2014/main" id="{3D5E6092-D442-4C42-9D59-29E940109B46}"/>
                </a:ext>
              </a:extLst>
            </p:cNvPr>
            <p:cNvSpPr/>
            <p:nvPr/>
          </p:nvSpPr>
          <p:spPr>
            <a:xfrm>
              <a:off x="9469206" y="4745946"/>
              <a:ext cx="9454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"/>
                <a:gd name="f8" fmla="val 8"/>
                <a:gd name="f9" fmla="val 4"/>
                <a:gd name="f10" fmla="+- 0 0 -90"/>
                <a:gd name="f11" fmla="*/ f3 1 10"/>
                <a:gd name="f12" fmla="*/ f4 1 1"/>
                <a:gd name="f13" fmla="+- f7 0 f5"/>
                <a:gd name="f14" fmla="+- f6 0 f5"/>
                <a:gd name="f15" fmla="*/ f10 f0 1"/>
                <a:gd name="f16" fmla="*/ f14 1 10"/>
                <a:gd name="f17" fmla="*/ 0 f14 1"/>
                <a:gd name="f18" fmla="*/ 0 f13 1"/>
                <a:gd name="f19" fmla="*/ 10 f14 1"/>
                <a:gd name="f20" fmla="*/ 1 f13 1"/>
                <a:gd name="f21" fmla="*/ 0 1 f13"/>
                <a:gd name="f22" fmla="*/ f7 1 f13"/>
                <a:gd name="f23" fmla="*/ f15 1 f2"/>
                <a:gd name="f24" fmla="*/ f17 1 10"/>
                <a:gd name="f25" fmla="*/ f19 1 10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0" h="1">
                  <a:moveTo>
                    <a:pt x="f5" y="f5"/>
                  </a:moveTo>
                  <a:lnTo>
                    <a:pt x="f5" y="f5"/>
                  </a:lnTo>
                  <a:lnTo>
                    <a:pt x="f6" y="f7"/>
                  </a:lnTo>
                  <a:cubicBezTo>
                    <a:pt x="f8" y="f7"/>
                    <a:pt x="f9" y="f7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igura a mano libera 28">
              <a:extLst>
                <a:ext uri="{FF2B5EF4-FFF2-40B4-BE49-F238E27FC236}">
                  <a16:creationId xmlns:a16="http://schemas.microsoft.com/office/drawing/2014/main" id="{7F5A1126-4EBA-4DB9-A2E2-74C773472A9E}"/>
                </a:ext>
              </a:extLst>
            </p:cNvPr>
            <p:cNvSpPr/>
            <p:nvPr/>
          </p:nvSpPr>
          <p:spPr>
            <a:xfrm>
              <a:off x="6593738" y="4739609"/>
              <a:ext cx="18909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8907"/>
                <a:gd name="f8" fmla="+- 0 0 -90"/>
                <a:gd name="f9" fmla="abs f3"/>
                <a:gd name="f10" fmla="abs f4"/>
                <a:gd name="f11" fmla="abs f5"/>
                <a:gd name="f12" fmla="*/ f3 1 18907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18907"/>
                <a:gd name="f20" fmla="*/ f13 1 0"/>
                <a:gd name="f21" fmla="*/ f15 1 f2"/>
                <a:gd name="f22" fmla="*/ f16 1 18907"/>
                <a:gd name="f23" fmla="*/ f17 1 21600"/>
                <a:gd name="f24" fmla="*/ 21600 f17 1"/>
                <a:gd name="f25" fmla="*/ 0 1 f19"/>
                <a:gd name="f26" fmla="*/ 0 1 f20"/>
                <a:gd name="f27" fmla="*/ 18907 1 f19"/>
                <a:gd name="f28" fmla="*/ 1 1 f20"/>
                <a:gd name="f29" fmla="+- f21 0 f1"/>
                <a:gd name="f30" fmla="min f23 f22"/>
                <a:gd name="f31" fmla="*/ f24 1 f18"/>
                <a:gd name="f32" fmla="*/ f25 f12 1"/>
                <a:gd name="f33" fmla="*/ f27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40"/>
                </a:cxn>
                <a:cxn ang="f29">
                  <a:pos x="f32" y="f40"/>
                </a:cxn>
                <a:cxn ang="f29">
                  <a:pos x="f33" y="f40"/>
                </a:cxn>
                <a:cxn ang="f29">
                  <a:pos x="f32" y="f40"/>
                </a:cxn>
              </a:cxnLst>
              <a:rect l="f32" t="f40" r="f33" b="f41"/>
              <a:pathLst>
                <a:path w="18907">
                  <a:moveTo>
                    <a:pt x="f6" y="f35"/>
                  </a:moveTo>
                  <a:lnTo>
                    <a:pt x="f6" y="f35"/>
                  </a:lnTo>
                  <a:lnTo>
                    <a:pt x="f7" y="f35"/>
                  </a:lnTo>
                  <a:lnTo>
                    <a:pt x="f6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igura a mano libera 29">
              <a:extLst>
                <a:ext uri="{FF2B5EF4-FFF2-40B4-BE49-F238E27FC236}">
                  <a16:creationId xmlns:a16="http://schemas.microsoft.com/office/drawing/2014/main" id="{B0D445BC-3117-4EB7-ACD8-EC7043962396}"/>
                </a:ext>
              </a:extLst>
            </p:cNvPr>
            <p:cNvSpPr/>
            <p:nvPr/>
          </p:nvSpPr>
          <p:spPr>
            <a:xfrm>
              <a:off x="7015203" y="4728197"/>
              <a:ext cx="26782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1"/>
                <a:gd name="f8" fmla="val 17"/>
                <a:gd name="f9" fmla="val 8"/>
                <a:gd name="f10" fmla="+- 0 0 -90"/>
                <a:gd name="f11" fmla="*/ f3 1 28"/>
                <a:gd name="f12" fmla="*/ f4 1 1"/>
                <a:gd name="f13" fmla="+- f7 0 f5"/>
                <a:gd name="f14" fmla="+- f6 0 f5"/>
                <a:gd name="f15" fmla="*/ f10 f0 1"/>
                <a:gd name="f16" fmla="*/ f14 1 28"/>
                <a:gd name="f17" fmla="*/ 0 f14 1"/>
                <a:gd name="f18" fmla="*/ 1 f13 1"/>
                <a:gd name="f19" fmla="*/ 28 f14 1"/>
                <a:gd name="f20" fmla="*/ 0 f13 1"/>
                <a:gd name="f21" fmla="*/ 0 1 f13"/>
                <a:gd name="f22" fmla="*/ f7 1 f13"/>
                <a:gd name="f23" fmla="*/ f15 1 f2"/>
                <a:gd name="f24" fmla="*/ f17 1 28"/>
                <a:gd name="f25" fmla="*/ f19 1 28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8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5"/>
                    <a:pt x="f9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igura a mano libera 30">
              <a:extLst>
                <a:ext uri="{FF2B5EF4-FFF2-40B4-BE49-F238E27FC236}">
                  <a16:creationId xmlns:a16="http://schemas.microsoft.com/office/drawing/2014/main" id="{DC451A86-642B-4D9B-944F-1BF70D8502CA}"/>
                </a:ext>
              </a:extLst>
            </p:cNvPr>
            <p:cNvSpPr/>
            <p:nvPr/>
          </p:nvSpPr>
          <p:spPr>
            <a:xfrm>
              <a:off x="9240743" y="4745315"/>
              <a:ext cx="47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27"/>
                <a:gd name="f8" fmla="val 3782"/>
                <a:gd name="f9" fmla="+- 0 0 -90"/>
                <a:gd name="f10" fmla="abs f3"/>
                <a:gd name="f11" fmla="abs f4"/>
                <a:gd name="f12" fmla="abs f5"/>
                <a:gd name="f13" fmla="*/ f3 1 4727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4727"/>
                <a:gd name="f21" fmla="*/ f14 1 0"/>
                <a:gd name="f22" fmla="*/ f16 1 f2"/>
                <a:gd name="f23" fmla="*/ f17 1 4727"/>
                <a:gd name="f24" fmla="*/ f18 1 21600"/>
                <a:gd name="f25" fmla="*/ 21600 f18 1"/>
                <a:gd name="f26" fmla="*/ 4727 1 f20"/>
                <a:gd name="f27" fmla="*/ 0 1 f21"/>
                <a:gd name="f28" fmla="*/ 3782 1 f20"/>
                <a:gd name="f29" fmla="*/ 0 1 f20"/>
                <a:gd name="f30" fmla="*/ 1 1 f21"/>
                <a:gd name="f31" fmla="+- f22 0 f1"/>
                <a:gd name="f32" fmla="min f24 f23"/>
                <a:gd name="f33" fmla="*/ f25 1 f19"/>
                <a:gd name="f34" fmla="*/ f29 f13 1"/>
                <a:gd name="f35" fmla="*/ f26 f13 1"/>
                <a:gd name="f36" fmla="*/ f28 f13 1"/>
                <a:gd name="f37" fmla="val f33"/>
                <a:gd name="f38" fmla="*/ f6 f32 1"/>
                <a:gd name="f39" fmla="+- f37 0 f6"/>
                <a:gd name="f40" fmla="*/ f39 1 0"/>
                <a:gd name="f41" fmla="*/ f30 f40 1"/>
                <a:gd name="f42" fmla="*/ f27 f40 1"/>
                <a:gd name="f43" fmla="*/ f42 f32 1"/>
                <a:gd name="f44" fmla="*/ f4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3"/>
                </a:cxn>
                <a:cxn ang="f31">
                  <a:pos x="f35" y="f43"/>
                </a:cxn>
                <a:cxn ang="f31">
                  <a:pos x="f36" y="f43"/>
                </a:cxn>
                <a:cxn ang="f31">
                  <a:pos x="f34" y="f43"/>
                </a:cxn>
                <a:cxn ang="f31">
                  <a:pos x="f35" y="f43"/>
                </a:cxn>
              </a:cxnLst>
              <a:rect l="f34" t="f43" r="f35" b="f44"/>
              <a:pathLst>
                <a:path w="4727">
                  <a:moveTo>
                    <a:pt x="f7" y="f38"/>
                  </a:moveTo>
                  <a:lnTo>
                    <a:pt x="f7" y="f38"/>
                  </a:lnTo>
                  <a:lnTo>
                    <a:pt x="f8" y="f38"/>
                  </a:lnTo>
                  <a:lnTo>
                    <a:pt x="f6" y="f38"/>
                  </a:lnTo>
                  <a:lnTo>
                    <a:pt x="f7" y="f3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igura a mano libera 31">
              <a:extLst>
                <a:ext uri="{FF2B5EF4-FFF2-40B4-BE49-F238E27FC236}">
                  <a16:creationId xmlns:a16="http://schemas.microsoft.com/office/drawing/2014/main" id="{25717A10-C26A-4DE5-9865-1C435477C509}"/>
                </a:ext>
              </a:extLst>
            </p:cNvPr>
            <p:cNvSpPr/>
            <p:nvPr/>
          </p:nvSpPr>
          <p:spPr>
            <a:xfrm>
              <a:off x="7859734" y="4737076"/>
              <a:ext cx="149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4968"/>
                <a:gd name="f8" fmla="val 3742"/>
                <a:gd name="f9" fmla="val 8420"/>
                <a:gd name="f10" fmla="val 14033"/>
                <a:gd name="f11" fmla="+- 0 0 -90"/>
                <a:gd name="f12" fmla="abs f3"/>
                <a:gd name="f13" fmla="abs f4"/>
                <a:gd name="f14" fmla="abs f5"/>
                <a:gd name="f15" fmla="*/ f3 1 14968"/>
                <a:gd name="f16" fmla="+- f6 0 f6"/>
                <a:gd name="f17" fmla="+- f7 0 f6"/>
                <a:gd name="f18" fmla="*/ f11 f0 1"/>
                <a:gd name="f19" fmla="?: f12 f3 1"/>
                <a:gd name="f20" fmla="?: f13 f4 1"/>
                <a:gd name="f21" fmla="?: f14 f5 1"/>
                <a:gd name="f22" fmla="*/ f17 1 14968"/>
                <a:gd name="f23" fmla="*/ f16 1 0"/>
                <a:gd name="f24" fmla="*/ f18 1 f2"/>
                <a:gd name="f25" fmla="*/ f19 1 14968"/>
                <a:gd name="f26" fmla="*/ f20 1 21600"/>
                <a:gd name="f27" fmla="*/ 21600 f20 1"/>
                <a:gd name="f28" fmla="*/ 0 1 f22"/>
                <a:gd name="f29" fmla="*/ 0 1 f23"/>
                <a:gd name="f30" fmla="*/ 14968 1 f22"/>
                <a:gd name="f31" fmla="*/ 1 1 f23"/>
                <a:gd name="f32" fmla="+- f24 0 f1"/>
                <a:gd name="f33" fmla="min f26 f25"/>
                <a:gd name="f34" fmla="*/ f27 1 f21"/>
                <a:gd name="f35" fmla="*/ f28 f15 1"/>
                <a:gd name="f36" fmla="*/ f30 f15 1"/>
                <a:gd name="f37" fmla="val f34"/>
                <a:gd name="f38" fmla="*/ f6 f33 1"/>
                <a:gd name="f39" fmla="+- f37 0 f6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5" y="f43"/>
                </a:cxn>
                <a:cxn ang="f32">
                  <a:pos x="f35" y="f43"/>
                </a:cxn>
                <a:cxn ang="f32">
                  <a:pos x="f36" y="f43"/>
                </a:cxn>
                <a:cxn ang="f32">
                  <a:pos x="f35" y="f43"/>
                </a:cxn>
              </a:cxnLst>
              <a:rect l="f35" t="f43" r="f36" b="f44"/>
              <a:pathLst>
                <a:path w="14968">
                  <a:moveTo>
                    <a:pt x="f6" y="f38"/>
                  </a:move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ubicBezTo>
                    <a:pt x="f10" y="f38"/>
                    <a:pt x="f9" y="f38"/>
                    <a:pt x="f6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igura a mano libera 32">
              <a:extLst>
                <a:ext uri="{FF2B5EF4-FFF2-40B4-BE49-F238E27FC236}">
                  <a16:creationId xmlns:a16="http://schemas.microsoft.com/office/drawing/2014/main" id="{308A6BCB-0455-446D-B727-5E2C58AEAA6B}"/>
                </a:ext>
              </a:extLst>
            </p:cNvPr>
            <p:cNvSpPr/>
            <p:nvPr/>
          </p:nvSpPr>
          <p:spPr>
            <a:xfrm>
              <a:off x="7009689" y="4728837"/>
              <a:ext cx="47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27"/>
                <a:gd name="f8" fmla="val 1891"/>
                <a:gd name="f9" fmla="+- 0 0 -90"/>
                <a:gd name="f10" fmla="abs f3"/>
                <a:gd name="f11" fmla="abs f4"/>
                <a:gd name="f12" fmla="abs f5"/>
                <a:gd name="f13" fmla="*/ f3 1 4727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4727"/>
                <a:gd name="f21" fmla="*/ f14 1 0"/>
                <a:gd name="f22" fmla="*/ f16 1 f2"/>
                <a:gd name="f23" fmla="*/ f17 1 4727"/>
                <a:gd name="f24" fmla="*/ f18 1 21600"/>
                <a:gd name="f25" fmla="*/ 21600 f18 1"/>
                <a:gd name="f26" fmla="*/ 0 1 f20"/>
                <a:gd name="f27" fmla="*/ 0 1 f21"/>
                <a:gd name="f28" fmla="*/ 1891 1 f20"/>
                <a:gd name="f29" fmla="*/ 4727 1 f20"/>
                <a:gd name="f30" fmla="*/ 1 1 f21"/>
                <a:gd name="f31" fmla="+- f22 0 f1"/>
                <a:gd name="f32" fmla="min f24 f23"/>
                <a:gd name="f33" fmla="*/ f25 1 f19"/>
                <a:gd name="f34" fmla="*/ f26 f13 1"/>
                <a:gd name="f35" fmla="*/ f29 f13 1"/>
                <a:gd name="f36" fmla="*/ f28 f13 1"/>
                <a:gd name="f37" fmla="val f33"/>
                <a:gd name="f38" fmla="*/ f6 f32 1"/>
                <a:gd name="f39" fmla="+- f37 0 f6"/>
                <a:gd name="f40" fmla="*/ f39 1 0"/>
                <a:gd name="f41" fmla="*/ f30 f40 1"/>
                <a:gd name="f42" fmla="*/ f27 f40 1"/>
                <a:gd name="f43" fmla="*/ f42 f32 1"/>
                <a:gd name="f44" fmla="*/ f4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4" y="f43"/>
                </a:cxn>
                <a:cxn ang="f31">
                  <a:pos x="f34" y="f43"/>
                </a:cxn>
                <a:cxn ang="f31">
                  <a:pos x="f36" y="f43"/>
                </a:cxn>
                <a:cxn ang="f31">
                  <a:pos x="f35" y="f43"/>
                </a:cxn>
                <a:cxn ang="f31">
                  <a:pos x="f34" y="f43"/>
                </a:cxn>
              </a:cxnLst>
              <a:rect l="f34" t="f43" r="f35" b="f44"/>
              <a:pathLst>
                <a:path w="4727">
                  <a:moveTo>
                    <a:pt x="f6" y="f38"/>
                  </a:moveTo>
                  <a:lnTo>
                    <a:pt x="f6" y="f38"/>
                  </a:lnTo>
                  <a:lnTo>
                    <a:pt x="f8" y="f38"/>
                  </a:lnTo>
                  <a:lnTo>
                    <a:pt x="f7" y="f38"/>
                  </a:lnTo>
                  <a:lnTo>
                    <a:pt x="f6" y="f3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igura a mano libera 33">
              <a:extLst>
                <a:ext uri="{FF2B5EF4-FFF2-40B4-BE49-F238E27FC236}">
                  <a16:creationId xmlns:a16="http://schemas.microsoft.com/office/drawing/2014/main" id="{A8630DEC-6C0C-4E96-8D30-0E8F518CDD10}"/>
                </a:ext>
              </a:extLst>
            </p:cNvPr>
            <p:cNvSpPr/>
            <p:nvPr/>
          </p:nvSpPr>
          <p:spPr>
            <a:xfrm>
              <a:off x="6395213" y="4730739"/>
              <a:ext cx="1260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2605"/>
                <a:gd name="f8" fmla="+- 0 0 -90"/>
                <a:gd name="f9" fmla="abs f3"/>
                <a:gd name="f10" fmla="abs f4"/>
                <a:gd name="f11" fmla="abs f5"/>
                <a:gd name="f12" fmla="*/ f3 1 12605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12605"/>
                <a:gd name="f20" fmla="*/ f13 1 0"/>
                <a:gd name="f21" fmla="*/ f15 1 f2"/>
                <a:gd name="f22" fmla="*/ f16 1 12605"/>
                <a:gd name="f23" fmla="*/ f17 1 21600"/>
                <a:gd name="f24" fmla="*/ 21600 f17 1"/>
                <a:gd name="f25" fmla="*/ 12605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12605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igura a mano libera 34">
              <a:extLst>
                <a:ext uri="{FF2B5EF4-FFF2-40B4-BE49-F238E27FC236}">
                  <a16:creationId xmlns:a16="http://schemas.microsoft.com/office/drawing/2014/main" id="{61D8690F-BF31-4C83-8FD3-FEF4CDB98109}"/>
                </a:ext>
              </a:extLst>
            </p:cNvPr>
            <p:cNvSpPr/>
            <p:nvPr/>
          </p:nvSpPr>
          <p:spPr>
            <a:xfrm>
              <a:off x="6422782" y="4738978"/>
              <a:ext cx="1181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"/>
                <a:gd name="f8" fmla="+- 0 0 -90"/>
                <a:gd name="f9" fmla="*/ f3 1 12"/>
                <a:gd name="f10" fmla="*/ f4 1 1"/>
                <a:gd name="f11" fmla="+- f7 0 f5"/>
                <a:gd name="f12" fmla="+- f6 0 f5"/>
                <a:gd name="f13" fmla="*/ f8 f0 1"/>
                <a:gd name="f14" fmla="*/ f12 1 12"/>
                <a:gd name="f15" fmla="*/ 12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12"/>
                <a:gd name="f23" fmla="*/ f17 1 12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2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igura a mano libera 35">
              <a:extLst>
                <a:ext uri="{FF2B5EF4-FFF2-40B4-BE49-F238E27FC236}">
                  <a16:creationId xmlns:a16="http://schemas.microsoft.com/office/drawing/2014/main" id="{D17F057D-ACB5-4525-812C-EC497500EDFE}"/>
                </a:ext>
              </a:extLst>
            </p:cNvPr>
            <p:cNvSpPr/>
            <p:nvPr/>
          </p:nvSpPr>
          <p:spPr>
            <a:xfrm>
              <a:off x="5760244" y="4734543"/>
              <a:ext cx="2521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210"/>
                <a:gd name="f8" fmla="val 12605"/>
                <a:gd name="f9" fmla="val 19392"/>
                <a:gd name="f10" fmla="+- 0 0 -90"/>
                <a:gd name="f11" fmla="abs f3"/>
                <a:gd name="f12" fmla="abs f4"/>
                <a:gd name="f13" fmla="abs f5"/>
                <a:gd name="f14" fmla="*/ f3 1 25210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25210"/>
                <a:gd name="f22" fmla="*/ f15 1 0"/>
                <a:gd name="f23" fmla="*/ f17 1 f2"/>
                <a:gd name="f24" fmla="*/ f18 1 25210"/>
                <a:gd name="f25" fmla="*/ f19 1 21600"/>
                <a:gd name="f26" fmla="*/ 21600 f19 1"/>
                <a:gd name="f27" fmla="*/ 25210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4 1"/>
                <a:gd name="f35" fmla="*/ f27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25210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9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igura a mano libera 36">
              <a:extLst>
                <a:ext uri="{FF2B5EF4-FFF2-40B4-BE49-F238E27FC236}">
                  <a16:creationId xmlns:a16="http://schemas.microsoft.com/office/drawing/2014/main" id="{D466F743-5D57-4734-8B73-FF96CFF8D881}"/>
                </a:ext>
              </a:extLst>
            </p:cNvPr>
            <p:cNvSpPr/>
            <p:nvPr/>
          </p:nvSpPr>
          <p:spPr>
            <a:xfrm>
              <a:off x="6363693" y="4737076"/>
              <a:ext cx="472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val 3"/>
                <a:gd name="f10" fmla="+- 0 0 -90"/>
                <a:gd name="f11" fmla="*/ f3 1 5"/>
                <a:gd name="f12" fmla="*/ f4 1 1"/>
                <a:gd name="f13" fmla="+- f7 0 f5"/>
                <a:gd name="f14" fmla="+- f6 0 f5"/>
                <a:gd name="f15" fmla="*/ f10 f0 1"/>
                <a:gd name="f16" fmla="*/ f14 1 5"/>
                <a:gd name="f17" fmla="*/ 4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5"/>
                <a:gd name="f25" fmla="*/ f19 1 5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5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7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igura a mano libera 37">
              <a:extLst>
                <a:ext uri="{FF2B5EF4-FFF2-40B4-BE49-F238E27FC236}">
                  <a16:creationId xmlns:a16="http://schemas.microsoft.com/office/drawing/2014/main" id="{1BCB22E5-398E-4062-A18D-D4E1E043F4DE}"/>
                </a:ext>
              </a:extLst>
            </p:cNvPr>
            <p:cNvSpPr/>
            <p:nvPr/>
          </p:nvSpPr>
          <p:spPr>
            <a:xfrm>
              <a:off x="9627553" y="4756717"/>
              <a:ext cx="315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151"/>
                <a:gd name="f8" fmla="val 1050"/>
                <a:gd name="f9" fmla="+- 0 0 -90"/>
                <a:gd name="f10" fmla="abs f3"/>
                <a:gd name="f11" fmla="abs f4"/>
                <a:gd name="f12" fmla="abs f5"/>
                <a:gd name="f13" fmla="*/ f3 1 3151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3151"/>
                <a:gd name="f21" fmla="*/ f14 1 0"/>
                <a:gd name="f22" fmla="*/ f16 1 f2"/>
                <a:gd name="f23" fmla="*/ f17 1 3151"/>
                <a:gd name="f24" fmla="*/ f18 1 21600"/>
                <a:gd name="f25" fmla="*/ 21600 f18 1"/>
                <a:gd name="f26" fmla="*/ 3151 1 f20"/>
                <a:gd name="f27" fmla="*/ 0 1 f21"/>
                <a:gd name="f28" fmla="*/ 1050 1 f20"/>
                <a:gd name="f29" fmla="*/ 0 1 f20"/>
                <a:gd name="f30" fmla="*/ 1 1 f21"/>
                <a:gd name="f31" fmla="+- f22 0 f1"/>
                <a:gd name="f32" fmla="min f24 f23"/>
                <a:gd name="f33" fmla="*/ f25 1 f19"/>
                <a:gd name="f34" fmla="*/ f29 f13 1"/>
                <a:gd name="f35" fmla="*/ f26 f13 1"/>
                <a:gd name="f36" fmla="*/ f28 f13 1"/>
                <a:gd name="f37" fmla="val f33"/>
                <a:gd name="f38" fmla="*/ f6 f32 1"/>
                <a:gd name="f39" fmla="+- f37 0 f6"/>
                <a:gd name="f40" fmla="*/ f39 1 0"/>
                <a:gd name="f41" fmla="*/ f30 f40 1"/>
                <a:gd name="f42" fmla="*/ f27 f40 1"/>
                <a:gd name="f43" fmla="*/ f42 f32 1"/>
                <a:gd name="f44" fmla="*/ f4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3"/>
                </a:cxn>
                <a:cxn ang="f31">
                  <a:pos x="f35" y="f43"/>
                </a:cxn>
                <a:cxn ang="f31">
                  <a:pos x="f36" y="f43"/>
                </a:cxn>
                <a:cxn ang="f31">
                  <a:pos x="f34" y="f43"/>
                </a:cxn>
                <a:cxn ang="f31">
                  <a:pos x="f35" y="f43"/>
                </a:cxn>
              </a:cxnLst>
              <a:rect l="f34" t="f43" r="f35" b="f44"/>
              <a:pathLst>
                <a:path w="3151">
                  <a:moveTo>
                    <a:pt x="f7" y="f38"/>
                  </a:moveTo>
                  <a:lnTo>
                    <a:pt x="f7" y="f38"/>
                  </a:lnTo>
                  <a:lnTo>
                    <a:pt x="f8" y="f38"/>
                  </a:lnTo>
                  <a:lnTo>
                    <a:pt x="f6" y="f38"/>
                  </a:lnTo>
                  <a:lnTo>
                    <a:pt x="f7" y="f3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igura a mano libera 38">
              <a:extLst>
                <a:ext uri="{FF2B5EF4-FFF2-40B4-BE49-F238E27FC236}">
                  <a16:creationId xmlns:a16="http://schemas.microsoft.com/office/drawing/2014/main" id="{6D455E79-2856-45A5-898B-B6247913DAF4}"/>
                </a:ext>
              </a:extLst>
            </p:cNvPr>
            <p:cNvSpPr/>
            <p:nvPr/>
          </p:nvSpPr>
          <p:spPr>
            <a:xfrm>
              <a:off x="9691368" y="4752283"/>
              <a:ext cx="228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2846"/>
                <a:gd name="f8" fmla="val 14279"/>
                <a:gd name="f9" fmla="val 5712"/>
                <a:gd name="f10" fmla="+- 0 0 -90"/>
                <a:gd name="f11" fmla="abs f3"/>
                <a:gd name="f12" fmla="abs f4"/>
                <a:gd name="f13" fmla="abs f5"/>
                <a:gd name="f14" fmla="*/ f3 1 22846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22846"/>
                <a:gd name="f22" fmla="*/ f15 1 0"/>
                <a:gd name="f23" fmla="*/ f17 1 f2"/>
                <a:gd name="f24" fmla="*/ f18 1 22846"/>
                <a:gd name="f25" fmla="*/ f19 1 21600"/>
                <a:gd name="f26" fmla="*/ 21600 f19 1"/>
                <a:gd name="f27" fmla="*/ 0 1 f21"/>
                <a:gd name="f28" fmla="*/ 0 1 f22"/>
                <a:gd name="f29" fmla="*/ 22846 1 f21"/>
                <a:gd name="f30" fmla="*/ 1 1 f22"/>
                <a:gd name="f31" fmla="+- f23 0 f1"/>
                <a:gd name="f32" fmla="min f25 f24"/>
                <a:gd name="f33" fmla="*/ f26 1 f20"/>
                <a:gd name="f34" fmla="*/ f27 f14 1"/>
                <a:gd name="f35" fmla="*/ f29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4" y="f42"/>
                </a:cxn>
                <a:cxn ang="f31">
                  <a:pos x="f34" y="f42"/>
                </a:cxn>
                <a:cxn ang="f31">
                  <a:pos x="f35" y="f42"/>
                </a:cxn>
                <a:cxn ang="f31">
                  <a:pos x="f34" y="f42"/>
                </a:cxn>
              </a:cxnLst>
              <a:rect l="f34" t="f42" r="f35" b="f43"/>
              <a:pathLst>
                <a:path w="22846">
                  <a:moveTo>
                    <a:pt x="f6" y="f37"/>
                  </a:moveTo>
                  <a:lnTo>
                    <a:pt x="f6" y="f37"/>
                  </a:lnTo>
                  <a:lnTo>
                    <a:pt x="f7" y="f37"/>
                  </a:lnTo>
                  <a:cubicBezTo>
                    <a:pt x="f8" y="f37"/>
                    <a:pt x="f9" y="f37"/>
                    <a:pt x="f6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igura a mano libera 39">
              <a:extLst>
                <a:ext uri="{FF2B5EF4-FFF2-40B4-BE49-F238E27FC236}">
                  <a16:creationId xmlns:a16="http://schemas.microsoft.com/office/drawing/2014/main" id="{37B0BDAD-1711-4828-8E01-F5AD2897488A}"/>
                </a:ext>
              </a:extLst>
            </p:cNvPr>
            <p:cNvSpPr/>
            <p:nvPr/>
          </p:nvSpPr>
          <p:spPr>
            <a:xfrm>
              <a:off x="8226847" y="4741511"/>
              <a:ext cx="27569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"/>
                <a:gd name="f8" fmla="val 1"/>
                <a:gd name="f9" fmla="val 7"/>
                <a:gd name="f10" fmla="val 23"/>
                <a:gd name="f11" fmla="val 15"/>
                <a:gd name="f12" fmla="val 28"/>
                <a:gd name="f13" fmla="+- 0 0 -90"/>
                <a:gd name="f14" fmla="*/ f3 1 29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29"/>
                <a:gd name="f21" fmla="*/ 0 f17 1"/>
                <a:gd name="f22" fmla="*/ 1 f16 1"/>
                <a:gd name="f23" fmla="*/ 15 f17 1"/>
                <a:gd name="f24" fmla="*/ 2 f16 1"/>
                <a:gd name="f25" fmla="*/ f18 1 f2"/>
                <a:gd name="f26" fmla="*/ f21 1 29"/>
                <a:gd name="f27" fmla="*/ f22 1 2"/>
                <a:gd name="f28" fmla="*/ f23 1 29"/>
                <a:gd name="f29" fmla="*/ f24 1 2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29" h="2">
                  <a:moveTo>
                    <a:pt x="f5" y="f8"/>
                  </a:moveTo>
                  <a:lnTo>
                    <a:pt x="f5" y="f8"/>
                  </a:lnTo>
                  <a:cubicBezTo>
                    <a:pt x="f9" y="f8"/>
                    <a:pt x="f10" y="f7"/>
                    <a:pt x="f11" y="f7"/>
                  </a:cubicBezTo>
                  <a:cubicBezTo>
                    <a:pt x="f6" y="f7"/>
                    <a:pt x="f12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igura a mano libera 40">
              <a:extLst>
                <a:ext uri="{FF2B5EF4-FFF2-40B4-BE49-F238E27FC236}">
                  <a16:creationId xmlns:a16="http://schemas.microsoft.com/office/drawing/2014/main" id="{0EF48232-3DBC-4EB8-BD14-09F3BA2124D3}"/>
                </a:ext>
              </a:extLst>
            </p:cNvPr>
            <p:cNvSpPr/>
            <p:nvPr/>
          </p:nvSpPr>
          <p:spPr>
            <a:xfrm>
              <a:off x="9503871" y="4773835"/>
              <a:ext cx="1732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1"/>
                <a:gd name="f8" fmla="val 3"/>
                <a:gd name="f9" fmla="val 7"/>
                <a:gd name="f10" fmla="val 13"/>
                <a:gd name="f11" fmla="val 8"/>
                <a:gd name="f12" fmla="+- 0 0 -90"/>
                <a:gd name="f13" fmla="*/ f3 1 18"/>
                <a:gd name="f14" fmla="*/ f4 1 1"/>
                <a:gd name="f15" fmla="+- f7 0 f5"/>
                <a:gd name="f16" fmla="+- f6 0 f5"/>
                <a:gd name="f17" fmla="*/ f12 f0 1"/>
                <a:gd name="f18" fmla="*/ f16 1 18"/>
                <a:gd name="f19" fmla="*/ 3 f16 1"/>
                <a:gd name="f20" fmla="*/ 1 f15 1"/>
                <a:gd name="f21" fmla="*/ 18 f16 1"/>
                <a:gd name="f22" fmla="*/ 0 f15 1"/>
                <a:gd name="f23" fmla="*/ 0 1 f15"/>
                <a:gd name="f24" fmla="*/ f7 1 f15"/>
                <a:gd name="f25" fmla="*/ f17 1 f2"/>
                <a:gd name="f26" fmla="*/ f19 1 18"/>
                <a:gd name="f27" fmla="*/ f21 1 18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18" h="1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5"/>
                    <a:pt x="f6" y="f5"/>
                  </a:cubicBezTo>
                  <a:cubicBezTo>
                    <a:pt x="f11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igura a mano libera 41">
              <a:extLst>
                <a:ext uri="{FF2B5EF4-FFF2-40B4-BE49-F238E27FC236}">
                  <a16:creationId xmlns:a16="http://schemas.microsoft.com/office/drawing/2014/main" id="{C476FBCF-4985-45DE-9A73-8D67A141B5D2}"/>
                </a:ext>
              </a:extLst>
            </p:cNvPr>
            <p:cNvSpPr/>
            <p:nvPr/>
          </p:nvSpPr>
          <p:spPr>
            <a:xfrm>
              <a:off x="9521199" y="4773195"/>
              <a:ext cx="12600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"/>
                <a:gd name="f8" fmla="+- 0 0 -90"/>
                <a:gd name="f9" fmla="*/ f3 1 14"/>
                <a:gd name="f10" fmla="*/ f4 1 1"/>
                <a:gd name="f11" fmla="+- f7 0 f5"/>
                <a:gd name="f12" fmla="+- f6 0 f5"/>
                <a:gd name="f13" fmla="*/ f8 f0 1"/>
                <a:gd name="f14" fmla="*/ f12 1 14"/>
                <a:gd name="f15" fmla="*/ 0 f12 1"/>
                <a:gd name="f16" fmla="*/ 1 f11 1"/>
                <a:gd name="f17" fmla="*/ 14 f12 1"/>
                <a:gd name="f18" fmla="*/ 0 f11 1"/>
                <a:gd name="f19" fmla="*/ 0 1 f11"/>
                <a:gd name="f20" fmla="*/ f7 1 f11"/>
                <a:gd name="f21" fmla="*/ f13 1 f2"/>
                <a:gd name="f22" fmla="*/ f15 1 14"/>
                <a:gd name="f23" fmla="*/ f17 1 14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4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igura a mano libera 42">
              <a:extLst>
                <a:ext uri="{FF2B5EF4-FFF2-40B4-BE49-F238E27FC236}">
                  <a16:creationId xmlns:a16="http://schemas.microsoft.com/office/drawing/2014/main" id="{6D06EF3A-79E1-4B32-AF81-E1EE683044E3}"/>
                </a:ext>
              </a:extLst>
            </p:cNvPr>
            <p:cNvSpPr/>
            <p:nvPr/>
          </p:nvSpPr>
          <p:spPr>
            <a:xfrm>
              <a:off x="8048804" y="4766858"/>
              <a:ext cx="7882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6"/>
                <a:gd name="f9" fmla="val 3"/>
                <a:gd name="f10" fmla="val 4"/>
                <a:gd name="f11" fmla="+- 0 0 -90"/>
                <a:gd name="f12" fmla="*/ f3 1 8"/>
                <a:gd name="f13" fmla="*/ f4 1 1"/>
                <a:gd name="f14" fmla="+- f7 0 f5"/>
                <a:gd name="f15" fmla="+- f6 0 f5"/>
                <a:gd name="f16" fmla="*/ f11 f0 1"/>
                <a:gd name="f17" fmla="*/ f15 1 8"/>
                <a:gd name="f18" fmla="*/ 8 f15 1"/>
                <a:gd name="f19" fmla="*/ 1 f14 1"/>
                <a:gd name="f20" fmla="*/ 0 f15 1"/>
                <a:gd name="f21" fmla="*/ 0 f14 1"/>
                <a:gd name="f22" fmla="*/ 0 1 f14"/>
                <a:gd name="f23" fmla="*/ f7 1 f14"/>
                <a:gd name="f24" fmla="*/ f16 1 f2"/>
                <a:gd name="f25" fmla="*/ f18 1 8"/>
                <a:gd name="f26" fmla="*/ f20 1 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7" y="f5"/>
                    <a:pt x="f10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igura a mano libera 43">
              <a:extLst>
                <a:ext uri="{FF2B5EF4-FFF2-40B4-BE49-F238E27FC236}">
                  <a16:creationId xmlns:a16="http://schemas.microsoft.com/office/drawing/2014/main" id="{DE2D99E3-DE32-40F2-9C56-50E1C9E07EDB}"/>
                </a:ext>
              </a:extLst>
            </p:cNvPr>
            <p:cNvSpPr/>
            <p:nvPr/>
          </p:nvSpPr>
          <p:spPr>
            <a:xfrm>
              <a:off x="9633862" y="4744044"/>
              <a:ext cx="225308" cy="95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6"/>
                <a:gd name="f7" fmla="val 10"/>
                <a:gd name="f8" fmla="val 102"/>
                <a:gd name="f9" fmla="val 107"/>
                <a:gd name="f10" fmla="val 9"/>
                <a:gd name="f11" fmla="val 208"/>
                <a:gd name="f12" fmla="val 8"/>
                <a:gd name="f13" fmla="val 123"/>
                <a:gd name="f14" fmla="val 7"/>
                <a:gd name="f15" fmla="val 126"/>
                <a:gd name="f16" fmla="val 4"/>
                <a:gd name="f17" fmla="val 177"/>
                <a:gd name="f18" fmla="val 6"/>
                <a:gd name="f19" fmla="val 200"/>
                <a:gd name="f20" fmla="val 184"/>
                <a:gd name="f21" fmla="val 5"/>
                <a:gd name="f22" fmla="val 203"/>
                <a:gd name="f23" fmla="val 3"/>
                <a:gd name="f24" fmla="val 192"/>
                <a:gd name="f25" fmla="val 179"/>
                <a:gd name="f26" fmla="val 160"/>
                <a:gd name="f27" fmla="val 152"/>
                <a:gd name="f28" fmla="val 2"/>
                <a:gd name="f29" fmla="val 202"/>
                <a:gd name="f30" fmla="val 175"/>
                <a:gd name="f31" fmla="val 1"/>
                <a:gd name="f32" fmla="val 198"/>
                <a:gd name="f33" fmla="val 116"/>
                <a:gd name="f34" fmla="val 57"/>
                <a:gd name="f35" fmla="val 46"/>
                <a:gd name="f36" fmla="val 99"/>
                <a:gd name="f37" fmla="val 137"/>
                <a:gd name="f38" fmla="val 121"/>
                <a:gd name="f39" fmla="val 78"/>
                <a:gd name="f40" fmla="val 51"/>
                <a:gd name="f41" fmla="val 104"/>
                <a:gd name="f42" fmla="val 149"/>
                <a:gd name="f43" fmla="val 119"/>
                <a:gd name="f44" fmla="val 84"/>
                <a:gd name="f45" fmla="val 92"/>
                <a:gd name="f46" fmla="val 100"/>
                <a:gd name="f47" fmla="+- 0 0 -90"/>
                <a:gd name="f48" fmla="*/ f3 1 236"/>
                <a:gd name="f49" fmla="*/ f4 1 10"/>
                <a:gd name="f50" fmla="+- f7 0 f5"/>
                <a:gd name="f51" fmla="+- f6 0 f5"/>
                <a:gd name="f52" fmla="*/ f47 f0 1"/>
                <a:gd name="f53" fmla="*/ f50 1 10"/>
                <a:gd name="f54" fmla="*/ f51 1 236"/>
                <a:gd name="f55" fmla="*/ 102 f51 1"/>
                <a:gd name="f56" fmla="*/ 10 f50 1"/>
                <a:gd name="f57" fmla="*/ 123 f51 1"/>
                <a:gd name="f58" fmla="*/ 7 f50 1"/>
                <a:gd name="f59" fmla="*/ 200 f51 1"/>
                <a:gd name="f60" fmla="*/ 6 f50 1"/>
                <a:gd name="f61" fmla="*/ 203 f51 1"/>
                <a:gd name="f62" fmla="*/ 3 f50 1"/>
                <a:gd name="f63" fmla="*/ 160 f51 1"/>
                <a:gd name="f64" fmla="*/ 4 f50 1"/>
                <a:gd name="f65" fmla="*/ 202 f51 1"/>
                <a:gd name="f66" fmla="*/ 198 f51 1"/>
                <a:gd name="f67" fmla="*/ 0 f50 1"/>
                <a:gd name="f68" fmla="*/ 0 f51 1"/>
                <a:gd name="f69" fmla="*/ 137 f51 1"/>
                <a:gd name="f70" fmla="*/ 121 f51 1"/>
                <a:gd name="f71" fmla="*/ 8 f51 1"/>
                <a:gd name="f72" fmla="*/ 5 f50 1"/>
                <a:gd name="f73" fmla="*/ 104 f51 1"/>
                <a:gd name="f74" fmla="*/ 84 f51 1"/>
                <a:gd name="f75" fmla="*/ 9 f50 1"/>
                <a:gd name="f76" fmla="*/ f52 1 f2"/>
                <a:gd name="f77" fmla="*/ f55 1 236"/>
                <a:gd name="f78" fmla="*/ f56 1 10"/>
                <a:gd name="f79" fmla="*/ f57 1 236"/>
                <a:gd name="f80" fmla="*/ f58 1 10"/>
                <a:gd name="f81" fmla="*/ f59 1 236"/>
                <a:gd name="f82" fmla="*/ f60 1 10"/>
                <a:gd name="f83" fmla="*/ f61 1 236"/>
                <a:gd name="f84" fmla="*/ f62 1 10"/>
                <a:gd name="f85" fmla="*/ f63 1 236"/>
                <a:gd name="f86" fmla="*/ f64 1 10"/>
                <a:gd name="f87" fmla="*/ f65 1 236"/>
                <a:gd name="f88" fmla="*/ f66 1 236"/>
                <a:gd name="f89" fmla="*/ f67 1 10"/>
                <a:gd name="f90" fmla="*/ f68 1 236"/>
                <a:gd name="f91" fmla="*/ f69 1 236"/>
                <a:gd name="f92" fmla="*/ f70 1 236"/>
                <a:gd name="f93" fmla="*/ f71 1 236"/>
                <a:gd name="f94" fmla="*/ f72 1 10"/>
                <a:gd name="f95" fmla="*/ f73 1 236"/>
                <a:gd name="f96" fmla="*/ f74 1 236"/>
                <a:gd name="f97" fmla="*/ f75 1 10"/>
                <a:gd name="f98" fmla="*/ 0 1 f54"/>
                <a:gd name="f99" fmla="*/ f6 1 f54"/>
                <a:gd name="f100" fmla="*/ 0 1 f53"/>
                <a:gd name="f101" fmla="*/ f7 1 f53"/>
                <a:gd name="f102" fmla="+- f76 0 f1"/>
                <a:gd name="f103" fmla="*/ f77 1 f54"/>
                <a:gd name="f104" fmla="*/ f78 1 f53"/>
                <a:gd name="f105" fmla="*/ f79 1 f54"/>
                <a:gd name="f106" fmla="*/ f80 1 f53"/>
                <a:gd name="f107" fmla="*/ f81 1 f54"/>
                <a:gd name="f108" fmla="*/ f82 1 f53"/>
                <a:gd name="f109" fmla="*/ f83 1 f54"/>
                <a:gd name="f110" fmla="*/ f84 1 f53"/>
                <a:gd name="f111" fmla="*/ f85 1 f54"/>
                <a:gd name="f112" fmla="*/ f86 1 f53"/>
                <a:gd name="f113" fmla="*/ f87 1 f54"/>
                <a:gd name="f114" fmla="*/ f88 1 f54"/>
                <a:gd name="f115" fmla="*/ f89 1 f53"/>
                <a:gd name="f116" fmla="*/ f90 1 f54"/>
                <a:gd name="f117" fmla="*/ f91 1 f54"/>
                <a:gd name="f118" fmla="*/ f92 1 f54"/>
                <a:gd name="f119" fmla="*/ f93 1 f54"/>
                <a:gd name="f120" fmla="*/ f94 1 f53"/>
                <a:gd name="f121" fmla="*/ f95 1 f54"/>
                <a:gd name="f122" fmla="*/ f96 1 f54"/>
                <a:gd name="f123" fmla="*/ f97 1 f53"/>
                <a:gd name="f124" fmla="*/ f98 f48 1"/>
                <a:gd name="f125" fmla="*/ f99 f48 1"/>
                <a:gd name="f126" fmla="*/ f101 f49 1"/>
                <a:gd name="f127" fmla="*/ f100 f49 1"/>
                <a:gd name="f128" fmla="*/ f103 f48 1"/>
                <a:gd name="f129" fmla="*/ f104 f49 1"/>
                <a:gd name="f130" fmla="*/ f105 f48 1"/>
                <a:gd name="f131" fmla="*/ f106 f49 1"/>
                <a:gd name="f132" fmla="*/ f107 f48 1"/>
                <a:gd name="f133" fmla="*/ f108 f49 1"/>
                <a:gd name="f134" fmla="*/ f109 f48 1"/>
                <a:gd name="f135" fmla="*/ f110 f49 1"/>
                <a:gd name="f136" fmla="*/ f111 f48 1"/>
                <a:gd name="f137" fmla="*/ f112 f49 1"/>
                <a:gd name="f138" fmla="*/ f113 f48 1"/>
                <a:gd name="f139" fmla="*/ f114 f48 1"/>
                <a:gd name="f140" fmla="*/ f115 f49 1"/>
                <a:gd name="f141" fmla="*/ f116 f48 1"/>
                <a:gd name="f142" fmla="*/ f117 f48 1"/>
                <a:gd name="f143" fmla="*/ f118 f48 1"/>
                <a:gd name="f144" fmla="*/ f119 f48 1"/>
                <a:gd name="f145" fmla="*/ f120 f49 1"/>
                <a:gd name="f146" fmla="*/ f121 f48 1"/>
                <a:gd name="f147" fmla="*/ f122 f48 1"/>
                <a:gd name="f148" fmla="*/ f123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">
                  <a:pos x="f128" y="f129"/>
                </a:cxn>
                <a:cxn ang="f102">
                  <a:pos x="f128" y="f129"/>
                </a:cxn>
                <a:cxn ang="f102">
                  <a:pos x="f130" y="f131"/>
                </a:cxn>
                <a:cxn ang="f102">
                  <a:pos x="f132" y="f133"/>
                </a:cxn>
                <a:cxn ang="f102">
                  <a:pos x="f134" y="f135"/>
                </a:cxn>
                <a:cxn ang="f102">
                  <a:pos x="f136" y="f137"/>
                </a:cxn>
                <a:cxn ang="f102">
                  <a:pos x="f138" y="f135"/>
                </a:cxn>
                <a:cxn ang="f102">
                  <a:pos x="f139" y="f140"/>
                </a:cxn>
                <a:cxn ang="f102">
                  <a:pos x="f141" y="f137"/>
                </a:cxn>
                <a:cxn ang="f102">
                  <a:pos x="f142" y="f137"/>
                </a:cxn>
                <a:cxn ang="f102">
                  <a:pos x="f143" y="f133"/>
                </a:cxn>
                <a:cxn ang="f102">
                  <a:pos x="f144" y="f145"/>
                </a:cxn>
                <a:cxn ang="f102">
                  <a:pos x="f146" y="f131"/>
                </a:cxn>
                <a:cxn ang="f102">
                  <a:pos x="f147" y="f148"/>
                </a:cxn>
                <a:cxn ang="f102">
                  <a:pos x="f128" y="f129"/>
                </a:cxn>
              </a:cxnLst>
              <a:rect l="f124" t="f127" r="f125" b="f126"/>
              <a:pathLst>
                <a:path w="236" h="10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21"/>
                    <a:pt x="f11" y="f16"/>
                    <a:pt x="f22" y="f23"/>
                  </a:cubicBezTo>
                  <a:cubicBezTo>
                    <a:pt x="f24" y="f16"/>
                    <a:pt x="f25" y="f16"/>
                    <a:pt x="f26" y="f16"/>
                  </a:cubicBezTo>
                  <a:cubicBezTo>
                    <a:pt x="f27" y="f23"/>
                    <a:pt x="f2" y="f28"/>
                    <a:pt x="f29" y="f23"/>
                  </a:cubicBezTo>
                  <a:cubicBezTo>
                    <a:pt x="f30" y="f31"/>
                    <a:pt x="f6" y="f31"/>
                    <a:pt x="f32" y="f5"/>
                  </a:cubicBezTo>
                  <a:cubicBezTo>
                    <a:pt x="f33" y="f5"/>
                    <a:pt x="f34" y="f5"/>
                    <a:pt x="f5" y="f16"/>
                  </a:cubicBezTo>
                  <a:cubicBezTo>
                    <a:pt x="f35" y="f23"/>
                    <a:pt x="f36" y="f23"/>
                    <a:pt x="f37" y="f16"/>
                  </a:cubicBezTo>
                  <a:lnTo>
                    <a:pt x="f38" y="f18"/>
                  </a:lnTo>
                  <a:cubicBezTo>
                    <a:pt x="f39" y="f16"/>
                    <a:pt x="f40" y="f21"/>
                    <a:pt x="f12" y="f21"/>
                  </a:cubicBezTo>
                  <a:lnTo>
                    <a:pt x="f41" y="f14"/>
                  </a:lnTo>
                  <a:cubicBezTo>
                    <a:pt x="f42" y="f10"/>
                    <a:pt x="f43" y="f10"/>
                    <a:pt x="f44" y="f10"/>
                  </a:cubicBezTo>
                  <a:cubicBezTo>
                    <a:pt x="f45" y="f10"/>
                    <a:pt x="f46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igura a mano libera 44">
              <a:extLst>
                <a:ext uri="{FF2B5EF4-FFF2-40B4-BE49-F238E27FC236}">
                  <a16:creationId xmlns:a16="http://schemas.microsoft.com/office/drawing/2014/main" id="{C3284226-9413-4A9A-BF8A-1DA797005DD0}"/>
                </a:ext>
              </a:extLst>
            </p:cNvPr>
            <p:cNvSpPr/>
            <p:nvPr/>
          </p:nvSpPr>
          <p:spPr>
            <a:xfrm>
              <a:off x="9670100" y="4769391"/>
              <a:ext cx="47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27"/>
                <a:gd name="f8" fmla="val 945"/>
                <a:gd name="f9" fmla="+- 0 0 -90"/>
                <a:gd name="f10" fmla="abs f3"/>
                <a:gd name="f11" fmla="abs f4"/>
                <a:gd name="f12" fmla="abs f5"/>
                <a:gd name="f13" fmla="*/ f3 1 4727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4727"/>
                <a:gd name="f21" fmla="*/ f14 1 0"/>
                <a:gd name="f22" fmla="*/ f16 1 f2"/>
                <a:gd name="f23" fmla="*/ f17 1 4727"/>
                <a:gd name="f24" fmla="*/ f18 1 21600"/>
                <a:gd name="f25" fmla="*/ 21600 f18 1"/>
                <a:gd name="f26" fmla="*/ 0 1 f20"/>
                <a:gd name="f27" fmla="*/ 0 1 f21"/>
                <a:gd name="f28" fmla="*/ 945 1 f20"/>
                <a:gd name="f29" fmla="*/ 4727 1 f20"/>
                <a:gd name="f30" fmla="*/ 1 1 f21"/>
                <a:gd name="f31" fmla="+- f22 0 f1"/>
                <a:gd name="f32" fmla="min f24 f23"/>
                <a:gd name="f33" fmla="*/ f25 1 f19"/>
                <a:gd name="f34" fmla="*/ f26 f13 1"/>
                <a:gd name="f35" fmla="*/ f29 f13 1"/>
                <a:gd name="f36" fmla="*/ f28 f13 1"/>
                <a:gd name="f37" fmla="val f33"/>
                <a:gd name="f38" fmla="*/ f6 f32 1"/>
                <a:gd name="f39" fmla="+- f37 0 f6"/>
                <a:gd name="f40" fmla="*/ f39 1 0"/>
                <a:gd name="f41" fmla="*/ f30 f40 1"/>
                <a:gd name="f42" fmla="*/ f27 f40 1"/>
                <a:gd name="f43" fmla="*/ f42 f32 1"/>
                <a:gd name="f44" fmla="*/ f4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4" y="f43"/>
                </a:cxn>
                <a:cxn ang="f31">
                  <a:pos x="f34" y="f43"/>
                </a:cxn>
                <a:cxn ang="f31">
                  <a:pos x="f36" y="f43"/>
                </a:cxn>
                <a:cxn ang="f31">
                  <a:pos x="f35" y="f43"/>
                </a:cxn>
                <a:cxn ang="f31">
                  <a:pos x="f34" y="f43"/>
                </a:cxn>
              </a:cxnLst>
              <a:rect l="f34" t="f43" r="f35" b="f44"/>
              <a:pathLst>
                <a:path w="4727">
                  <a:moveTo>
                    <a:pt x="f6" y="f38"/>
                  </a:moveTo>
                  <a:lnTo>
                    <a:pt x="f6" y="f38"/>
                  </a:lnTo>
                  <a:lnTo>
                    <a:pt x="f8" y="f38"/>
                  </a:lnTo>
                  <a:lnTo>
                    <a:pt x="f7" y="f38"/>
                  </a:lnTo>
                  <a:lnTo>
                    <a:pt x="f6" y="f3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igura a mano libera 45">
              <a:extLst>
                <a:ext uri="{FF2B5EF4-FFF2-40B4-BE49-F238E27FC236}">
                  <a16:creationId xmlns:a16="http://schemas.microsoft.com/office/drawing/2014/main" id="{AC102B4A-5637-4871-BF5C-90EF78E07AE2}"/>
                </a:ext>
              </a:extLst>
            </p:cNvPr>
            <p:cNvSpPr/>
            <p:nvPr/>
          </p:nvSpPr>
          <p:spPr>
            <a:xfrm>
              <a:off x="5782299" y="4773835"/>
              <a:ext cx="866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"/>
                <a:gd name="f8" fmla="val 8"/>
                <a:gd name="f9" fmla="val 7"/>
                <a:gd name="f10" fmla="+- 0 0 -90"/>
                <a:gd name="f11" fmla="*/ f3 1 9"/>
                <a:gd name="f12" fmla="*/ f4 1 1"/>
                <a:gd name="f13" fmla="+- f7 0 f5"/>
                <a:gd name="f14" fmla="+- f6 0 f5"/>
                <a:gd name="f15" fmla="*/ f10 f0 1"/>
                <a:gd name="f16" fmla="*/ f14 1 9"/>
                <a:gd name="f17" fmla="*/ 8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9"/>
                <a:gd name="f25" fmla="*/ f19 1 9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9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5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igura a mano libera 46">
              <a:extLst>
                <a:ext uri="{FF2B5EF4-FFF2-40B4-BE49-F238E27FC236}">
                  <a16:creationId xmlns:a16="http://schemas.microsoft.com/office/drawing/2014/main" id="{F8958872-E5C6-4047-9A7F-D291C594C6A9}"/>
                </a:ext>
              </a:extLst>
            </p:cNvPr>
            <p:cNvSpPr/>
            <p:nvPr/>
          </p:nvSpPr>
          <p:spPr>
            <a:xfrm>
              <a:off x="9614952" y="4759259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90"/>
                <a:gd name="f8" fmla="abs f3"/>
                <a:gd name="f9" fmla="abs f4"/>
                <a:gd name="f10" fmla="abs f5"/>
                <a:gd name="f11" fmla="+- f6 0 f6"/>
                <a:gd name="f12" fmla="*/ f7 f0 1"/>
                <a:gd name="f13" fmla="?: f8 f3 1"/>
                <a:gd name="f14" fmla="?: f9 f4 1"/>
                <a:gd name="f15" fmla="?: f10 f5 1"/>
                <a:gd name="f16" fmla="*/ f11 1 0"/>
                <a:gd name="f17" fmla="*/ f12 1 f2"/>
                <a:gd name="f18" fmla="*/ f13 1 21600"/>
                <a:gd name="f19" fmla="*/ f14 1 21600"/>
                <a:gd name="f20" fmla="*/ 21600 f13 1"/>
                <a:gd name="f21" fmla="*/ 21600 f14 1"/>
                <a:gd name="f22" fmla="*/ 0 1 f16"/>
                <a:gd name="f23" fmla="*/ 1 1 f16"/>
                <a:gd name="f24" fmla="+- f17 0 f1"/>
                <a:gd name="f25" fmla="min f19 f18"/>
                <a:gd name="f26" fmla="*/ f20 1 f15"/>
                <a:gd name="f27" fmla="*/ f21 1 f15"/>
                <a:gd name="f28" fmla="val f26"/>
                <a:gd name="f29" fmla="val f27"/>
                <a:gd name="f30" fmla="*/ f6 f25 1"/>
                <a:gd name="f31" fmla="+- f29 0 f6"/>
                <a:gd name="f32" fmla="+- f28 0 f6"/>
                <a:gd name="f33" fmla="*/ f32 1 0"/>
                <a:gd name="f34" fmla="*/ f31 1 0"/>
                <a:gd name="f35" fmla="*/ f22 f33 1"/>
                <a:gd name="f36" fmla="*/ f23 f33 1"/>
                <a:gd name="f37" fmla="*/ f23 f34 1"/>
                <a:gd name="f38" fmla="*/ f22 f34 1"/>
                <a:gd name="f39" fmla="*/ f35 f25 1"/>
                <a:gd name="f40" fmla="*/ f38 f25 1"/>
                <a:gd name="f41" fmla="*/ f36 f25 1"/>
                <a:gd name="f42" fmla="*/ f37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9" y="f40"/>
                </a:cxn>
                <a:cxn ang="f24">
                  <a:pos x="f39" y="f40"/>
                </a:cxn>
                <a:cxn ang="f24">
                  <a:pos x="f39" y="f40"/>
                </a:cxn>
                <a:cxn ang="f24">
                  <a:pos x="f39" y="f40"/>
                </a:cxn>
              </a:cxnLst>
              <a:rect l="f39" t="f40" r="f41" b="f42"/>
              <a:pathLst>
                <a:path>
                  <a:moveTo>
                    <a:pt x="f30" y="f30"/>
                  </a:moveTo>
                  <a:lnTo>
                    <a:pt x="f30" y="f30"/>
                  </a:lnTo>
                  <a:lnTo>
                    <a:pt x="f30" y="f30"/>
                  </a:lnTo>
                  <a:cubicBezTo>
                    <a:pt x="f30" y="f30"/>
                    <a:pt x="f30" y="f30"/>
                    <a:pt x="f30" y="f30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igura a mano libera 47">
              <a:extLst>
                <a:ext uri="{FF2B5EF4-FFF2-40B4-BE49-F238E27FC236}">
                  <a16:creationId xmlns:a16="http://schemas.microsoft.com/office/drawing/2014/main" id="{30734F9E-C5B2-459B-B8DA-9132C6CB81D5}"/>
                </a:ext>
              </a:extLst>
            </p:cNvPr>
            <p:cNvSpPr/>
            <p:nvPr/>
          </p:nvSpPr>
          <p:spPr>
            <a:xfrm>
              <a:off x="5983979" y="4773835"/>
              <a:ext cx="23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364"/>
                <a:gd name="f8" fmla="val 1182"/>
                <a:gd name="f9" fmla="+- 0 0 -90"/>
                <a:gd name="f10" fmla="abs f3"/>
                <a:gd name="f11" fmla="abs f4"/>
                <a:gd name="f12" fmla="abs f5"/>
                <a:gd name="f13" fmla="*/ f3 1 2364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2364"/>
                <a:gd name="f21" fmla="*/ f14 1 0"/>
                <a:gd name="f22" fmla="*/ f16 1 f2"/>
                <a:gd name="f23" fmla="*/ f17 1 2364"/>
                <a:gd name="f24" fmla="*/ f18 1 21600"/>
                <a:gd name="f25" fmla="*/ 21600 f18 1"/>
                <a:gd name="f26" fmla="*/ 2364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3 1"/>
                <a:gd name="f34" fmla="*/ f26 f13 1"/>
                <a:gd name="f35" fmla="val f32"/>
                <a:gd name="f36" fmla="*/ f6 f31 1"/>
                <a:gd name="f37" fmla="+- f35 0 f6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2364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cubicBezTo>
                    <a:pt x="f8" y="f36"/>
                    <a:pt x="f8" y="f36"/>
                    <a:pt x="f7" y="f36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igura a mano libera 48">
              <a:extLst>
                <a:ext uri="{FF2B5EF4-FFF2-40B4-BE49-F238E27FC236}">
                  <a16:creationId xmlns:a16="http://schemas.microsoft.com/office/drawing/2014/main" id="{68FAB01C-1F0B-41B4-974A-3C9C054FCC55}"/>
                </a:ext>
              </a:extLst>
            </p:cNvPr>
            <p:cNvSpPr/>
            <p:nvPr/>
          </p:nvSpPr>
          <p:spPr>
            <a:xfrm>
              <a:off x="6032818" y="4730739"/>
              <a:ext cx="472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val 2"/>
                <a:gd name="f10" fmla="+- 0 0 -90"/>
                <a:gd name="f11" fmla="*/ f3 1 5"/>
                <a:gd name="f12" fmla="*/ f4 1 1"/>
                <a:gd name="f13" fmla="+- f7 0 f5"/>
                <a:gd name="f14" fmla="+- f6 0 f5"/>
                <a:gd name="f15" fmla="*/ f10 f0 1"/>
                <a:gd name="f16" fmla="*/ f14 1 5"/>
                <a:gd name="f17" fmla="*/ 5 f14 1"/>
                <a:gd name="f18" fmla="*/ 1 f13 1"/>
                <a:gd name="f19" fmla="*/ 4 f14 1"/>
                <a:gd name="f20" fmla="*/ 0 f13 1"/>
                <a:gd name="f21" fmla="*/ 0 1 f13"/>
                <a:gd name="f22" fmla="*/ f7 1 f13"/>
                <a:gd name="f23" fmla="*/ f15 1 f2"/>
                <a:gd name="f24" fmla="*/ f17 1 5"/>
                <a:gd name="f25" fmla="*/ f19 1 5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cubicBezTo>
                    <a:pt x="f6" y="f7"/>
                    <a:pt x="f6" y="f7"/>
                    <a:pt x="f8" y="f5"/>
                  </a:cubicBezTo>
                  <a:cubicBezTo>
                    <a:pt x="f5" y="f7"/>
                    <a:pt x="f9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igura a mano libera 49">
              <a:extLst>
                <a:ext uri="{FF2B5EF4-FFF2-40B4-BE49-F238E27FC236}">
                  <a16:creationId xmlns:a16="http://schemas.microsoft.com/office/drawing/2014/main" id="{E10C1648-84E7-44C8-9734-407073DA5E6C}"/>
                </a:ext>
              </a:extLst>
            </p:cNvPr>
            <p:cNvSpPr/>
            <p:nvPr/>
          </p:nvSpPr>
          <p:spPr>
            <a:xfrm>
              <a:off x="5986339" y="4773835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90"/>
                <a:gd name="f8" fmla="abs f3"/>
                <a:gd name="f9" fmla="abs f4"/>
                <a:gd name="f10" fmla="abs f5"/>
                <a:gd name="f11" fmla="+- f6 0 f6"/>
                <a:gd name="f12" fmla="*/ f7 f0 1"/>
                <a:gd name="f13" fmla="?: f8 f3 1"/>
                <a:gd name="f14" fmla="?: f9 f4 1"/>
                <a:gd name="f15" fmla="?: f10 f5 1"/>
                <a:gd name="f16" fmla="*/ f11 1 0"/>
                <a:gd name="f17" fmla="*/ f12 1 f2"/>
                <a:gd name="f18" fmla="*/ f13 1 21600"/>
                <a:gd name="f19" fmla="*/ f14 1 21600"/>
                <a:gd name="f20" fmla="*/ 21600 f13 1"/>
                <a:gd name="f21" fmla="*/ 21600 f14 1"/>
                <a:gd name="f22" fmla="*/ 0 1 f16"/>
                <a:gd name="f23" fmla="*/ 1 1 f16"/>
                <a:gd name="f24" fmla="+- f17 0 f1"/>
                <a:gd name="f25" fmla="min f19 f18"/>
                <a:gd name="f26" fmla="*/ f20 1 f15"/>
                <a:gd name="f27" fmla="*/ f21 1 f15"/>
                <a:gd name="f28" fmla="val f26"/>
                <a:gd name="f29" fmla="val f27"/>
                <a:gd name="f30" fmla="*/ f6 f25 1"/>
                <a:gd name="f31" fmla="+- f29 0 f6"/>
                <a:gd name="f32" fmla="+- f28 0 f6"/>
                <a:gd name="f33" fmla="*/ f32 1 0"/>
                <a:gd name="f34" fmla="*/ f31 1 0"/>
                <a:gd name="f35" fmla="*/ f22 f33 1"/>
                <a:gd name="f36" fmla="*/ f23 f33 1"/>
                <a:gd name="f37" fmla="*/ f23 f34 1"/>
                <a:gd name="f38" fmla="*/ f22 f34 1"/>
                <a:gd name="f39" fmla="*/ f35 f25 1"/>
                <a:gd name="f40" fmla="*/ f38 f25 1"/>
                <a:gd name="f41" fmla="*/ f36 f25 1"/>
                <a:gd name="f42" fmla="*/ f37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9" y="f40"/>
                </a:cxn>
                <a:cxn ang="f24">
                  <a:pos x="f39" y="f40"/>
                </a:cxn>
                <a:cxn ang="f24">
                  <a:pos x="f39" y="f40"/>
                </a:cxn>
                <a:cxn ang="f24">
                  <a:pos x="f39" y="f40"/>
                </a:cxn>
              </a:cxnLst>
              <a:rect l="f39" t="f40" r="f41" b="f42"/>
              <a:pathLst>
                <a:path>
                  <a:moveTo>
                    <a:pt x="f30" y="f30"/>
                  </a:moveTo>
                  <a:lnTo>
                    <a:pt x="f30" y="f30"/>
                  </a:lnTo>
                  <a:cubicBezTo>
                    <a:pt x="f30" y="f30"/>
                    <a:pt x="f30" y="f30"/>
                    <a:pt x="f30" y="f30"/>
                  </a:cubicBezTo>
                  <a:cubicBezTo>
                    <a:pt x="f30" y="f30"/>
                    <a:pt x="f30" y="f30"/>
                    <a:pt x="f30" y="f30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igura a mano libera 50">
              <a:extLst>
                <a:ext uri="{FF2B5EF4-FFF2-40B4-BE49-F238E27FC236}">
                  <a16:creationId xmlns:a16="http://schemas.microsoft.com/office/drawing/2014/main" id="{34E7CCEE-7F98-42AE-B489-D4328D616DF8}"/>
                </a:ext>
              </a:extLst>
            </p:cNvPr>
            <p:cNvSpPr/>
            <p:nvPr/>
          </p:nvSpPr>
          <p:spPr>
            <a:xfrm>
              <a:off x="6926973" y="4764956"/>
              <a:ext cx="945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"/>
                <a:gd name="f8" fmla="val 2"/>
                <a:gd name="f9" fmla="+- 0 0 -90"/>
                <a:gd name="f10" fmla="*/ f3 1 10"/>
                <a:gd name="f11" fmla="*/ f4 1 1"/>
                <a:gd name="f12" fmla="+- f7 0 f5"/>
                <a:gd name="f13" fmla="+- f6 0 f5"/>
                <a:gd name="f14" fmla="*/ f9 f0 1"/>
                <a:gd name="f15" fmla="*/ f13 1 10"/>
                <a:gd name="f16" fmla="*/ 10 f13 1"/>
                <a:gd name="f17" fmla="*/ 1 f12 1"/>
                <a:gd name="f18" fmla="*/ 2 f13 1"/>
                <a:gd name="f19" fmla="*/ 0 f12 1"/>
                <a:gd name="f20" fmla="*/ 0 1 f12"/>
                <a:gd name="f21" fmla="*/ f7 1 f12"/>
                <a:gd name="f22" fmla="*/ f14 1 f2"/>
                <a:gd name="f23" fmla="*/ f16 1 10"/>
                <a:gd name="f24" fmla="*/ f18 1 10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10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5" y="f5"/>
                    <a:pt x="f8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igura a mano libera 51">
              <a:extLst>
                <a:ext uri="{FF2B5EF4-FFF2-40B4-BE49-F238E27FC236}">
                  <a16:creationId xmlns:a16="http://schemas.microsoft.com/office/drawing/2014/main" id="{2F93E53E-388C-4796-8A0A-BE8F47A45CE9}"/>
                </a:ext>
              </a:extLst>
            </p:cNvPr>
            <p:cNvSpPr/>
            <p:nvPr/>
          </p:nvSpPr>
          <p:spPr>
            <a:xfrm>
              <a:off x="6745775" y="4762423"/>
              <a:ext cx="315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151"/>
                <a:gd name="f8" fmla="+- 0 0 -90"/>
                <a:gd name="f9" fmla="abs f3"/>
                <a:gd name="f10" fmla="abs f4"/>
                <a:gd name="f11" fmla="abs f5"/>
                <a:gd name="f12" fmla="*/ f3 1 3151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3151"/>
                <a:gd name="f20" fmla="*/ f13 1 0"/>
                <a:gd name="f21" fmla="*/ f15 1 f2"/>
                <a:gd name="f22" fmla="*/ f16 1 3151"/>
                <a:gd name="f23" fmla="*/ f17 1 21600"/>
                <a:gd name="f24" fmla="*/ 21600 f17 1"/>
                <a:gd name="f25" fmla="*/ 3151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3151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igura a mano libera 52">
              <a:extLst>
                <a:ext uri="{FF2B5EF4-FFF2-40B4-BE49-F238E27FC236}">
                  <a16:creationId xmlns:a16="http://schemas.microsoft.com/office/drawing/2014/main" id="{245520DD-27AA-47AC-BFCB-257E53984EE9}"/>
                </a:ext>
              </a:extLst>
            </p:cNvPr>
            <p:cNvSpPr/>
            <p:nvPr/>
          </p:nvSpPr>
          <p:spPr>
            <a:xfrm>
              <a:off x="8160672" y="4733272"/>
              <a:ext cx="2205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2058"/>
                <a:gd name="f8" fmla="+- 0 0 -90"/>
                <a:gd name="f9" fmla="abs f3"/>
                <a:gd name="f10" fmla="abs f4"/>
                <a:gd name="f11" fmla="abs f5"/>
                <a:gd name="f12" fmla="*/ f3 1 22058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22058"/>
                <a:gd name="f20" fmla="*/ f13 1 0"/>
                <a:gd name="f21" fmla="*/ f15 1 f2"/>
                <a:gd name="f22" fmla="*/ f16 1 22058"/>
                <a:gd name="f23" fmla="*/ f17 1 21600"/>
                <a:gd name="f24" fmla="*/ 21600 f17 1"/>
                <a:gd name="f25" fmla="*/ 22058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22058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igura a mano libera 53">
              <a:extLst>
                <a:ext uri="{FF2B5EF4-FFF2-40B4-BE49-F238E27FC236}">
                  <a16:creationId xmlns:a16="http://schemas.microsoft.com/office/drawing/2014/main" id="{8852E593-979B-4190-BF3F-A73638E4D223}"/>
                </a:ext>
              </a:extLst>
            </p:cNvPr>
            <p:cNvSpPr/>
            <p:nvPr/>
          </p:nvSpPr>
          <p:spPr>
            <a:xfrm>
              <a:off x="5975311" y="4773835"/>
              <a:ext cx="866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"/>
                <a:gd name="f8" fmla="val 5"/>
                <a:gd name="f9" fmla="val 8"/>
                <a:gd name="f10" fmla="+- 0 0 -90"/>
                <a:gd name="f11" fmla="*/ f3 1 9"/>
                <a:gd name="f12" fmla="*/ f4 1 1"/>
                <a:gd name="f13" fmla="+- f7 0 f5"/>
                <a:gd name="f14" fmla="+- f6 0 f5"/>
                <a:gd name="f15" fmla="*/ f10 f0 1"/>
                <a:gd name="f16" fmla="*/ f14 1 9"/>
                <a:gd name="f17" fmla="*/ 9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9"/>
                <a:gd name="f25" fmla="*/ f19 1 9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9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igura a mano libera 54">
              <a:extLst>
                <a:ext uri="{FF2B5EF4-FFF2-40B4-BE49-F238E27FC236}">
                  <a16:creationId xmlns:a16="http://schemas.microsoft.com/office/drawing/2014/main" id="{C827175C-9B08-45CA-BBEE-0AE1492DFD8F}"/>
                </a:ext>
              </a:extLst>
            </p:cNvPr>
            <p:cNvSpPr/>
            <p:nvPr/>
          </p:nvSpPr>
          <p:spPr>
            <a:xfrm>
              <a:off x="7216883" y="4754815"/>
              <a:ext cx="5513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4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6 f13 1"/>
                <a:gd name="f17" fmla="*/ 0 f12 1"/>
                <a:gd name="f18" fmla="*/ 0 f13 1"/>
                <a:gd name="f19" fmla="*/ 1 f12 1"/>
                <a:gd name="f20" fmla="*/ 4 f13 1"/>
                <a:gd name="f21" fmla="*/ 0 1 f12"/>
                <a:gd name="f22" fmla="*/ f7 1 f12"/>
                <a:gd name="f23" fmla="*/ f14 1 f2"/>
                <a:gd name="f24" fmla="*/ f16 1 6"/>
                <a:gd name="f25" fmla="*/ f18 1 6"/>
                <a:gd name="f26" fmla="*/ f20 1 6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6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igura a mano libera 55">
              <a:extLst>
                <a:ext uri="{FF2B5EF4-FFF2-40B4-BE49-F238E27FC236}">
                  <a16:creationId xmlns:a16="http://schemas.microsoft.com/office/drawing/2014/main" id="{5ED01D08-9FD0-402A-A686-F2155018B4D9}"/>
                </a:ext>
              </a:extLst>
            </p:cNvPr>
            <p:cNvSpPr/>
            <p:nvPr/>
          </p:nvSpPr>
          <p:spPr>
            <a:xfrm>
              <a:off x="7188528" y="4752283"/>
              <a:ext cx="232403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4"/>
                <a:gd name="f7" fmla="val 7"/>
                <a:gd name="f8" fmla="val 139"/>
                <a:gd name="f9" fmla="val 5"/>
                <a:gd name="f10" fmla="val 135"/>
                <a:gd name="f11" fmla="val 134"/>
                <a:gd name="f12" fmla="val 6"/>
                <a:gd name="f13" fmla="val 132"/>
                <a:gd name="f14" fmla="val 169"/>
                <a:gd name="f15" fmla="val 236"/>
                <a:gd name="f16" fmla="val 4"/>
                <a:gd name="f17" fmla="val 232"/>
                <a:gd name="f18" fmla="val 167"/>
                <a:gd name="f19" fmla="val 2"/>
                <a:gd name="f20" fmla="val 178"/>
                <a:gd name="f21" fmla="val 1"/>
                <a:gd name="f22" fmla="val 152"/>
                <a:gd name="f23" fmla="val 115"/>
                <a:gd name="f24" fmla="val 101"/>
                <a:gd name="f25" fmla="val 143"/>
                <a:gd name="f26" fmla="val 105"/>
                <a:gd name="f27" fmla="val 77"/>
                <a:gd name="f28" fmla="val 3"/>
                <a:gd name="f29" fmla="val 51"/>
                <a:gd name="f30" fmla="val 82"/>
                <a:gd name="f31" fmla="val 60"/>
                <a:gd name="f32" fmla="val 52"/>
                <a:gd name="f33" fmla="val 36"/>
                <a:gd name="f34" fmla="val 41"/>
                <a:gd name="f35" fmla="val 129"/>
                <a:gd name="f36" fmla="val 49"/>
                <a:gd name="f37" fmla="+- 0 0 -90"/>
                <a:gd name="f38" fmla="*/ f3 1 244"/>
                <a:gd name="f39" fmla="*/ f4 1 7"/>
                <a:gd name="f40" fmla="+- f7 0 f5"/>
                <a:gd name="f41" fmla="+- f6 0 f5"/>
                <a:gd name="f42" fmla="*/ f37 f0 1"/>
                <a:gd name="f43" fmla="*/ f41 1 244"/>
                <a:gd name="f44" fmla="*/ f40 1 7"/>
                <a:gd name="f45" fmla="*/ 139 f41 1"/>
                <a:gd name="f46" fmla="*/ 5 f40 1"/>
                <a:gd name="f47" fmla="*/ 132 f41 1"/>
                <a:gd name="f48" fmla="*/ 6 f40 1"/>
                <a:gd name="f49" fmla="*/ 244 f41 1"/>
                <a:gd name="f50" fmla="*/ 4 f40 1"/>
                <a:gd name="f51" fmla="*/ 178 f41 1"/>
                <a:gd name="f52" fmla="*/ 1 f40 1"/>
                <a:gd name="f53" fmla="*/ 101 f41 1"/>
                <a:gd name="f54" fmla="*/ 0 f40 1"/>
                <a:gd name="f55" fmla="*/ 77 f41 1"/>
                <a:gd name="f56" fmla="*/ 3 f40 1"/>
                <a:gd name="f57" fmla="*/ 60 f41 1"/>
                <a:gd name="f58" fmla="*/ 0 f41 1"/>
                <a:gd name="f59" fmla="*/ 52 f41 1"/>
                <a:gd name="f60" fmla="*/ 36 f41 1"/>
                <a:gd name="f61" fmla="*/ 41 f41 1"/>
                <a:gd name="f62" fmla="*/ f42 1 f2"/>
                <a:gd name="f63" fmla="*/ f45 1 244"/>
                <a:gd name="f64" fmla="*/ f46 1 7"/>
                <a:gd name="f65" fmla="*/ f47 1 244"/>
                <a:gd name="f66" fmla="*/ f48 1 7"/>
                <a:gd name="f67" fmla="*/ f49 1 244"/>
                <a:gd name="f68" fmla="*/ f50 1 7"/>
                <a:gd name="f69" fmla="*/ f51 1 244"/>
                <a:gd name="f70" fmla="*/ f52 1 7"/>
                <a:gd name="f71" fmla="*/ f53 1 244"/>
                <a:gd name="f72" fmla="*/ f54 1 7"/>
                <a:gd name="f73" fmla="*/ f55 1 244"/>
                <a:gd name="f74" fmla="*/ f56 1 7"/>
                <a:gd name="f75" fmla="*/ f57 1 244"/>
                <a:gd name="f76" fmla="*/ f58 1 244"/>
                <a:gd name="f77" fmla="*/ f59 1 244"/>
                <a:gd name="f78" fmla="*/ f60 1 244"/>
                <a:gd name="f79" fmla="*/ f61 1 244"/>
                <a:gd name="f80" fmla="*/ 0 1 f43"/>
                <a:gd name="f81" fmla="*/ f6 1 f43"/>
                <a:gd name="f82" fmla="*/ 0 1 f44"/>
                <a:gd name="f83" fmla="*/ f7 1 f44"/>
                <a:gd name="f84" fmla="+- f62 0 f1"/>
                <a:gd name="f85" fmla="*/ f63 1 f43"/>
                <a:gd name="f86" fmla="*/ f64 1 f44"/>
                <a:gd name="f87" fmla="*/ f65 1 f43"/>
                <a:gd name="f88" fmla="*/ f66 1 f44"/>
                <a:gd name="f89" fmla="*/ f67 1 f43"/>
                <a:gd name="f90" fmla="*/ f68 1 f44"/>
                <a:gd name="f91" fmla="*/ f69 1 f43"/>
                <a:gd name="f92" fmla="*/ f70 1 f44"/>
                <a:gd name="f93" fmla="*/ f71 1 f43"/>
                <a:gd name="f94" fmla="*/ f72 1 f44"/>
                <a:gd name="f95" fmla="*/ f73 1 f43"/>
                <a:gd name="f96" fmla="*/ f74 1 f44"/>
                <a:gd name="f97" fmla="*/ f75 1 f43"/>
                <a:gd name="f98" fmla="*/ f76 1 f43"/>
                <a:gd name="f99" fmla="*/ f77 1 f43"/>
                <a:gd name="f100" fmla="*/ f78 1 f43"/>
                <a:gd name="f101" fmla="*/ f79 1 f43"/>
                <a:gd name="f102" fmla="*/ f80 f38 1"/>
                <a:gd name="f103" fmla="*/ f81 f38 1"/>
                <a:gd name="f104" fmla="*/ f83 f39 1"/>
                <a:gd name="f105" fmla="*/ f82 f39 1"/>
                <a:gd name="f106" fmla="*/ f85 f38 1"/>
                <a:gd name="f107" fmla="*/ f86 f39 1"/>
                <a:gd name="f108" fmla="*/ f87 f38 1"/>
                <a:gd name="f109" fmla="*/ f88 f39 1"/>
                <a:gd name="f110" fmla="*/ f89 f38 1"/>
                <a:gd name="f111" fmla="*/ f90 f39 1"/>
                <a:gd name="f112" fmla="*/ f91 f38 1"/>
                <a:gd name="f113" fmla="*/ f92 f39 1"/>
                <a:gd name="f114" fmla="*/ f93 f38 1"/>
                <a:gd name="f115" fmla="*/ f94 f39 1"/>
                <a:gd name="f116" fmla="*/ f95 f38 1"/>
                <a:gd name="f117" fmla="*/ f96 f39 1"/>
                <a:gd name="f118" fmla="*/ f97 f38 1"/>
                <a:gd name="f119" fmla="*/ f98 f38 1"/>
                <a:gd name="f120" fmla="*/ f99 f38 1"/>
                <a:gd name="f121" fmla="*/ f100 f38 1"/>
                <a:gd name="f122" fmla="*/ f10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6" y="f107"/>
                </a:cxn>
                <a:cxn ang="f84">
                  <a:pos x="f106" y="f107"/>
                </a:cxn>
                <a:cxn ang="f84">
                  <a:pos x="f108" y="f109"/>
                </a:cxn>
                <a:cxn ang="f84">
                  <a:pos x="f110" y="f111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8" y="f113"/>
                </a:cxn>
                <a:cxn ang="f84">
                  <a:pos x="f119" y="f113"/>
                </a:cxn>
                <a:cxn ang="f84">
                  <a:pos x="f120" y="f113"/>
                </a:cxn>
                <a:cxn ang="f84">
                  <a:pos x="f121" y="f117"/>
                </a:cxn>
                <a:cxn ang="f84">
                  <a:pos x="f122" y="f117"/>
                </a:cxn>
                <a:cxn ang="f84">
                  <a:pos x="f106" y="f107"/>
                </a:cxn>
              </a:cxnLst>
              <a:rect l="f102" t="f105" r="f103" b="f104"/>
              <a:pathLst>
                <a:path w="244" h="7">
                  <a:moveTo>
                    <a:pt x="f8" y="f9"/>
                  </a:moveTo>
                  <a:lnTo>
                    <a:pt x="f8" y="f9"/>
                  </a:lnTo>
                  <a:cubicBezTo>
                    <a:pt x="f10" y="f9"/>
                    <a:pt x="f11" y="f12"/>
                    <a:pt x="f13" y="f12"/>
                  </a:cubicBezTo>
                  <a:cubicBezTo>
                    <a:pt x="f14" y="f9"/>
                    <a:pt x="f15" y="f12"/>
                    <a:pt x="f6" y="f16"/>
                  </a:cubicBezTo>
                  <a:cubicBezTo>
                    <a:pt x="f17" y="f16"/>
                    <a:pt x="f18" y="f19"/>
                    <a:pt x="f20" y="f21"/>
                  </a:cubicBezTo>
                  <a:cubicBezTo>
                    <a:pt x="f22" y="f19"/>
                    <a:pt x="f23" y="f5"/>
                    <a:pt x="f24" y="f5"/>
                  </a:cubicBezTo>
                  <a:cubicBezTo>
                    <a:pt x="f25" y="f19"/>
                    <a:pt x="f26" y="f19"/>
                    <a:pt x="f27" y="f28"/>
                  </a:cubicBezTo>
                  <a:cubicBezTo>
                    <a:pt x="f29" y="f19"/>
                    <a:pt x="f30" y="f21"/>
                    <a:pt x="f31" y="f21"/>
                  </a:cubicBezTo>
                  <a:lnTo>
                    <a:pt x="f5" y="f21"/>
                  </a:lnTo>
                  <a:lnTo>
                    <a:pt x="f32" y="f21"/>
                  </a:lnTo>
                  <a:lnTo>
                    <a:pt x="f33" y="f28"/>
                  </a:lnTo>
                  <a:lnTo>
                    <a:pt x="f34" y="f28"/>
                  </a:lnTo>
                  <a:cubicBezTo>
                    <a:pt x="f35" y="f19"/>
                    <a:pt x="f36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igura a mano libera 56">
              <a:extLst>
                <a:ext uri="{FF2B5EF4-FFF2-40B4-BE49-F238E27FC236}">
                  <a16:creationId xmlns:a16="http://schemas.microsoft.com/office/drawing/2014/main" id="{9B33027E-630F-4E96-AB96-54BD90BB412B}"/>
                </a:ext>
              </a:extLst>
            </p:cNvPr>
            <p:cNvSpPr/>
            <p:nvPr/>
          </p:nvSpPr>
          <p:spPr>
            <a:xfrm>
              <a:off x="7300395" y="4757988"/>
              <a:ext cx="1339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3393"/>
                <a:gd name="f8" fmla="val 7653"/>
                <a:gd name="f9" fmla="val 10523"/>
                <a:gd name="f10" fmla="+- 0 0 -90"/>
                <a:gd name="f11" fmla="abs f3"/>
                <a:gd name="f12" fmla="abs f4"/>
                <a:gd name="f13" fmla="abs f5"/>
                <a:gd name="f14" fmla="*/ f3 1 13393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13393"/>
                <a:gd name="f22" fmla="*/ f15 1 0"/>
                <a:gd name="f23" fmla="*/ f17 1 f2"/>
                <a:gd name="f24" fmla="*/ f18 1 13393"/>
                <a:gd name="f25" fmla="*/ f19 1 21600"/>
                <a:gd name="f26" fmla="*/ 21600 f19 1"/>
                <a:gd name="f27" fmla="*/ 13393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4 1"/>
                <a:gd name="f35" fmla="*/ f27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13393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9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igura a mano libera 57">
              <a:extLst>
                <a:ext uri="{FF2B5EF4-FFF2-40B4-BE49-F238E27FC236}">
                  <a16:creationId xmlns:a16="http://schemas.microsoft.com/office/drawing/2014/main" id="{C5E727EB-D24C-4F7F-AF12-034D517D91F2}"/>
                </a:ext>
              </a:extLst>
            </p:cNvPr>
            <p:cNvSpPr/>
            <p:nvPr/>
          </p:nvSpPr>
          <p:spPr>
            <a:xfrm>
              <a:off x="7655695" y="4760521"/>
              <a:ext cx="1575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"/>
                <a:gd name="f8" fmla="+- 0 0 -90"/>
                <a:gd name="f9" fmla="*/ f3 1 16"/>
                <a:gd name="f10" fmla="*/ f4 1 1"/>
                <a:gd name="f11" fmla="+- f7 0 f5"/>
                <a:gd name="f12" fmla="+- f6 0 f5"/>
                <a:gd name="f13" fmla="*/ f8 f0 1"/>
                <a:gd name="f14" fmla="*/ f12 1 16"/>
                <a:gd name="f15" fmla="*/ 0 f12 1"/>
                <a:gd name="f16" fmla="*/ 1 f11 1"/>
                <a:gd name="f17" fmla="*/ 16 f12 1"/>
                <a:gd name="f18" fmla="*/ 0 f11 1"/>
                <a:gd name="f19" fmla="*/ 0 1 f11"/>
                <a:gd name="f20" fmla="*/ f7 1 f11"/>
                <a:gd name="f21" fmla="*/ f13 1 f2"/>
                <a:gd name="f22" fmla="*/ f15 1 16"/>
                <a:gd name="f23" fmla="*/ f17 1 16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6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igura a mano libera 58">
              <a:extLst>
                <a:ext uri="{FF2B5EF4-FFF2-40B4-BE49-F238E27FC236}">
                  <a16:creationId xmlns:a16="http://schemas.microsoft.com/office/drawing/2014/main" id="{9645655F-13E5-4537-BC2B-257C51EBBE46}"/>
                </a:ext>
              </a:extLst>
            </p:cNvPr>
            <p:cNvSpPr/>
            <p:nvPr/>
          </p:nvSpPr>
          <p:spPr>
            <a:xfrm>
              <a:off x="5148117" y="4760521"/>
              <a:ext cx="5042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2"/>
                <a:gd name="f8" fmla="val 1"/>
                <a:gd name="f9" fmla="val 52"/>
                <a:gd name="f10" fmla="val 6"/>
                <a:gd name="f11" fmla="+- 0 0 -90"/>
                <a:gd name="f12" fmla="*/ f3 1 5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53"/>
                <a:gd name="f19" fmla="*/ 0 f15 1"/>
                <a:gd name="f20" fmla="*/ 0 f14 1"/>
                <a:gd name="f21" fmla="*/ 52 f15 1"/>
                <a:gd name="f22" fmla="*/ 6 f15 1"/>
                <a:gd name="f23" fmla="*/ f16 1 f2"/>
                <a:gd name="f24" fmla="*/ f19 1 53"/>
                <a:gd name="f25" fmla="*/ f20 1 2"/>
                <a:gd name="f26" fmla="*/ f21 1 53"/>
                <a:gd name="f27" fmla="*/ f22 1 5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8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2"/>
                </a:cxn>
                <a:cxn ang="f32">
                  <a:pos x="f44" y="f42"/>
                </a:cxn>
                <a:cxn ang="f32">
                  <a:pos x="f41" y="f42"/>
                </a:cxn>
              </a:cxnLst>
              <a:rect l="f37" t="f40" r="f38" b="f39"/>
              <a:pathLst>
                <a:path w="53" h="2">
                  <a:moveTo>
                    <a:pt x="f5" y="f5"/>
                  </a:moveTo>
                  <a:lnTo>
                    <a:pt x="f5" y="f5"/>
                  </a:lnTo>
                  <a:cubicBezTo>
                    <a:pt x="f7" y="f8"/>
                    <a:pt x="f6" y="f7"/>
                    <a:pt x="f9" y="f5"/>
                  </a:cubicBezTo>
                  <a:lnTo>
                    <a:pt x="f10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igura a mano libera 59">
              <a:extLst>
                <a:ext uri="{FF2B5EF4-FFF2-40B4-BE49-F238E27FC236}">
                  <a16:creationId xmlns:a16="http://schemas.microsoft.com/office/drawing/2014/main" id="{C713D96C-6AA5-4549-A2D8-69B71F0DABB1}"/>
                </a:ext>
              </a:extLst>
            </p:cNvPr>
            <p:cNvSpPr/>
            <p:nvPr/>
          </p:nvSpPr>
          <p:spPr>
            <a:xfrm>
              <a:off x="8568750" y="4754185"/>
              <a:ext cx="20482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0483"/>
                <a:gd name="f8" fmla="val 2926"/>
                <a:gd name="f9" fmla="val 3902"/>
                <a:gd name="f10" fmla="val 14631"/>
                <a:gd name="f11" fmla="+- 0 0 -90"/>
                <a:gd name="f12" fmla="abs f3"/>
                <a:gd name="f13" fmla="abs f4"/>
                <a:gd name="f14" fmla="abs f5"/>
                <a:gd name="f15" fmla="*/ f3 1 20483"/>
                <a:gd name="f16" fmla="+- f6 0 f6"/>
                <a:gd name="f17" fmla="+- f7 0 f6"/>
                <a:gd name="f18" fmla="*/ f11 f0 1"/>
                <a:gd name="f19" fmla="?: f12 f3 1"/>
                <a:gd name="f20" fmla="?: f13 f4 1"/>
                <a:gd name="f21" fmla="?: f14 f5 1"/>
                <a:gd name="f22" fmla="*/ f17 1 20483"/>
                <a:gd name="f23" fmla="*/ f16 1 0"/>
                <a:gd name="f24" fmla="*/ f18 1 f2"/>
                <a:gd name="f25" fmla="*/ f19 1 20483"/>
                <a:gd name="f26" fmla="*/ f20 1 21600"/>
                <a:gd name="f27" fmla="*/ 21600 f20 1"/>
                <a:gd name="f28" fmla="*/ 20483 1 f22"/>
                <a:gd name="f29" fmla="*/ 0 1 f23"/>
                <a:gd name="f30" fmla="*/ 2926 1 f22"/>
                <a:gd name="f31" fmla="*/ 0 1 f22"/>
                <a:gd name="f32" fmla="*/ 1 1 f23"/>
                <a:gd name="f33" fmla="+- f24 0 f1"/>
                <a:gd name="f34" fmla="min f26 f25"/>
                <a:gd name="f35" fmla="*/ f27 1 f21"/>
                <a:gd name="f36" fmla="*/ f31 f15 1"/>
                <a:gd name="f37" fmla="*/ f28 f15 1"/>
                <a:gd name="f38" fmla="*/ f30 f15 1"/>
                <a:gd name="f39" fmla="val f35"/>
                <a:gd name="f40" fmla="*/ f6 f34 1"/>
                <a:gd name="f41" fmla="+- f39 0 f6"/>
                <a:gd name="f42" fmla="*/ f41 1 0"/>
                <a:gd name="f43" fmla="*/ f32 f42 1"/>
                <a:gd name="f44" fmla="*/ f29 f42 1"/>
                <a:gd name="f45" fmla="*/ f44 f34 1"/>
                <a:gd name="f46" fmla="*/ f43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37" y="f45"/>
                </a:cxn>
                <a:cxn ang="f33">
                  <a:pos x="f37" y="f45"/>
                </a:cxn>
                <a:cxn ang="f33">
                  <a:pos x="f38" y="f45"/>
                </a:cxn>
                <a:cxn ang="f33">
                  <a:pos x="f36" y="f45"/>
                </a:cxn>
                <a:cxn ang="f33">
                  <a:pos x="f37" y="f45"/>
                </a:cxn>
              </a:cxnLst>
              <a:rect l="f36" t="f45" r="f37" b="f46"/>
              <a:pathLst>
                <a:path w="20483">
                  <a:moveTo>
                    <a:pt x="f7" y="f40"/>
                  </a:moveTo>
                  <a:lnTo>
                    <a:pt x="f7" y="f40"/>
                  </a:lnTo>
                  <a:lnTo>
                    <a:pt x="f8" y="f40"/>
                  </a:lnTo>
                  <a:lnTo>
                    <a:pt x="f6" y="f40"/>
                  </a:lnTo>
                  <a:cubicBezTo>
                    <a:pt x="f9" y="f40"/>
                    <a:pt x="f10" y="f40"/>
                    <a:pt x="f7" y="f40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igura a mano libera 60">
              <a:extLst>
                <a:ext uri="{FF2B5EF4-FFF2-40B4-BE49-F238E27FC236}">
                  <a16:creationId xmlns:a16="http://schemas.microsoft.com/office/drawing/2014/main" id="{11062B77-4C7C-47CB-9E7E-CB16323D1123}"/>
                </a:ext>
              </a:extLst>
            </p:cNvPr>
            <p:cNvSpPr/>
            <p:nvPr/>
          </p:nvSpPr>
          <p:spPr>
            <a:xfrm>
              <a:off x="7357902" y="4752283"/>
              <a:ext cx="1496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"/>
                <a:gd name="f8" fmla="val 6"/>
                <a:gd name="f9" fmla="val 2"/>
                <a:gd name="f10" fmla="val 12"/>
                <a:gd name="f11" fmla="+- 0 0 -90"/>
                <a:gd name="f12" fmla="*/ f3 1 16"/>
                <a:gd name="f13" fmla="*/ f4 1 1"/>
                <a:gd name="f14" fmla="+- f7 0 f5"/>
                <a:gd name="f15" fmla="+- f6 0 f5"/>
                <a:gd name="f16" fmla="*/ f11 f0 1"/>
                <a:gd name="f17" fmla="*/ f15 1 16"/>
                <a:gd name="f18" fmla="*/ 16 f15 1"/>
                <a:gd name="f19" fmla="*/ 0 f14 1"/>
                <a:gd name="f20" fmla="*/ 0 f15 1"/>
                <a:gd name="f21" fmla="*/ 1 f14 1"/>
                <a:gd name="f22" fmla="*/ 0 1 f14"/>
                <a:gd name="f23" fmla="*/ f7 1 f14"/>
                <a:gd name="f24" fmla="*/ f16 1 f2"/>
                <a:gd name="f25" fmla="*/ f18 1 16"/>
                <a:gd name="f26" fmla="*/ f20 1 16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16" h="1">
                  <a:moveTo>
                    <a:pt x="f6" y="f5"/>
                  </a:moveTo>
                  <a:lnTo>
                    <a:pt x="f6" y="f5"/>
                  </a:lnTo>
                  <a:cubicBezTo>
                    <a:pt x="f8" y="f5"/>
                    <a:pt x="f9" y="f7"/>
                    <a:pt x="f5" y="f7"/>
                  </a:cubicBezTo>
                  <a:cubicBezTo>
                    <a:pt x="f8" y="f7"/>
                    <a:pt x="f10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igura a mano libera 61">
              <a:extLst>
                <a:ext uri="{FF2B5EF4-FFF2-40B4-BE49-F238E27FC236}">
                  <a16:creationId xmlns:a16="http://schemas.microsoft.com/office/drawing/2014/main" id="{980C1E21-5FE1-4BB4-B2B7-8673EDCD2DF9}"/>
                </a:ext>
              </a:extLst>
            </p:cNvPr>
            <p:cNvSpPr/>
            <p:nvPr/>
          </p:nvSpPr>
          <p:spPr>
            <a:xfrm>
              <a:off x="8591601" y="4757988"/>
              <a:ext cx="5750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2"/>
                <a:gd name="f8" fmla="val 7"/>
                <a:gd name="f9" fmla="val 18"/>
                <a:gd name="f10" fmla="val 1"/>
                <a:gd name="f11" fmla="val 19"/>
                <a:gd name="f12" fmla="val 34"/>
                <a:gd name="f13" fmla="val 45"/>
                <a:gd name="f14" fmla="val 43"/>
                <a:gd name="f15" fmla="val 23"/>
                <a:gd name="f16" fmla="+- 0 0 -90"/>
                <a:gd name="f17" fmla="*/ f3 1 60"/>
                <a:gd name="f18" fmla="*/ f4 1 2"/>
                <a:gd name="f19" fmla="+- f7 0 f5"/>
                <a:gd name="f20" fmla="+- f6 0 f5"/>
                <a:gd name="f21" fmla="*/ f16 f0 1"/>
                <a:gd name="f22" fmla="*/ f19 1 2"/>
                <a:gd name="f23" fmla="*/ f20 1 60"/>
                <a:gd name="f24" fmla="*/ 0 f20 1"/>
                <a:gd name="f25" fmla="*/ 0 f19 1"/>
                <a:gd name="f26" fmla="*/ 19 f20 1"/>
                <a:gd name="f27" fmla="*/ 2 f19 1"/>
                <a:gd name="f28" fmla="*/ 60 f20 1"/>
                <a:gd name="f29" fmla="*/ 1 f19 1"/>
                <a:gd name="f30" fmla="*/ f21 1 f2"/>
                <a:gd name="f31" fmla="*/ f24 1 60"/>
                <a:gd name="f32" fmla="*/ f25 1 2"/>
                <a:gd name="f33" fmla="*/ f26 1 60"/>
                <a:gd name="f34" fmla="*/ f27 1 2"/>
                <a:gd name="f35" fmla="*/ f28 1 60"/>
                <a:gd name="f36" fmla="*/ f29 1 2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0" h="2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10"/>
                    <a:pt x="f11" y="f7"/>
                  </a:cubicBezTo>
                  <a:cubicBezTo>
                    <a:pt x="f12" y="f7"/>
                    <a:pt x="f13" y="f10"/>
                    <a:pt x="f6" y="f10"/>
                  </a:cubicBezTo>
                  <a:cubicBezTo>
                    <a:pt x="f14" y="f10"/>
                    <a:pt x="f15" y="f10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igura a mano libera 62">
              <a:extLst>
                <a:ext uri="{FF2B5EF4-FFF2-40B4-BE49-F238E27FC236}">
                  <a16:creationId xmlns:a16="http://schemas.microsoft.com/office/drawing/2014/main" id="{9FC86241-F7AF-4EFC-8482-32AC865D707D}"/>
                </a:ext>
              </a:extLst>
            </p:cNvPr>
            <p:cNvSpPr/>
            <p:nvPr/>
          </p:nvSpPr>
          <p:spPr>
            <a:xfrm>
              <a:off x="8649108" y="4758619"/>
              <a:ext cx="78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788"/>
                <a:gd name="f8" fmla="+- 0 0 -90"/>
                <a:gd name="f9" fmla="abs f3"/>
                <a:gd name="f10" fmla="abs f4"/>
                <a:gd name="f11" fmla="abs f5"/>
                <a:gd name="f12" fmla="*/ f3 1 788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788"/>
                <a:gd name="f20" fmla="*/ f13 1 0"/>
                <a:gd name="f21" fmla="*/ f15 1 f2"/>
                <a:gd name="f22" fmla="*/ f16 1 788"/>
                <a:gd name="f23" fmla="*/ f17 1 21600"/>
                <a:gd name="f24" fmla="*/ 21600 f17 1"/>
                <a:gd name="f25" fmla="*/ 788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788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igura a mano libera 63">
              <a:extLst>
                <a:ext uri="{FF2B5EF4-FFF2-40B4-BE49-F238E27FC236}">
                  <a16:creationId xmlns:a16="http://schemas.microsoft.com/office/drawing/2014/main" id="{69E7AA88-FAFB-43B0-8788-946773E1BBC6}"/>
                </a:ext>
              </a:extLst>
            </p:cNvPr>
            <p:cNvSpPr/>
            <p:nvPr/>
          </p:nvSpPr>
          <p:spPr>
            <a:xfrm>
              <a:off x="1584892" y="4724403"/>
              <a:ext cx="8181310" cy="538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94"/>
                <a:gd name="f7" fmla="val 60"/>
                <a:gd name="f8" fmla="val 4248"/>
                <a:gd name="f9" fmla="val 14"/>
                <a:gd name="f10" fmla="val 4246"/>
                <a:gd name="f11" fmla="val 5299"/>
                <a:gd name="f12" fmla="val 30"/>
                <a:gd name="f13" fmla="val 5241"/>
                <a:gd name="f14" fmla="val 31"/>
                <a:gd name="f15" fmla="val 5247"/>
                <a:gd name="f16" fmla="val 5190"/>
                <a:gd name="f17" fmla="val 32"/>
                <a:gd name="f18" fmla="val 5225"/>
                <a:gd name="f19" fmla="val 33"/>
                <a:gd name="f20" fmla="val 5248"/>
                <a:gd name="f21" fmla="val 35"/>
                <a:gd name="f22" fmla="val 5199"/>
                <a:gd name="f23" fmla="val 36"/>
                <a:gd name="f24" fmla="val 5203"/>
                <a:gd name="f25" fmla="val 5189"/>
                <a:gd name="f26" fmla="val 5206"/>
                <a:gd name="f27" fmla="val 34"/>
                <a:gd name="f28" fmla="val 5173"/>
                <a:gd name="f29" fmla="val 5101"/>
                <a:gd name="f30" fmla="val 5120"/>
                <a:gd name="f31" fmla="val 5183"/>
                <a:gd name="f32" fmla="val 5134"/>
                <a:gd name="f33" fmla="val 39"/>
                <a:gd name="f34" fmla="val 5184"/>
                <a:gd name="f35" fmla="val 5157"/>
                <a:gd name="f36" fmla="val 38"/>
                <a:gd name="f37" fmla="val 5131"/>
                <a:gd name="f38" fmla="val 5106"/>
                <a:gd name="f39" fmla="val 5132"/>
                <a:gd name="f40" fmla="val 37"/>
                <a:gd name="f41" fmla="val 5100"/>
                <a:gd name="f42" fmla="val 5061"/>
                <a:gd name="f43" fmla="val 5044"/>
                <a:gd name="f44" fmla="val 4997"/>
                <a:gd name="f45" fmla="val 4969"/>
                <a:gd name="f46" fmla="val 4979"/>
                <a:gd name="f47" fmla="val 4954"/>
                <a:gd name="f48" fmla="val 5001"/>
                <a:gd name="f49" fmla="val 4984"/>
                <a:gd name="f50" fmla="val 4957"/>
                <a:gd name="f51" fmla="val 4928"/>
                <a:gd name="f52" fmla="val 4940"/>
                <a:gd name="f53" fmla="val 4960"/>
                <a:gd name="f54" fmla="val 4959"/>
                <a:gd name="f55" fmla="val 4917"/>
                <a:gd name="f56" fmla="val 4905"/>
                <a:gd name="f57" fmla="val 4876"/>
                <a:gd name="f58" fmla="val 4879"/>
                <a:gd name="f59" fmla="val 4881"/>
                <a:gd name="f60" fmla="val 4883"/>
                <a:gd name="f61" fmla="val 4851"/>
                <a:gd name="f62" fmla="val 4894"/>
                <a:gd name="f63" fmla="val 4871"/>
                <a:gd name="f64" fmla="val 4870"/>
                <a:gd name="f65" fmla="val 4842"/>
                <a:gd name="f66" fmla="val 4827"/>
                <a:gd name="f67" fmla="val 4860"/>
                <a:gd name="f68" fmla="val 41"/>
                <a:gd name="f69" fmla="val 4844"/>
                <a:gd name="f70" fmla="val 42"/>
                <a:gd name="f71" fmla="val 4805"/>
                <a:gd name="f72" fmla="val 40"/>
                <a:gd name="f73" fmla="val 4813"/>
                <a:gd name="f74" fmla="val 43"/>
                <a:gd name="f75" fmla="val 4907"/>
                <a:gd name="f76" fmla="val 4944"/>
                <a:gd name="f77" fmla="val 5014"/>
                <a:gd name="f78" fmla="val 4987"/>
                <a:gd name="f79" fmla="val 5065"/>
                <a:gd name="f80" fmla="val 5098"/>
                <a:gd name="f81" fmla="val 5174"/>
                <a:gd name="f82" fmla="val 5233"/>
                <a:gd name="f83" fmla="val 5260"/>
                <a:gd name="f84" fmla="val 5289"/>
                <a:gd name="f85" fmla="val 5379"/>
                <a:gd name="f86" fmla="val 5352"/>
                <a:gd name="f87" fmla="val 5328"/>
                <a:gd name="f88" fmla="val 5295"/>
                <a:gd name="f89" fmla="val 5276"/>
                <a:gd name="f90" fmla="val 5322"/>
                <a:gd name="f91" fmla="val 5292"/>
                <a:gd name="f92" fmla="val 5308"/>
                <a:gd name="f93" fmla="val 5306"/>
                <a:gd name="f94" fmla="val 5493"/>
                <a:gd name="f95" fmla="val 27"/>
                <a:gd name="f96" fmla="val 5524"/>
                <a:gd name="f97" fmla="val 5557"/>
                <a:gd name="f98" fmla="val 5700"/>
                <a:gd name="f99" fmla="val 5689"/>
                <a:gd name="f100" fmla="val 5761"/>
                <a:gd name="f101" fmla="val 5829"/>
                <a:gd name="f102" fmla="val 5916"/>
                <a:gd name="f103" fmla="val 5874"/>
                <a:gd name="f104" fmla="val 5876"/>
                <a:gd name="f105" fmla="val 5875"/>
                <a:gd name="f106" fmla="val 5862"/>
                <a:gd name="f107" fmla="val 5907"/>
                <a:gd name="f108" fmla="val 5941"/>
                <a:gd name="f109" fmla="val 5911"/>
                <a:gd name="f110" fmla="val 5891"/>
                <a:gd name="f111" fmla="val 5839"/>
                <a:gd name="f112" fmla="val 5841"/>
                <a:gd name="f113" fmla="val 5852"/>
                <a:gd name="f114" fmla="val 5772"/>
                <a:gd name="f115" fmla="val 5729"/>
                <a:gd name="f116" fmla="val 5733"/>
                <a:gd name="f117" fmla="val 5825"/>
                <a:gd name="f118" fmla="val 5784"/>
                <a:gd name="f119" fmla="val 44"/>
                <a:gd name="f120" fmla="val 5820"/>
                <a:gd name="f121" fmla="val 45"/>
                <a:gd name="f122" fmla="val 5826"/>
                <a:gd name="f123" fmla="val 5853"/>
                <a:gd name="f124" fmla="val 47"/>
                <a:gd name="f125" fmla="val 5827"/>
                <a:gd name="f126" fmla="val 48"/>
                <a:gd name="f127" fmla="val 5888"/>
                <a:gd name="f128" fmla="val 5890"/>
                <a:gd name="f129" fmla="val 5798"/>
                <a:gd name="f130" fmla="val 49"/>
                <a:gd name="f131" fmla="val 5849"/>
                <a:gd name="f132" fmla="val 51"/>
                <a:gd name="f133" fmla="val 50"/>
                <a:gd name="f134" fmla="val 5940"/>
                <a:gd name="f135" fmla="val 52"/>
                <a:gd name="f136" fmla="val 5943"/>
                <a:gd name="f137" fmla="val 5989"/>
                <a:gd name="f138" fmla="val 5963"/>
                <a:gd name="f139" fmla="val 6020"/>
                <a:gd name="f140" fmla="val 6021"/>
                <a:gd name="f141" fmla="val 6010"/>
                <a:gd name="f142" fmla="val 5972"/>
                <a:gd name="f143" fmla="val 5969"/>
                <a:gd name="f144" fmla="val 5934"/>
                <a:gd name="f145" fmla="val 5918"/>
                <a:gd name="f146" fmla="val 5977"/>
                <a:gd name="f147" fmla="val 5952"/>
                <a:gd name="f148" fmla="val 46"/>
                <a:gd name="f149" fmla="val 5858"/>
                <a:gd name="f150" fmla="val 5884"/>
                <a:gd name="f151" fmla="val 5931"/>
                <a:gd name="f152" fmla="val 5932"/>
                <a:gd name="f153" fmla="val 5965"/>
                <a:gd name="f154" fmla="val 5964"/>
                <a:gd name="f155" fmla="val 5993"/>
                <a:gd name="f156" fmla="val 6019"/>
                <a:gd name="f157" fmla="val 6048"/>
                <a:gd name="f158" fmla="val 6060"/>
                <a:gd name="f159" fmla="val 6039"/>
                <a:gd name="f160" fmla="val 6087"/>
                <a:gd name="f161" fmla="val 6124"/>
                <a:gd name="f162" fmla="val 6234"/>
                <a:gd name="f163" fmla="val 6276"/>
                <a:gd name="f164" fmla="val 6312"/>
                <a:gd name="f165" fmla="val 6309"/>
                <a:gd name="f166" fmla="val 6243"/>
                <a:gd name="f167" fmla="val 6266"/>
                <a:gd name="f168" fmla="val 6322"/>
                <a:gd name="f169" fmla="val 6318"/>
                <a:gd name="f170" fmla="val 6337"/>
                <a:gd name="f171" fmla="val 6356"/>
                <a:gd name="f172" fmla="val 6373"/>
                <a:gd name="f173" fmla="val 6355"/>
                <a:gd name="f174" fmla="val 6315"/>
                <a:gd name="f175" fmla="val 6323"/>
                <a:gd name="f176" fmla="val 6349"/>
                <a:gd name="f177" fmla="val 6353"/>
                <a:gd name="f178" fmla="val 6377"/>
                <a:gd name="f179" fmla="val 6372"/>
                <a:gd name="f180" fmla="val 6368"/>
                <a:gd name="f181" fmla="val 6422"/>
                <a:gd name="f182" fmla="val 6420"/>
                <a:gd name="f183" fmla="val 6433"/>
                <a:gd name="f184" fmla="val 6487"/>
                <a:gd name="f185" fmla="val 6379"/>
                <a:gd name="f186" fmla="val 6386"/>
                <a:gd name="f187" fmla="val 6543"/>
                <a:gd name="f188" fmla="val 6529"/>
                <a:gd name="f189" fmla="val 6516"/>
                <a:gd name="f190" fmla="val 6521"/>
                <a:gd name="f191" fmla="val 6559"/>
                <a:gd name="f192" fmla="val 6522"/>
                <a:gd name="f193" fmla="val 6576"/>
                <a:gd name="f194" fmla="val 6572"/>
                <a:gd name="f195" fmla="val 6644"/>
                <a:gd name="f196" fmla="val 6682"/>
                <a:gd name="f197" fmla="val 6700"/>
                <a:gd name="f198" fmla="val 6704"/>
                <a:gd name="f199" fmla="val 6665"/>
                <a:gd name="f200" fmla="val 6669"/>
                <a:gd name="f201" fmla="val 6721"/>
                <a:gd name="f202" fmla="val 6740"/>
                <a:gd name="f203" fmla="val 6781"/>
                <a:gd name="f204" fmla="val 6765"/>
                <a:gd name="f205" fmla="val 6772"/>
                <a:gd name="f206" fmla="val 6806"/>
                <a:gd name="f207" fmla="val 6808"/>
                <a:gd name="f208" fmla="val 6752"/>
                <a:gd name="f209" fmla="val 6666"/>
                <a:gd name="f210" fmla="val 28"/>
                <a:gd name="f211" fmla="val 6631"/>
                <a:gd name="f212" fmla="val 6641"/>
                <a:gd name="f213" fmla="val 29"/>
                <a:gd name="f214" fmla="val 6577"/>
                <a:gd name="f215" fmla="val 6502"/>
                <a:gd name="f216" fmla="val 6472"/>
                <a:gd name="f217" fmla="val 6475"/>
                <a:gd name="f218" fmla="val 6459"/>
                <a:gd name="f219" fmla="val 6460"/>
                <a:gd name="f220" fmla="val 6413"/>
                <a:gd name="f221" fmla="val 6423"/>
                <a:gd name="f222" fmla="val 6343"/>
                <a:gd name="f223" fmla="val 6345"/>
                <a:gd name="f224" fmla="val 6253"/>
                <a:gd name="f225" fmla="val 6255"/>
                <a:gd name="f226" fmla="val 6242"/>
                <a:gd name="f227" fmla="val 6230"/>
                <a:gd name="f228" fmla="val 6220"/>
                <a:gd name="f229" fmla="val 6211"/>
                <a:gd name="f230" fmla="val 6191"/>
                <a:gd name="f231" fmla="val 6178"/>
                <a:gd name="f232" fmla="val 6154"/>
                <a:gd name="f233" fmla="val 6229"/>
                <a:gd name="f234" fmla="val 6235"/>
                <a:gd name="f235" fmla="val 6228"/>
                <a:gd name="f236" fmla="val 6192"/>
                <a:gd name="f237" fmla="val 6207"/>
                <a:gd name="f238" fmla="val 6213"/>
                <a:gd name="f239" fmla="val 26"/>
                <a:gd name="f240" fmla="val 6195"/>
                <a:gd name="f241" fmla="val 6146"/>
                <a:gd name="f242" fmla="val 6163"/>
                <a:gd name="f243" fmla="val 6092"/>
                <a:gd name="f244" fmla="val 5978"/>
                <a:gd name="f245" fmla="val 25"/>
                <a:gd name="f246" fmla="val 5870"/>
                <a:gd name="f247" fmla="val 5947"/>
                <a:gd name="f248" fmla="val 5808"/>
                <a:gd name="f249" fmla="val 5894"/>
                <a:gd name="f250" fmla="val 5834"/>
                <a:gd name="f251" fmla="val 22"/>
                <a:gd name="f252" fmla="val 5842"/>
                <a:gd name="f253" fmla="val 5781"/>
                <a:gd name="f254" fmla="val 5776"/>
                <a:gd name="f255" fmla="val 5814"/>
                <a:gd name="f256" fmla="val 5828"/>
                <a:gd name="f257" fmla="val 5727"/>
                <a:gd name="f258" fmla="val 24"/>
                <a:gd name="f259" fmla="val 5657"/>
                <a:gd name="f260" fmla="val 5558"/>
                <a:gd name="f261" fmla="val 5554"/>
                <a:gd name="f262" fmla="val 7145"/>
                <a:gd name="f263" fmla="val 7151"/>
                <a:gd name="f264" fmla="val 7153"/>
                <a:gd name="f265" fmla="val 7028"/>
                <a:gd name="f266" fmla="val 6926"/>
                <a:gd name="f267" fmla="val 6859"/>
                <a:gd name="f268" fmla="val 6872"/>
                <a:gd name="f269" fmla="val 6932"/>
                <a:gd name="f270" fmla="val 6961"/>
                <a:gd name="f271" fmla="val 6936"/>
                <a:gd name="f272" fmla="val 6920"/>
                <a:gd name="f273" fmla="val 6876"/>
                <a:gd name="f274" fmla="val 6888"/>
                <a:gd name="f275" fmla="val 6924"/>
                <a:gd name="f276" fmla="val 6947"/>
                <a:gd name="f277" fmla="val 7046"/>
                <a:gd name="f278" fmla="val 6986"/>
                <a:gd name="f279" fmla="val 7002"/>
                <a:gd name="f280" fmla="val 7082"/>
                <a:gd name="f281" fmla="val 7114"/>
                <a:gd name="f282" fmla="val 7115"/>
                <a:gd name="f283" fmla="val 7060"/>
                <a:gd name="f284" fmla="val 7053"/>
                <a:gd name="f285" fmla="val 7047"/>
                <a:gd name="f286" fmla="val 7110"/>
                <a:gd name="f287" fmla="val 7070"/>
                <a:gd name="f288" fmla="val 7117"/>
                <a:gd name="f289" fmla="val 7193"/>
                <a:gd name="f290" fmla="val 7228"/>
                <a:gd name="f291" fmla="val 7234"/>
                <a:gd name="f292" fmla="val 7272"/>
                <a:gd name="f293" fmla="val 7260"/>
                <a:gd name="f294" fmla="val 7305"/>
                <a:gd name="f295" fmla="val 7249"/>
                <a:gd name="f296" fmla="val 7315"/>
                <a:gd name="f297" fmla="val 7270"/>
                <a:gd name="f298" fmla="val 7284"/>
                <a:gd name="f299" fmla="val 7352"/>
                <a:gd name="f300" fmla="val 7362"/>
                <a:gd name="f301" fmla="val 7398"/>
                <a:gd name="f302" fmla="val 7421"/>
                <a:gd name="f303" fmla="val 7372"/>
                <a:gd name="f304" fmla="val 7418"/>
                <a:gd name="f305" fmla="val 7472"/>
                <a:gd name="f306" fmla="val 7469"/>
                <a:gd name="f307" fmla="val 7422"/>
                <a:gd name="f308" fmla="val 7416"/>
                <a:gd name="f309" fmla="val 7375"/>
                <a:gd name="f310" fmla="val 7456"/>
                <a:gd name="f311" fmla="val 7441"/>
                <a:gd name="f312" fmla="val 7430"/>
                <a:gd name="f313" fmla="val 7437"/>
                <a:gd name="f314" fmla="val 7451"/>
                <a:gd name="f315" fmla="val 7463"/>
                <a:gd name="f316" fmla="val 7482"/>
                <a:gd name="f317" fmla="val 7436"/>
                <a:gd name="f318" fmla="val 7395"/>
                <a:gd name="f319" fmla="val 7388"/>
                <a:gd name="f320" fmla="val 7394"/>
                <a:gd name="f321" fmla="val 7378"/>
                <a:gd name="f322" fmla="val 7339"/>
                <a:gd name="f323" fmla="val 7299"/>
                <a:gd name="f324" fmla="val 7258"/>
                <a:gd name="f325" fmla="val 7264"/>
                <a:gd name="f326" fmla="val 7784"/>
                <a:gd name="f327" fmla="val 7795"/>
                <a:gd name="f328" fmla="val 7764"/>
                <a:gd name="f329" fmla="val 7709"/>
                <a:gd name="f330" fmla="val 7664"/>
                <a:gd name="f331" fmla="val 7614"/>
                <a:gd name="f332" fmla="val 7591"/>
                <a:gd name="f333" fmla="val 7578"/>
                <a:gd name="f334" fmla="val 7566"/>
                <a:gd name="f335" fmla="val 7597"/>
                <a:gd name="f336" fmla="val 7737"/>
                <a:gd name="f337" fmla="val 7670"/>
                <a:gd name="f338" fmla="val 4385"/>
                <a:gd name="f339" fmla="val 4401"/>
                <a:gd name="f340" fmla="val 4455"/>
                <a:gd name="f341" fmla="val 4458"/>
                <a:gd name="f342" fmla="val 4462"/>
                <a:gd name="f343" fmla="val 4450"/>
                <a:gd name="f344" fmla="val 4437"/>
                <a:gd name="f345" fmla="val 4392"/>
                <a:gd name="f346" fmla="val 4391"/>
                <a:gd name="f347" fmla="val 4388"/>
                <a:gd name="f348" fmla="val 4383"/>
                <a:gd name="f349" fmla="val 4399"/>
                <a:gd name="f350" fmla="val 4409"/>
                <a:gd name="f351" fmla="val 4403"/>
                <a:gd name="f352" fmla="val 4362"/>
                <a:gd name="f353" fmla="val 4366"/>
                <a:gd name="f354" fmla="val 4322"/>
                <a:gd name="f355" fmla="val 4308"/>
                <a:gd name="f356" fmla="val 4371"/>
                <a:gd name="f357" fmla="val 4129"/>
                <a:gd name="f358" fmla="val 4138"/>
                <a:gd name="f359" fmla="val 4112"/>
                <a:gd name="f360" fmla="val 4115"/>
                <a:gd name="f361" fmla="val 4118"/>
                <a:gd name="f362" fmla="val 4049"/>
                <a:gd name="f363" fmla="val 4053"/>
                <a:gd name="f364" fmla="val 4025"/>
                <a:gd name="f365" fmla="val 4029"/>
                <a:gd name="f366" fmla="val 4036"/>
                <a:gd name="f367" fmla="val 4812"/>
                <a:gd name="f368" fmla="val 4808"/>
                <a:gd name="f369" fmla="val 4804"/>
                <a:gd name="f370" fmla="val 4802"/>
                <a:gd name="f371" fmla="val 4778"/>
                <a:gd name="f372" fmla="val 4817"/>
                <a:gd name="f373" fmla="val 4814"/>
                <a:gd name="f374" fmla="val 4773"/>
                <a:gd name="f375" fmla="val 4781"/>
                <a:gd name="f376" fmla="val 4729"/>
                <a:gd name="f377" fmla="val 4523"/>
                <a:gd name="f378" fmla="val 4643"/>
                <a:gd name="f379" fmla="val 4728"/>
                <a:gd name="f380" fmla="val 4527"/>
                <a:gd name="f381" fmla="val 4514"/>
                <a:gd name="f382" fmla="val 4540"/>
                <a:gd name="f383" fmla="val 4586"/>
                <a:gd name="f384" fmla="val 4628"/>
                <a:gd name="f385" fmla="val 4662"/>
                <a:gd name="f386" fmla="val 4772"/>
                <a:gd name="f387" fmla="val 4760"/>
                <a:gd name="f388" fmla="val 4742"/>
                <a:gd name="f389" fmla="val 4720"/>
                <a:gd name="f390" fmla="val 348"/>
                <a:gd name="f391" fmla="val 352"/>
                <a:gd name="f392" fmla="val 354"/>
                <a:gd name="f393" fmla="val 356"/>
                <a:gd name="f394" fmla="val 3713"/>
                <a:gd name="f395" fmla="val 3699"/>
                <a:gd name="f396" fmla="val 3706"/>
                <a:gd name="f397" fmla="val 3671"/>
                <a:gd name="f398" fmla="val 3656"/>
                <a:gd name="f399" fmla="val 3658"/>
                <a:gd name="f400" fmla="val 3660"/>
                <a:gd name="f401" fmla="val 3661"/>
                <a:gd name="f402" fmla="val 3650"/>
                <a:gd name="f403" fmla="val 3622"/>
                <a:gd name="f404" fmla="val 3552"/>
                <a:gd name="f405" fmla="val 3532"/>
                <a:gd name="f406" fmla="val 3505"/>
                <a:gd name="f407" fmla="val 3473"/>
                <a:gd name="f408" fmla="val 3452"/>
                <a:gd name="f409" fmla="val 3471"/>
                <a:gd name="f410" fmla="val 3496"/>
                <a:gd name="f411" fmla="val 3489"/>
                <a:gd name="f412" fmla="val 3450"/>
                <a:gd name="f413" fmla="val 3431"/>
                <a:gd name="f414" fmla="val 3365"/>
                <a:gd name="f415" fmla="val 3404"/>
                <a:gd name="f416" fmla="val 3316"/>
                <a:gd name="f417" fmla="val 3286"/>
                <a:gd name="f418" fmla="val 3360"/>
                <a:gd name="f419" fmla="val 3372"/>
                <a:gd name="f420" fmla="val 3304"/>
                <a:gd name="f421" fmla="val 3247"/>
                <a:gd name="f422" fmla="val 3216"/>
                <a:gd name="f423" fmla="val 3211"/>
                <a:gd name="f424" fmla="val 3204"/>
                <a:gd name="f425" fmla="val 3159"/>
                <a:gd name="f426" fmla="val 3191"/>
                <a:gd name="f427" fmla="val 3132"/>
                <a:gd name="f428" fmla="val 3143"/>
                <a:gd name="f429" fmla="val 3109"/>
                <a:gd name="f430" fmla="val 3106"/>
                <a:gd name="f431" fmla="val 3110"/>
                <a:gd name="f432" fmla="val 3034"/>
                <a:gd name="f433" fmla="val 3009"/>
                <a:gd name="f434" fmla="val 2976"/>
                <a:gd name="f435" fmla="val 2885"/>
                <a:gd name="f436" fmla="val 2843"/>
                <a:gd name="f437" fmla="val 2768"/>
                <a:gd name="f438" fmla="val 2765"/>
                <a:gd name="f439" fmla="val 2745"/>
                <a:gd name="f440" fmla="val 2715"/>
                <a:gd name="f441" fmla="val 2701"/>
                <a:gd name="f442" fmla="val 2633"/>
                <a:gd name="f443" fmla="val 2626"/>
                <a:gd name="f444" fmla="val 2680"/>
                <a:gd name="f445" fmla="val 2670"/>
                <a:gd name="f446" fmla="val 2702"/>
                <a:gd name="f447" fmla="val 2729"/>
                <a:gd name="f448" fmla="val 2705"/>
                <a:gd name="f449" fmla="val 2741"/>
                <a:gd name="f450" fmla="val 2712"/>
                <a:gd name="f451" fmla="val 2608"/>
                <a:gd name="f452" fmla="val 2576"/>
                <a:gd name="f453" fmla="val 2587"/>
                <a:gd name="f454" fmla="val 2536"/>
                <a:gd name="f455" fmla="val 2526"/>
                <a:gd name="f456" fmla="val 2441"/>
                <a:gd name="f457" fmla="val 2400"/>
                <a:gd name="f458" fmla="val 2402"/>
                <a:gd name="f459" fmla="val 2403"/>
                <a:gd name="f460" fmla="val 2336"/>
                <a:gd name="f461" fmla="val 2354"/>
                <a:gd name="f462" fmla="val 2280"/>
                <a:gd name="f463" fmla="val 2286"/>
                <a:gd name="f464" fmla="val 2283"/>
                <a:gd name="f465" fmla="val 2288"/>
                <a:gd name="f466" fmla="val 2246"/>
                <a:gd name="f467" fmla="val 2204"/>
                <a:gd name="f468" fmla="val 2172"/>
                <a:gd name="f469" fmla="val 2153"/>
                <a:gd name="f470" fmla="val 2177"/>
                <a:gd name="f471" fmla="val 2189"/>
                <a:gd name="f472" fmla="val 2115"/>
                <a:gd name="f473" fmla="val 2035"/>
                <a:gd name="f474" fmla="val 1989"/>
                <a:gd name="f475" fmla="val 1941"/>
                <a:gd name="f476" fmla="val 1969"/>
                <a:gd name="f477" fmla="val 2004"/>
                <a:gd name="f478" fmla="val 1995"/>
                <a:gd name="f479" fmla="val 1974"/>
                <a:gd name="f480" fmla="val 1937"/>
                <a:gd name="f481" fmla="val 1943"/>
                <a:gd name="f482" fmla="val 1959"/>
                <a:gd name="f483" fmla="val 1976"/>
                <a:gd name="f484" fmla="val 1900"/>
                <a:gd name="f485" fmla="val 1905"/>
                <a:gd name="f486" fmla="val 1881"/>
                <a:gd name="f487" fmla="val 1867"/>
                <a:gd name="f488" fmla="val 1865"/>
                <a:gd name="f489" fmla="val 1821"/>
                <a:gd name="f490" fmla="val 1816"/>
                <a:gd name="f491" fmla="val 1762"/>
                <a:gd name="f492" fmla="val 1727"/>
                <a:gd name="f493" fmla="val 1722"/>
                <a:gd name="f494" fmla="val 1755"/>
                <a:gd name="f495" fmla="val 1769"/>
                <a:gd name="f496" fmla="val 1766"/>
                <a:gd name="f497" fmla="val 1728"/>
                <a:gd name="f498" fmla="val 1704"/>
                <a:gd name="f499" fmla="val 1695"/>
                <a:gd name="f500" fmla="val 1546"/>
                <a:gd name="f501" fmla="val 1574"/>
                <a:gd name="f502" fmla="val 1466"/>
                <a:gd name="f503" fmla="val 1313"/>
                <a:gd name="f504" fmla="val 1241"/>
                <a:gd name="f505" fmla="val 1218"/>
                <a:gd name="f506" fmla="val 1170"/>
                <a:gd name="f507" fmla="val 1198"/>
                <a:gd name="f508" fmla="val 1111"/>
                <a:gd name="f509" fmla="val 1066"/>
                <a:gd name="f510" fmla="val 979"/>
                <a:gd name="f511" fmla="val 972"/>
                <a:gd name="f512" fmla="val 1018"/>
                <a:gd name="f513" fmla="val 1015"/>
                <a:gd name="f514" fmla="val 958"/>
                <a:gd name="f515" fmla="val 912"/>
                <a:gd name="f516" fmla="val 824"/>
                <a:gd name="f517" fmla="val 839"/>
                <a:gd name="f518" fmla="val 843"/>
                <a:gd name="f519" fmla="val 845"/>
                <a:gd name="f520" fmla="val 847"/>
                <a:gd name="f521" fmla="val 809"/>
                <a:gd name="f522" fmla="val 786"/>
                <a:gd name="f523" fmla="val 773"/>
                <a:gd name="f524" fmla="val 803"/>
                <a:gd name="f525" fmla="val 796"/>
                <a:gd name="f526" fmla="val 626"/>
                <a:gd name="f527" fmla="val 496"/>
                <a:gd name="f528" fmla="val 327"/>
                <a:gd name="f529" fmla="val 376"/>
                <a:gd name="f530" fmla="val 394"/>
                <a:gd name="f531" fmla="val 347"/>
                <a:gd name="f532" fmla="val 329"/>
                <a:gd name="f533" fmla="val 293"/>
                <a:gd name="f534" fmla="val 263"/>
                <a:gd name="f535" fmla="val 260"/>
                <a:gd name="f536" fmla="val 245"/>
                <a:gd name="f537" fmla="val 167"/>
                <a:gd name="f538" fmla="val 114"/>
                <a:gd name="f539" fmla="val 138"/>
                <a:gd name="f540" fmla="val 104"/>
                <a:gd name="f541" fmla="val 165"/>
                <a:gd name="f542" fmla="val 129"/>
                <a:gd name="f543" fmla="val 97"/>
                <a:gd name="f544" fmla="val 92"/>
                <a:gd name="f545" fmla="val 100"/>
                <a:gd name="f546" fmla="val 119"/>
                <a:gd name="f547" fmla="val 84"/>
                <a:gd name="f548" fmla="val 82"/>
                <a:gd name="f549" fmla="val 55"/>
                <a:gd name="f550" fmla="val 125"/>
                <a:gd name="f551" fmla="val 333"/>
                <a:gd name="f552" fmla="val 345"/>
                <a:gd name="f553" fmla="val 324"/>
                <a:gd name="f554" fmla="val 322"/>
                <a:gd name="f555" fmla="val 351"/>
                <a:gd name="f556" fmla="val 369"/>
                <a:gd name="f557" fmla="val 407"/>
                <a:gd name="f558" fmla="val 430"/>
                <a:gd name="f559" fmla="val 389"/>
                <a:gd name="f560" fmla="val 371"/>
                <a:gd name="f561" fmla="val 373"/>
                <a:gd name="f562" fmla="val 382"/>
                <a:gd name="f563" fmla="val 403"/>
                <a:gd name="f564" fmla="val 408"/>
                <a:gd name="f565" fmla="val 516"/>
                <a:gd name="f566" fmla="val 543"/>
                <a:gd name="f567" fmla="val 653"/>
                <a:gd name="f568" fmla="val 525"/>
                <a:gd name="f569" fmla="val 633"/>
                <a:gd name="f570" fmla="val 665"/>
                <a:gd name="f571" fmla="val 727"/>
                <a:gd name="f572" fmla="val 808"/>
                <a:gd name="f573" fmla="val 878"/>
                <a:gd name="f574" fmla="val 864"/>
                <a:gd name="f575" fmla="val 854"/>
                <a:gd name="f576" fmla="val 870"/>
                <a:gd name="f577" fmla="val 877"/>
                <a:gd name="f578" fmla="val 931"/>
                <a:gd name="f579" fmla="val 1011"/>
                <a:gd name="f580" fmla="val 1072"/>
                <a:gd name="f581" fmla="val 1173"/>
                <a:gd name="f582" fmla="val 1243"/>
                <a:gd name="f583" fmla="val 1262"/>
                <a:gd name="f584" fmla="val 1152"/>
                <a:gd name="f585" fmla="val 1123"/>
                <a:gd name="f586" fmla="val 1187"/>
                <a:gd name="f587" fmla="val 1147"/>
                <a:gd name="f588" fmla="val 1132"/>
                <a:gd name="f589" fmla="val 1108"/>
                <a:gd name="f590" fmla="val 1164"/>
                <a:gd name="f591" fmla="val 1182"/>
                <a:gd name="f592" fmla="val 1235"/>
                <a:gd name="f593" fmla="val 1231"/>
                <a:gd name="f594" fmla="val 1238"/>
                <a:gd name="f595" fmla="val 1269"/>
                <a:gd name="f596" fmla="val 1272"/>
                <a:gd name="f597" fmla="val 1280"/>
                <a:gd name="f598" fmla="val 1373"/>
                <a:gd name="f599" fmla="val 1353"/>
                <a:gd name="f600" fmla="val 1352"/>
                <a:gd name="f601" fmla="val 1328"/>
                <a:gd name="f602" fmla="val 1337"/>
                <a:gd name="f603" fmla="val 1316"/>
                <a:gd name="f604" fmla="val 1292"/>
                <a:gd name="f605" fmla="val 1318"/>
                <a:gd name="f606" fmla="val 1377"/>
                <a:gd name="f607" fmla="val 1409"/>
                <a:gd name="f608" fmla="val 1419"/>
                <a:gd name="f609" fmla="val 1536"/>
                <a:gd name="f610" fmla="val 1591"/>
                <a:gd name="f611" fmla="val 1646"/>
                <a:gd name="f612" fmla="val 1745"/>
                <a:gd name="f613" fmla="val 1807"/>
                <a:gd name="f614" fmla="val 1848"/>
                <a:gd name="f615" fmla="val 1869"/>
                <a:gd name="f616" fmla="val 20"/>
                <a:gd name="f617" fmla="val 1993"/>
                <a:gd name="f618" fmla="val 2049"/>
                <a:gd name="f619" fmla="val 21"/>
                <a:gd name="f620" fmla="val 2052"/>
                <a:gd name="f621" fmla="val 2010"/>
                <a:gd name="f622" fmla="val 23"/>
                <a:gd name="f623" fmla="val 1991"/>
                <a:gd name="f624" fmla="val 2028"/>
                <a:gd name="f625" fmla="val 2058"/>
                <a:gd name="f626" fmla="val 2070"/>
                <a:gd name="f627" fmla="val 1986"/>
                <a:gd name="f628" fmla="val 2074"/>
                <a:gd name="f629" fmla="val 2037"/>
                <a:gd name="f630" fmla="val 2076"/>
                <a:gd name="f631" fmla="val 2117"/>
                <a:gd name="f632" fmla="val 2136"/>
                <a:gd name="f633" fmla="val 2073"/>
                <a:gd name="f634" fmla="val 2158"/>
                <a:gd name="f635" fmla="val 2094"/>
                <a:gd name="f636" fmla="val 2144"/>
                <a:gd name="f637" fmla="val 2211"/>
                <a:gd name="f638" fmla="val 2270"/>
                <a:gd name="f639" fmla="val 2277"/>
                <a:gd name="f640" fmla="val 2299"/>
                <a:gd name="f641" fmla="val 2317"/>
                <a:gd name="f642" fmla="val 2344"/>
                <a:gd name="f643" fmla="val 2263"/>
                <a:gd name="f644" fmla="val 2319"/>
                <a:gd name="f645" fmla="val 2376"/>
                <a:gd name="f646" fmla="val 2491"/>
                <a:gd name="f647" fmla="val 2516"/>
                <a:gd name="f648" fmla="val 2560"/>
                <a:gd name="f649" fmla="val 2433"/>
                <a:gd name="f650" fmla="val 2499"/>
                <a:gd name="f651" fmla="val 2461"/>
                <a:gd name="f652" fmla="val 2408"/>
                <a:gd name="f653" fmla="val 2396"/>
                <a:gd name="f654" fmla="val 2409"/>
                <a:gd name="f655" fmla="val 2475"/>
                <a:gd name="f656" fmla="val 2466"/>
                <a:gd name="f657" fmla="val 2647"/>
                <a:gd name="f658" fmla="val 2737"/>
                <a:gd name="f659" fmla="val 2812"/>
                <a:gd name="f660" fmla="val 2865"/>
                <a:gd name="f661" fmla="val 19"/>
                <a:gd name="f662" fmla="val 2956"/>
                <a:gd name="f663" fmla="val 2929"/>
                <a:gd name="f664" fmla="val 3031"/>
                <a:gd name="f665" fmla="val 2974"/>
                <a:gd name="f666" fmla="val 3016"/>
                <a:gd name="f667" fmla="val 3058"/>
                <a:gd name="f668" fmla="val 3021"/>
                <a:gd name="f669" fmla="val 3045"/>
                <a:gd name="f670" fmla="val 3014"/>
                <a:gd name="f671" fmla="val 3035"/>
                <a:gd name="f672" fmla="val 3084"/>
                <a:gd name="f673" fmla="val 3104"/>
                <a:gd name="f674" fmla="val 3094"/>
                <a:gd name="f675" fmla="val 3098"/>
                <a:gd name="f676" fmla="val 3096"/>
                <a:gd name="f677" fmla="val 3140"/>
                <a:gd name="f678" fmla="val 3117"/>
                <a:gd name="f679" fmla="val 3149"/>
                <a:gd name="f680" fmla="val 3220"/>
                <a:gd name="f681" fmla="val 3249"/>
                <a:gd name="f682" fmla="val 3291"/>
                <a:gd name="f683" fmla="val 17"/>
                <a:gd name="f684" fmla="val 3268"/>
                <a:gd name="f685" fmla="val 3332"/>
                <a:gd name="f686" fmla="val 18"/>
                <a:gd name="f687" fmla="val 3338"/>
                <a:gd name="f688" fmla="val 3369"/>
                <a:gd name="f689" fmla="val 3394"/>
                <a:gd name="f690" fmla="val 16"/>
                <a:gd name="f691" fmla="val 3440"/>
                <a:gd name="f692" fmla="val 3421"/>
                <a:gd name="f693" fmla="val 3483"/>
                <a:gd name="f694" fmla="val 3562"/>
                <a:gd name="f695" fmla="val 3614"/>
                <a:gd name="f696" fmla="val 3689"/>
                <a:gd name="f697" fmla="val 3687"/>
                <a:gd name="f698" fmla="val 3672"/>
                <a:gd name="f699" fmla="val 3694"/>
                <a:gd name="f700" fmla="val 3711"/>
                <a:gd name="f701" fmla="val 3741"/>
                <a:gd name="f702" fmla="val 3760"/>
                <a:gd name="f703" fmla="val 3759"/>
                <a:gd name="f704" fmla="val 3769"/>
                <a:gd name="f705" fmla="val 3775"/>
                <a:gd name="f706" fmla="val 3807"/>
                <a:gd name="f707" fmla="val 15"/>
                <a:gd name="f708" fmla="val 3823"/>
                <a:gd name="f709" fmla="val 3885"/>
                <a:gd name="f710" fmla="val 12"/>
                <a:gd name="f711" fmla="val 3881"/>
                <a:gd name="f712" fmla="val 10"/>
                <a:gd name="f713" fmla="val 3828"/>
                <a:gd name="f714" fmla="val 11"/>
                <a:gd name="f715" fmla="val 3805"/>
                <a:gd name="f716" fmla="val 3786"/>
                <a:gd name="f717" fmla="val 3767"/>
                <a:gd name="f718" fmla="val 3730"/>
                <a:gd name="f719" fmla="val 3715"/>
                <a:gd name="f720" fmla="val 13"/>
                <a:gd name="f721" fmla="val 3753"/>
                <a:gd name="f722" fmla="val 3860"/>
                <a:gd name="f723" fmla="val 3924"/>
                <a:gd name="f724" fmla="val 8"/>
                <a:gd name="f725" fmla="val 6"/>
                <a:gd name="f726" fmla="val 3800"/>
                <a:gd name="f727" fmla="val 5"/>
                <a:gd name="f728" fmla="val 3725"/>
                <a:gd name="f729" fmla="val 3758"/>
                <a:gd name="f730" fmla="val 7"/>
                <a:gd name="f731" fmla="val 3719"/>
                <a:gd name="f732" fmla="val 3757"/>
                <a:gd name="f733" fmla="val 9"/>
                <a:gd name="f734" fmla="val 3654"/>
                <a:gd name="f735" fmla="val 3693"/>
                <a:gd name="f736" fmla="val 3709"/>
                <a:gd name="f737" fmla="val 3643"/>
                <a:gd name="f738" fmla="val 3641"/>
                <a:gd name="f739" fmla="val 3608"/>
                <a:gd name="f740" fmla="val 3626"/>
                <a:gd name="f741" fmla="val 3635"/>
                <a:gd name="f742" fmla="val 3569"/>
                <a:gd name="f743" fmla="val 3551"/>
                <a:gd name="f744" fmla="val 3492"/>
                <a:gd name="f745" fmla="val 3499"/>
                <a:gd name="f746" fmla="val 3417"/>
                <a:gd name="f747" fmla="val 3408"/>
                <a:gd name="f748" fmla="val 3436"/>
                <a:gd name="f749" fmla="val 3377"/>
                <a:gd name="f750" fmla="val 3323"/>
                <a:gd name="f751" fmla="val 3425"/>
                <a:gd name="f752" fmla="val 3343"/>
                <a:gd name="f753" fmla="val 3266"/>
                <a:gd name="f754" fmla="val 3208"/>
                <a:gd name="f755" fmla="val 3228"/>
                <a:gd name="f756" fmla="val 3276"/>
                <a:gd name="f757" fmla="val 3324"/>
                <a:gd name="f758" fmla="val 3295"/>
                <a:gd name="f759" fmla="val 3310"/>
                <a:gd name="f760" fmla="val 3410"/>
                <a:gd name="f761" fmla="val 3355"/>
                <a:gd name="f762" fmla="val 3461"/>
                <a:gd name="f763" fmla="val 3466"/>
                <a:gd name="f764" fmla="val 3472"/>
                <a:gd name="f765" fmla="val 3433"/>
                <a:gd name="f766" fmla="val 3427"/>
                <a:gd name="f767" fmla="val 3378"/>
                <a:gd name="f768" fmla="val 3485"/>
                <a:gd name="f769" fmla="val 3474"/>
                <a:gd name="f770" fmla="val 3"/>
                <a:gd name="f771" fmla="val 3568"/>
                <a:gd name="f772" fmla="val 4"/>
                <a:gd name="f773" fmla="val 3525"/>
                <a:gd name="f774" fmla="val 3584"/>
                <a:gd name="f775" fmla="val 3589"/>
                <a:gd name="f776" fmla="val 3667"/>
                <a:gd name="f777" fmla="val 3652"/>
                <a:gd name="f778" fmla="val 3707"/>
                <a:gd name="f779" fmla="val 3726"/>
                <a:gd name="f780" fmla="val 3789"/>
                <a:gd name="f781" fmla="val 3797"/>
                <a:gd name="f782" fmla="val 3733"/>
                <a:gd name="f783" fmla="val 3745"/>
                <a:gd name="f784" fmla="val 3831"/>
                <a:gd name="f785" fmla="val 3862"/>
                <a:gd name="f786" fmla="val 3939"/>
                <a:gd name="f787" fmla="val 3944"/>
                <a:gd name="f788" fmla="val 3943"/>
                <a:gd name="f789" fmla="val 3970"/>
                <a:gd name="f790" fmla="val 3961"/>
                <a:gd name="f791" fmla="val 3981"/>
                <a:gd name="f792" fmla="val 3951"/>
                <a:gd name="f793" fmla="val 3976"/>
                <a:gd name="f794" fmla="val 4007"/>
                <a:gd name="f795" fmla="val 4051"/>
                <a:gd name="f796" fmla="val 4061"/>
                <a:gd name="f797" fmla="val 4089"/>
                <a:gd name="f798" fmla="val 4058"/>
                <a:gd name="f799" fmla="val 4084"/>
                <a:gd name="f800" fmla="val 4097"/>
                <a:gd name="f801" fmla="val 4098"/>
                <a:gd name="f802" fmla="val 4035"/>
                <a:gd name="f803" fmla="val 3994"/>
                <a:gd name="f804" fmla="val 4021"/>
                <a:gd name="f805" fmla="val 4002"/>
                <a:gd name="f806" fmla="val 3999"/>
                <a:gd name="f807" fmla="val 3971"/>
                <a:gd name="f808" fmla="val 3998"/>
                <a:gd name="f809" fmla="val 3995"/>
                <a:gd name="f810" fmla="val 3989"/>
                <a:gd name="f811" fmla="val 3986"/>
                <a:gd name="f812" fmla="val 3991"/>
                <a:gd name="f813" fmla="val 3988"/>
                <a:gd name="f814" fmla="val 3966"/>
                <a:gd name="f815" fmla="val 3949"/>
                <a:gd name="f816" fmla="val 3954"/>
                <a:gd name="f817" fmla="val 3934"/>
                <a:gd name="f818" fmla="val 3985"/>
                <a:gd name="f819" fmla="val 4000"/>
                <a:gd name="f820" fmla="val 4033"/>
                <a:gd name="f821" fmla="val 4149"/>
                <a:gd name="f822" fmla="val 4198"/>
                <a:gd name="f823" fmla="val 4220"/>
                <a:gd name="f824" fmla="val 4257"/>
                <a:gd name="f825" fmla="val 4267"/>
                <a:gd name="f826" fmla="val 4310"/>
                <a:gd name="f827" fmla="val 4351"/>
                <a:gd name="f828" fmla="val 4323"/>
                <a:gd name="f829" fmla="val 4316"/>
                <a:gd name="f830" fmla="val 4307"/>
                <a:gd name="f831" fmla="val 4305"/>
                <a:gd name="f832" fmla="val 4303"/>
                <a:gd name="f833" fmla="val 4301"/>
                <a:gd name="f834" fmla="val 4298"/>
                <a:gd name="f835" fmla="val 4376"/>
                <a:gd name="f836" fmla="val 4372"/>
                <a:gd name="f837" fmla="val 4359"/>
                <a:gd name="f838" fmla="val 4438"/>
                <a:gd name="f839" fmla="val 4390"/>
                <a:gd name="f840" fmla="val 4454"/>
                <a:gd name="f841" fmla="val 4517"/>
                <a:gd name="f842" fmla="val 4545"/>
                <a:gd name="f843" fmla="val 4543"/>
                <a:gd name="f844" fmla="val 4568"/>
                <a:gd name="f845" fmla="val 4613"/>
                <a:gd name="f846" fmla="val 4645"/>
                <a:gd name="f847" fmla="val 4684"/>
                <a:gd name="f848" fmla="val 4704"/>
                <a:gd name="f849" fmla="val 4649"/>
                <a:gd name="f850" fmla="val 4682"/>
                <a:gd name="f851" fmla="val 4677"/>
                <a:gd name="f852" fmla="val 4683"/>
                <a:gd name="f853" fmla="val 4693"/>
                <a:gd name="f854" fmla="val 4694"/>
                <a:gd name="f855" fmla="val 4702"/>
                <a:gd name="f856" fmla="val 4624"/>
                <a:gd name="f857" fmla="val 4564"/>
                <a:gd name="f858" fmla="val 4541"/>
                <a:gd name="f859" fmla="val 4558"/>
                <a:gd name="f860" fmla="val 4571"/>
                <a:gd name="f861" fmla="val 4591"/>
                <a:gd name="f862" fmla="val 4562"/>
                <a:gd name="f863" fmla="val 4525"/>
                <a:gd name="f864" fmla="val 4477"/>
                <a:gd name="f865" fmla="val 4461"/>
                <a:gd name="f866" fmla="val 4412"/>
                <a:gd name="f867" fmla="val 4432"/>
                <a:gd name="f868" fmla="val 4420"/>
                <a:gd name="f869" fmla="val 4471"/>
                <a:gd name="f870" fmla="val 4465"/>
                <a:gd name="f871" fmla="val 4421"/>
                <a:gd name="f872" fmla="val 4389"/>
                <a:gd name="f873" fmla="val 4373"/>
                <a:gd name="f874" fmla="val 4380"/>
                <a:gd name="f875" fmla="val 4313"/>
                <a:gd name="f876" fmla="val 4360"/>
                <a:gd name="f877" fmla="val 4416"/>
                <a:gd name="f878" fmla="val 4481"/>
                <a:gd name="f879" fmla="val 4466"/>
                <a:gd name="f880" fmla="val 4497"/>
                <a:gd name="f881" fmla="val 4603"/>
                <a:gd name="f882" fmla="val 4636"/>
                <a:gd name="f883" fmla="val 4671"/>
                <a:gd name="f884" fmla="val 4736"/>
                <a:gd name="f885" fmla="val 4689"/>
                <a:gd name="f886" fmla="val 4731"/>
                <a:gd name="f887" fmla="val 4714"/>
                <a:gd name="f888" fmla="val 4761"/>
                <a:gd name="f889" fmla="val 4777"/>
                <a:gd name="f890" fmla="val 4823"/>
                <a:gd name="f891" fmla="val 4780"/>
                <a:gd name="f892" fmla="val 4775"/>
                <a:gd name="f893" fmla="val 4837"/>
                <a:gd name="f894" fmla="val 4840"/>
                <a:gd name="f895" fmla="val 4982"/>
                <a:gd name="f896" fmla="val 5119"/>
                <a:gd name="f897" fmla="val 5113"/>
                <a:gd name="f898" fmla="val 5218"/>
                <a:gd name="f899" fmla="val 5279"/>
                <a:gd name="f900" fmla="val 5376"/>
                <a:gd name="f901" fmla="val 5452"/>
                <a:gd name="f902" fmla="val 5435"/>
                <a:gd name="f903" fmla="val 5389"/>
                <a:gd name="f904" fmla="val 5411"/>
                <a:gd name="f905" fmla="val 5373"/>
                <a:gd name="f906" fmla="val 5334"/>
                <a:gd name="f907" fmla="val 5294"/>
                <a:gd name="f908" fmla="val 5290"/>
                <a:gd name="f909" fmla="val 5313"/>
                <a:gd name="f910" fmla="val 5277"/>
                <a:gd name="f911" fmla="val 5245"/>
                <a:gd name="f912" fmla="val 5246"/>
                <a:gd name="f913" fmla="val 5281"/>
                <a:gd name="f914" fmla="val 5255"/>
                <a:gd name="f915" fmla="val 5211"/>
                <a:gd name="f916" fmla="val 5153"/>
                <a:gd name="f917" fmla="val 5114"/>
                <a:gd name="f918" fmla="val 5127"/>
                <a:gd name="f919" fmla="val 5180"/>
                <a:gd name="f920" fmla="val 5148"/>
                <a:gd name="f921" fmla="val 5221"/>
                <a:gd name="f922" fmla="val 5193"/>
                <a:gd name="f923" fmla="val 5126"/>
                <a:gd name="f924" fmla="val 5066"/>
                <a:gd name="f925" fmla="val 5073"/>
                <a:gd name="f926" fmla="val 5075"/>
                <a:gd name="f927" fmla="val 5090"/>
                <a:gd name="f928" fmla="val 5003"/>
                <a:gd name="f929" fmla="val 5024"/>
                <a:gd name="f930" fmla="val 4931"/>
                <a:gd name="f931" fmla="val 4939"/>
                <a:gd name="f932" fmla="val 5032"/>
                <a:gd name="f933" fmla="val 5005"/>
                <a:gd name="f934" fmla="val 5110"/>
                <a:gd name="f935" fmla="val 5080"/>
                <a:gd name="f936" fmla="val 5042"/>
                <a:gd name="f937" fmla="val 5023"/>
                <a:gd name="f938" fmla="val 5021"/>
                <a:gd name="f939" fmla="val 5018"/>
                <a:gd name="f940" fmla="val 5002"/>
                <a:gd name="f941" fmla="val 5155"/>
                <a:gd name="f942" fmla="val 5166"/>
                <a:gd name="f943" fmla="val 5122"/>
                <a:gd name="f944" fmla="val 5094"/>
                <a:gd name="f945" fmla="val 5144"/>
                <a:gd name="f946" fmla="val 5261"/>
                <a:gd name="f947" fmla="val 5237"/>
                <a:gd name="f948" fmla="val 5229"/>
                <a:gd name="f949" fmla="val 5216"/>
                <a:gd name="f950" fmla="val 5249"/>
                <a:gd name="f951" fmla="val 5266"/>
                <a:gd name="f952" fmla="val 5262"/>
                <a:gd name="f953" fmla="val 5265"/>
                <a:gd name="f954" fmla="val 5362"/>
                <a:gd name="f955" fmla="val 5408"/>
                <a:gd name="f956" fmla="val 5438"/>
                <a:gd name="f957" fmla="val 5447"/>
                <a:gd name="f958" fmla="val 5434"/>
                <a:gd name="f959" fmla="val 5505"/>
                <a:gd name="f960" fmla="val 5531"/>
                <a:gd name="f961" fmla="val 5530"/>
                <a:gd name="f962" fmla="val 5573"/>
                <a:gd name="f963" fmla="val 5596"/>
                <a:gd name="f964" fmla="val 5609"/>
                <a:gd name="f965" fmla="val 5592"/>
                <a:gd name="f966" fmla="val 5564"/>
                <a:gd name="f967" fmla="val 5508"/>
                <a:gd name="f968" fmla="val 5533"/>
                <a:gd name="f969" fmla="val 5507"/>
                <a:gd name="f970" fmla="val 5418"/>
                <a:gd name="f971" fmla="val 5394"/>
                <a:gd name="f972" fmla="val 5351"/>
                <a:gd name="f973" fmla="val 5354"/>
                <a:gd name="f974" fmla="val 5378"/>
                <a:gd name="f975" fmla="val 5416"/>
                <a:gd name="f976" fmla="val 5439"/>
                <a:gd name="f977" fmla="val 5410"/>
                <a:gd name="f978" fmla="val 5462"/>
                <a:gd name="f979" fmla="val 5437"/>
                <a:gd name="f980" fmla="val 5499"/>
                <a:gd name="f981" fmla="val 5476"/>
                <a:gd name="f982" fmla="val 5532"/>
                <a:gd name="f983" fmla="val 5510"/>
                <a:gd name="f984" fmla="val 5422"/>
                <a:gd name="f985" fmla="val 5440"/>
                <a:gd name="f986" fmla="val 5473"/>
                <a:gd name="f987" fmla="val 5550"/>
                <a:gd name="f988" fmla="val 5593"/>
                <a:gd name="f989" fmla="val 5590"/>
                <a:gd name="f990" fmla="val 5654"/>
                <a:gd name="f991" fmla="val 5676"/>
                <a:gd name="f992" fmla="val 5764"/>
                <a:gd name="f993" fmla="val 5793"/>
                <a:gd name="f994" fmla="val 5786"/>
                <a:gd name="f995" fmla="val 5750"/>
                <a:gd name="f996" fmla="val 5755"/>
                <a:gd name="f997" fmla="val 5714"/>
                <a:gd name="f998" fmla="val 5686"/>
                <a:gd name="f999" fmla="val 5655"/>
                <a:gd name="f1000" fmla="val 5701"/>
                <a:gd name="f1001" fmla="val 5785"/>
                <a:gd name="f1002" fmla="val 5796"/>
                <a:gd name="f1003" fmla="val 5824"/>
                <a:gd name="f1004" fmla="val 5838"/>
                <a:gd name="f1005" fmla="val 5859"/>
                <a:gd name="f1006" fmla="val 5789"/>
                <a:gd name="f1007" fmla="val 5788"/>
                <a:gd name="f1008" fmla="val 5769"/>
                <a:gd name="f1009" fmla="val 5751"/>
                <a:gd name="f1010" fmla="val 5705"/>
                <a:gd name="f1011" fmla="val 5730"/>
                <a:gd name="f1012" fmla="val 5672"/>
                <a:gd name="f1013" fmla="val 5619"/>
                <a:gd name="f1014" fmla="val 5600"/>
                <a:gd name="f1015" fmla="val 5683"/>
                <a:gd name="f1016" fmla="val 5765"/>
                <a:gd name="f1017" fmla="val 5843"/>
                <a:gd name="f1018" fmla="val 5866"/>
                <a:gd name="f1019" fmla="val 5893"/>
                <a:gd name="f1020" fmla="val 5905"/>
                <a:gd name="f1021" fmla="val 5957"/>
                <a:gd name="f1022" fmla="val 6029"/>
                <a:gd name="f1023" fmla="val 6074"/>
                <a:gd name="f1024" fmla="val 6070"/>
                <a:gd name="f1025" fmla="val 6113"/>
                <a:gd name="f1026" fmla="val 6130"/>
                <a:gd name="f1027" fmla="val 6153"/>
                <a:gd name="f1028" fmla="val 6114"/>
                <a:gd name="f1029" fmla="val 6205"/>
                <a:gd name="f1030" fmla="val 6201"/>
                <a:gd name="f1031" fmla="val 6137"/>
                <a:gd name="f1032" fmla="val 6107"/>
                <a:gd name="f1033" fmla="val 6121"/>
                <a:gd name="f1034" fmla="val 6086"/>
                <a:gd name="f1035" fmla="val 6006"/>
                <a:gd name="f1036" fmla="val 6040"/>
                <a:gd name="f1037" fmla="val 5983"/>
                <a:gd name="f1038" fmla="val 5944"/>
                <a:gd name="f1039" fmla="val 5927"/>
                <a:gd name="f1040" fmla="val 5988"/>
                <a:gd name="f1041" fmla="val 5967"/>
                <a:gd name="f1042" fmla="val 5997"/>
                <a:gd name="f1043" fmla="val 6009"/>
                <a:gd name="f1044" fmla="val 6047"/>
                <a:gd name="f1045" fmla="val 6017"/>
                <a:gd name="f1046" fmla="val 5961"/>
                <a:gd name="f1047" fmla="val 5902"/>
                <a:gd name="f1048" fmla="val 5938"/>
                <a:gd name="f1049" fmla="val 6046"/>
                <a:gd name="f1050" fmla="val 6003"/>
                <a:gd name="f1051" fmla="val 6067"/>
                <a:gd name="f1052" fmla="val 6112"/>
                <a:gd name="f1053" fmla="val 6110"/>
                <a:gd name="f1054" fmla="val 6166"/>
                <a:gd name="f1055" fmla="val 6158"/>
                <a:gd name="f1056" fmla="val 6141"/>
                <a:gd name="f1057" fmla="val 6218"/>
                <a:gd name="f1058" fmla="val 6175"/>
                <a:gd name="f1059" fmla="val 6246"/>
                <a:gd name="f1060" fmla="val 6274"/>
                <a:gd name="f1061" fmla="val 6304"/>
                <a:gd name="f1062" fmla="val 6275"/>
                <a:gd name="f1063" fmla="val 6256"/>
                <a:gd name="f1064" fmla="val 6226"/>
                <a:gd name="f1065" fmla="val 6269"/>
                <a:gd name="f1066" fmla="val 6272"/>
                <a:gd name="f1067" fmla="val 6298"/>
                <a:gd name="f1068" fmla="val 6346"/>
                <a:gd name="f1069" fmla="val 6532"/>
                <a:gd name="f1070" fmla="val 6592"/>
                <a:gd name="f1071" fmla="val 6575"/>
                <a:gd name="f1072" fmla="val 6568"/>
                <a:gd name="f1073" fmla="val 6591"/>
                <a:gd name="f1074" fmla="val 6565"/>
                <a:gd name="f1075" fmla="val 6513"/>
                <a:gd name="f1076" fmla="val 6468"/>
                <a:gd name="f1077" fmla="val 6563"/>
                <a:gd name="f1078" fmla="val 6461"/>
                <a:gd name="f1079" fmla="val 6456"/>
                <a:gd name="f1080" fmla="val 6352"/>
                <a:gd name="f1081" fmla="val 6291"/>
                <a:gd name="f1082" fmla="val 6290"/>
                <a:gd name="f1083" fmla="val 6261"/>
                <a:gd name="f1084" fmla="val 6287"/>
                <a:gd name="f1085" fmla="val 6436"/>
                <a:gd name="f1086" fmla="val 6430"/>
                <a:gd name="f1087" fmla="val 6419"/>
                <a:gd name="f1088" fmla="val 6417"/>
                <a:gd name="f1089" fmla="val 6457"/>
                <a:gd name="f1090" fmla="val 6474"/>
                <a:gd name="f1091" fmla="val 6503"/>
                <a:gd name="f1092" fmla="val 6499"/>
                <a:gd name="f1093" fmla="val 6549"/>
                <a:gd name="f1094" fmla="val 6530"/>
                <a:gd name="f1095" fmla="val 6570"/>
                <a:gd name="f1096" fmla="val 6611"/>
                <a:gd name="f1097" fmla="val 6604"/>
                <a:gd name="f1098" fmla="val 6657"/>
                <a:gd name="f1099" fmla="val 6655"/>
                <a:gd name="f1100" fmla="val 6685"/>
                <a:gd name="f1101" fmla="val 6691"/>
                <a:gd name="f1102" fmla="val 6718"/>
                <a:gd name="f1103" fmla="val 6719"/>
                <a:gd name="f1104" fmla="val 6645"/>
                <a:gd name="f1105" fmla="val 6683"/>
                <a:gd name="f1106" fmla="val 6656"/>
                <a:gd name="f1107" fmla="val 6697"/>
                <a:gd name="f1108" fmla="val 6651"/>
                <a:gd name="f1109" fmla="val 6730"/>
                <a:gd name="f1110" fmla="val 6734"/>
                <a:gd name="f1111" fmla="val 6757"/>
                <a:gd name="f1112" fmla="val 6785"/>
                <a:gd name="f1113" fmla="val 6813"/>
                <a:gd name="f1114" fmla="val 6780"/>
                <a:gd name="f1115" fmla="val 6759"/>
                <a:gd name="f1116" fmla="val 6717"/>
                <a:gd name="f1117" fmla="val 6747"/>
                <a:gd name="f1118" fmla="val 6822"/>
                <a:gd name="f1119" fmla="val 6854"/>
                <a:gd name="f1120" fmla="val 6877"/>
                <a:gd name="f1121" fmla="val 6907"/>
                <a:gd name="f1122" fmla="val 6849"/>
                <a:gd name="f1123" fmla="val 6927"/>
                <a:gd name="f1124" fmla="val 6812"/>
                <a:gd name="f1125" fmla="val 6814"/>
                <a:gd name="f1126" fmla="val 6823"/>
                <a:gd name="f1127" fmla="val 6827"/>
                <a:gd name="f1128" fmla="val 6811"/>
                <a:gd name="f1129" fmla="val 6758"/>
                <a:gd name="f1130" fmla="val 6733"/>
                <a:gd name="f1131" fmla="val 6739"/>
                <a:gd name="f1132" fmla="val 6713"/>
                <a:gd name="f1133" fmla="val 6743"/>
                <a:gd name="f1134" fmla="val 6795"/>
                <a:gd name="f1135" fmla="val 6837"/>
                <a:gd name="f1136" fmla="val 6829"/>
                <a:gd name="f1137" fmla="val 6891"/>
                <a:gd name="f1138" fmla="val 6885"/>
                <a:gd name="f1139" fmla="val 6908"/>
                <a:gd name="f1140" fmla="val 6950"/>
                <a:gd name="f1141" fmla="val 6992"/>
                <a:gd name="f1142" fmla="val 7023"/>
                <a:gd name="f1143" fmla="val 7140"/>
                <a:gd name="f1144" fmla="val 7089"/>
                <a:gd name="f1145" fmla="val 7127"/>
                <a:gd name="f1146" fmla="val 7160"/>
                <a:gd name="f1147" fmla="val 7202"/>
                <a:gd name="f1148" fmla="val 7150"/>
                <a:gd name="f1149" fmla="val 7211"/>
                <a:gd name="f1150" fmla="val 7194"/>
                <a:gd name="f1151" fmla="val 7242"/>
                <a:gd name="f1152" fmla="val 7247"/>
                <a:gd name="f1153" fmla="val 7248"/>
                <a:gd name="f1154" fmla="val 7330"/>
                <a:gd name="f1155" fmla="val 7447"/>
                <a:gd name="f1156" fmla="val 7495"/>
                <a:gd name="f1157" fmla="val 7552"/>
                <a:gd name="f1158" fmla="val 7561"/>
                <a:gd name="f1159" fmla="val 7642"/>
                <a:gd name="f1160" fmla="val 7659"/>
                <a:gd name="f1161" fmla="val 7629"/>
                <a:gd name="f1162" fmla="val 7682"/>
                <a:gd name="f1163" fmla="val 7686"/>
                <a:gd name="f1164" fmla="val 7631"/>
                <a:gd name="f1165" fmla="val 7690"/>
                <a:gd name="f1166" fmla="val 7733"/>
                <a:gd name="f1167" fmla="val 7790"/>
                <a:gd name="f1168" fmla="val 7845"/>
                <a:gd name="f1169" fmla="val 7875"/>
                <a:gd name="f1170" fmla="val 7925"/>
                <a:gd name="f1171" fmla="val 7915"/>
                <a:gd name="f1172" fmla="val 7868"/>
                <a:gd name="f1173" fmla="val 7803"/>
                <a:gd name="f1174" fmla="val 7793"/>
                <a:gd name="f1175" fmla="val 7799"/>
                <a:gd name="f1176" fmla="val 7760"/>
                <a:gd name="f1177" fmla="val 7794"/>
                <a:gd name="f1178" fmla="val 7724"/>
                <a:gd name="f1179" fmla="val 7749"/>
                <a:gd name="f1180" fmla="val 7719"/>
                <a:gd name="f1181" fmla="val 7732"/>
                <a:gd name="f1182" fmla="val 7608"/>
                <a:gd name="f1183" fmla="val 7731"/>
                <a:gd name="f1184" fmla="val 7751"/>
                <a:gd name="f1185" fmla="val 7809"/>
                <a:gd name="f1186" fmla="val 7786"/>
                <a:gd name="f1187" fmla="val 7720"/>
                <a:gd name="f1188" fmla="val 7767"/>
                <a:gd name="f1189" fmla="val 7802"/>
                <a:gd name="f1190" fmla="val 7800"/>
                <a:gd name="f1191" fmla="val 7884"/>
                <a:gd name="f1192" fmla="val 7878"/>
                <a:gd name="f1193" fmla="val 7953"/>
                <a:gd name="f1194" fmla="val 7910"/>
                <a:gd name="f1195" fmla="val 7963"/>
                <a:gd name="f1196" fmla="val 7930"/>
                <a:gd name="f1197" fmla="val 7981"/>
                <a:gd name="f1198" fmla="val 8018"/>
                <a:gd name="f1199" fmla="val 7924"/>
                <a:gd name="f1200" fmla="val 8013"/>
                <a:gd name="f1201" fmla="val 7926"/>
                <a:gd name="f1202" fmla="val 7940"/>
                <a:gd name="f1203" fmla="val 7905"/>
                <a:gd name="f1204" fmla="val 7957"/>
                <a:gd name="f1205" fmla="val 8015"/>
                <a:gd name="f1206" fmla="val 7939"/>
                <a:gd name="f1207" fmla="val 7998"/>
                <a:gd name="f1208" fmla="val 8001"/>
                <a:gd name="f1209" fmla="val 8005"/>
                <a:gd name="f1210" fmla="val 8003"/>
                <a:gd name="f1211" fmla="val 8029"/>
                <a:gd name="f1212" fmla="val 8034"/>
                <a:gd name="f1213" fmla="val 8066"/>
                <a:gd name="f1214" fmla="val 8059"/>
                <a:gd name="f1215" fmla="val 8099"/>
                <a:gd name="f1216" fmla="val 8103"/>
                <a:gd name="f1217" fmla="val 8137"/>
                <a:gd name="f1218" fmla="val 8123"/>
                <a:gd name="f1219" fmla="val 8160"/>
                <a:gd name="f1220" fmla="val 8182"/>
                <a:gd name="f1221" fmla="val 8147"/>
                <a:gd name="f1222" fmla="val 8128"/>
                <a:gd name="f1223" fmla="val 8050"/>
                <a:gd name="f1224" fmla="val 8055"/>
                <a:gd name="f1225" fmla="val 8027"/>
                <a:gd name="f1226" fmla="val 8072"/>
                <a:gd name="f1227" fmla="val 8046"/>
                <a:gd name="f1228" fmla="val 8058"/>
                <a:gd name="f1229" fmla="val 8033"/>
                <a:gd name="f1230" fmla="val 8056"/>
                <a:gd name="f1231" fmla="val 8106"/>
                <a:gd name="f1232" fmla="val 8097"/>
                <a:gd name="f1233" fmla="val 8125"/>
                <a:gd name="f1234" fmla="val 8225"/>
                <a:gd name="f1235" fmla="val 8282"/>
                <a:gd name="f1236" fmla="val 8255"/>
                <a:gd name="f1237" fmla="val 8214"/>
                <a:gd name="f1238" fmla="val 8284"/>
                <a:gd name="f1239" fmla="val 8286"/>
                <a:gd name="f1240" fmla="val 8316"/>
                <a:gd name="f1241" fmla="val 8310"/>
                <a:gd name="f1242" fmla="val 8302"/>
                <a:gd name="f1243" fmla="val 8315"/>
                <a:gd name="f1244" fmla="val 8357"/>
                <a:gd name="f1245" fmla="val 8354"/>
                <a:gd name="f1246" fmla="val 8395"/>
                <a:gd name="f1247" fmla="val 8398"/>
                <a:gd name="f1248" fmla="val 8364"/>
                <a:gd name="f1249" fmla="val 8389"/>
                <a:gd name="f1250" fmla="val 8426"/>
                <a:gd name="f1251" fmla="val 8481"/>
                <a:gd name="f1252" fmla="val 8485"/>
                <a:gd name="f1253" fmla="val 8499"/>
                <a:gd name="f1254" fmla="val 8515"/>
                <a:gd name="f1255" fmla="val 8509"/>
                <a:gd name="f1256" fmla="val 8545"/>
                <a:gd name="f1257" fmla="val 8514"/>
                <a:gd name="f1258" fmla="val 8483"/>
                <a:gd name="f1259" fmla="val 8452"/>
                <a:gd name="f1260" fmla="val 8449"/>
                <a:gd name="f1261" fmla="val 8425"/>
                <a:gd name="f1262" fmla="val 8392"/>
                <a:gd name="f1263" fmla="val 8377"/>
                <a:gd name="f1264" fmla="val 8414"/>
                <a:gd name="f1265" fmla="val 8422"/>
                <a:gd name="f1266" fmla="val 8463"/>
                <a:gd name="f1267" fmla="val 8469"/>
                <a:gd name="f1268" fmla="val 8440"/>
                <a:gd name="f1269" fmla="val 8435"/>
                <a:gd name="f1270" fmla="val 8441"/>
                <a:gd name="f1271" fmla="val 8368"/>
                <a:gd name="f1272" fmla="val 8307"/>
                <a:gd name="f1273" fmla="val 8297"/>
                <a:gd name="f1274" fmla="val 8303"/>
                <a:gd name="f1275" fmla="val 8305"/>
                <a:gd name="f1276" fmla="val 8256"/>
                <a:gd name="f1277" fmla="val 8207"/>
                <a:gd name="f1278" fmla="val 8159"/>
                <a:gd name="f1279" fmla="val 8175"/>
                <a:gd name="f1280" fmla="val 8020"/>
                <a:gd name="f1281" fmla="val 7996"/>
                <a:gd name="f1282" fmla="val 7983"/>
                <a:gd name="f1283" fmla="val 7895"/>
                <a:gd name="f1284" fmla="val 7903"/>
                <a:gd name="f1285" fmla="val 7913"/>
                <a:gd name="f1286" fmla="val 7935"/>
                <a:gd name="f1287" fmla="val 7994"/>
                <a:gd name="f1288" fmla="val 7986"/>
                <a:gd name="f1289" fmla="val 8057"/>
                <a:gd name="f1290" fmla="val 8077"/>
                <a:gd name="f1291" fmla="val 8041"/>
                <a:gd name="f1292" fmla="val 8102"/>
                <a:gd name="f1293" fmla="val 8109"/>
                <a:gd name="f1294" fmla="val 8121"/>
                <a:gd name="f1295" fmla="val 8163"/>
                <a:gd name="f1296" fmla="val 8158"/>
                <a:gd name="f1297" fmla="val 8165"/>
                <a:gd name="f1298" fmla="val 8140"/>
                <a:gd name="f1299" fmla="val 8086"/>
                <a:gd name="f1300" fmla="val 8194"/>
                <a:gd name="f1301" fmla="val 8287"/>
                <a:gd name="f1302" fmla="val 8349"/>
                <a:gd name="f1303" fmla="val 8314"/>
                <a:gd name="f1304" fmla="val 8342"/>
                <a:gd name="f1305" fmla="val 8408"/>
                <a:gd name="f1306" fmla="val 8413"/>
                <a:gd name="f1307" fmla="val 8340"/>
                <a:gd name="f1308" fmla="val 8405"/>
                <a:gd name="f1309" fmla="val 8484"/>
                <a:gd name="f1310" fmla="val 8451"/>
                <a:gd name="f1311" fmla="val 8472"/>
                <a:gd name="f1312" fmla="val 8542"/>
                <a:gd name="f1313" fmla="val 8564"/>
                <a:gd name="f1314" fmla="val 8516"/>
                <a:gd name="f1315" fmla="val 8461"/>
                <a:gd name="f1316" fmla="val 8421"/>
                <a:gd name="f1317" fmla="val 8448"/>
                <a:gd name="f1318" fmla="val 8458"/>
                <a:gd name="f1319" fmla="val 8482"/>
                <a:gd name="f1320" fmla="val 8494"/>
                <a:gd name="f1321" fmla="val 8475"/>
                <a:gd name="f1322" fmla="val 53"/>
                <a:gd name="f1323" fmla="val 8400"/>
                <a:gd name="f1324" fmla="val 8350"/>
                <a:gd name="f1325" fmla="val 54"/>
                <a:gd name="f1326" fmla="val 8355"/>
                <a:gd name="f1327" fmla="val 8359"/>
                <a:gd name="f1328" fmla="val 8360"/>
                <a:gd name="f1329" fmla="val 8321"/>
                <a:gd name="f1330" fmla="val 8245"/>
                <a:gd name="f1331" fmla="val 8265"/>
                <a:gd name="f1332" fmla="val 8273"/>
                <a:gd name="f1333" fmla="val 8285"/>
                <a:gd name="f1334" fmla="val 8250"/>
                <a:gd name="f1335" fmla="val 8236"/>
                <a:gd name="f1336" fmla="val 8271"/>
                <a:gd name="f1337" fmla="val 8243"/>
                <a:gd name="f1338" fmla="val 56"/>
                <a:gd name="f1339" fmla="val 8242"/>
                <a:gd name="f1340" fmla="val 57"/>
                <a:gd name="f1341" fmla="val 8224"/>
                <a:gd name="f1342" fmla="val 8196"/>
                <a:gd name="f1343" fmla="val 8208"/>
                <a:gd name="f1344" fmla="val 8205"/>
                <a:gd name="f1345" fmla="val 8177"/>
                <a:gd name="f1346" fmla="val 8164"/>
                <a:gd name="f1347" fmla="val 8122"/>
                <a:gd name="f1348" fmla="val 8107"/>
                <a:gd name="f1349" fmla="val 8088"/>
                <a:gd name="f1350" fmla="val 8080"/>
                <a:gd name="f1351" fmla="val 8065"/>
                <a:gd name="f1352" fmla="val 8053"/>
                <a:gd name="f1353" fmla="val 8075"/>
                <a:gd name="f1354" fmla="val 8091"/>
                <a:gd name="f1355" fmla="val 8076"/>
                <a:gd name="f1356" fmla="val 8061"/>
                <a:gd name="f1357" fmla="val 8044"/>
                <a:gd name="f1358" fmla="val 7985"/>
                <a:gd name="f1359" fmla="val 7973"/>
                <a:gd name="f1360" fmla="val 7943"/>
                <a:gd name="f1361" fmla="val 58"/>
                <a:gd name="f1362" fmla="val 7900"/>
                <a:gd name="f1363" fmla="val 7883"/>
                <a:gd name="f1364" fmla="val 7891"/>
                <a:gd name="f1365" fmla="val 7858"/>
                <a:gd name="f1366" fmla="val 7785"/>
                <a:gd name="f1367" fmla="val 7779"/>
                <a:gd name="f1368" fmla="val 7755"/>
                <a:gd name="f1369" fmla="val 7945"/>
                <a:gd name="f1370" fmla="val 7715"/>
                <a:gd name="f1371" fmla="val 7739"/>
                <a:gd name="f1372" fmla="val 7703"/>
                <a:gd name="f1373" fmla="val 7705"/>
                <a:gd name="f1374" fmla="val 7702"/>
                <a:gd name="f1375" fmla="val 7674"/>
                <a:gd name="f1376" fmla="val 7671"/>
                <a:gd name="f1377" fmla="val 7648"/>
                <a:gd name="f1378" fmla="val 7665"/>
                <a:gd name="f1379" fmla="val 7689"/>
                <a:gd name="f1380" fmla="val 7697"/>
                <a:gd name="f1381" fmla="val 7688"/>
                <a:gd name="f1382" fmla="val 59"/>
                <a:gd name="f1383" fmla="val 7639"/>
                <a:gd name="f1384" fmla="val 7618"/>
                <a:gd name="f1385" fmla="val 7646"/>
                <a:gd name="f1386" fmla="val 7565"/>
                <a:gd name="f1387" fmla="val 7586"/>
                <a:gd name="f1388" fmla="val 7531"/>
                <a:gd name="f1389" fmla="val 7443"/>
                <a:gd name="f1390" fmla="val 7406"/>
                <a:gd name="f1391" fmla="val 7317"/>
                <a:gd name="f1392" fmla="val 7327"/>
                <a:gd name="f1393" fmla="val 7343"/>
                <a:gd name="f1394" fmla="val 7356"/>
                <a:gd name="f1395" fmla="val 7391"/>
                <a:gd name="f1396" fmla="val 7294"/>
                <a:gd name="f1397" fmla="val 7347"/>
                <a:gd name="f1398" fmla="val 7335"/>
                <a:gd name="f1399" fmla="val 7346"/>
                <a:gd name="f1400" fmla="val 7358"/>
                <a:gd name="f1401" fmla="val 7397"/>
                <a:gd name="f1402" fmla="val 7392"/>
                <a:gd name="f1403" fmla="val 7360"/>
                <a:gd name="f1404" fmla="val 7285"/>
                <a:gd name="f1405" fmla="val 7283"/>
                <a:gd name="f1406" fmla="val 7290"/>
                <a:gd name="f1407" fmla="val 7207"/>
                <a:gd name="f1408" fmla="val 7107"/>
                <a:gd name="f1409" fmla="val 7031"/>
                <a:gd name="f1410" fmla="val 7017"/>
                <a:gd name="f1411" fmla="val 6844"/>
                <a:gd name="f1412" fmla="val 6782"/>
                <a:gd name="f1413" fmla="val 6799"/>
                <a:gd name="f1414" fmla="val 6798"/>
                <a:gd name="f1415" fmla="val 6840"/>
                <a:gd name="f1416" fmla="val 6871"/>
                <a:gd name="f1417" fmla="val 6914"/>
                <a:gd name="f1418" fmla="val 6889"/>
                <a:gd name="f1419" fmla="val 6975"/>
                <a:gd name="f1420" fmla="val 6878"/>
                <a:gd name="f1421" fmla="val 6903"/>
                <a:gd name="f1422" fmla="val 6692"/>
                <a:gd name="f1423" fmla="val 6690"/>
                <a:gd name="f1424" fmla="val 6680"/>
                <a:gd name="f1425" fmla="val 6632"/>
                <a:gd name="f1426" fmla="val 6638"/>
                <a:gd name="f1427" fmla="val 6554"/>
                <a:gd name="f1428" fmla="val 6511"/>
                <a:gd name="f1429" fmla="val 6483"/>
                <a:gd name="f1430" fmla="val 6440"/>
                <a:gd name="f1431" fmla="val 6438"/>
                <a:gd name="f1432" fmla="val 6424"/>
                <a:gd name="f1433" fmla="val 6357"/>
                <a:gd name="f1434" fmla="val 6319"/>
                <a:gd name="f1435" fmla="val 6271"/>
                <a:gd name="f1436" fmla="val 6250"/>
                <a:gd name="f1437" fmla="val 6150"/>
                <a:gd name="f1438" fmla="val 6203"/>
                <a:gd name="f1439" fmla="val 6142"/>
                <a:gd name="f1440" fmla="val 6051"/>
                <a:gd name="f1441" fmla="val 6078"/>
                <a:gd name="f1442" fmla="val 5979"/>
                <a:gd name="f1443" fmla="val 5792"/>
                <a:gd name="f1444" fmla="val 5669"/>
                <a:gd name="f1445" fmla="val 5651"/>
                <a:gd name="f1446" fmla="val 5656"/>
                <a:gd name="f1447" fmla="val 5613"/>
                <a:gd name="f1448" fmla="val 5605"/>
                <a:gd name="f1449" fmla="val 5577"/>
                <a:gd name="f1450" fmla="val 5616"/>
                <a:gd name="f1451" fmla="val 5624"/>
                <a:gd name="f1452" fmla="val 5587"/>
                <a:gd name="f1453" fmla="val 5539"/>
                <a:gd name="f1454" fmla="val 5457"/>
                <a:gd name="f1455" fmla="val 5458"/>
                <a:gd name="f1456" fmla="val 5523"/>
                <a:gd name="f1457" fmla="val 5516"/>
                <a:gd name="f1458" fmla="val 5549"/>
                <a:gd name="f1459" fmla="val 5563"/>
                <a:gd name="f1460" fmla="val 5443"/>
                <a:gd name="f1461" fmla="val 5579"/>
                <a:gd name="f1462" fmla="val 5456"/>
                <a:gd name="f1463" fmla="val 5444"/>
                <a:gd name="f1464" fmla="val 5420"/>
                <a:gd name="f1465" fmla="val 5413"/>
                <a:gd name="f1466" fmla="val 5390"/>
                <a:gd name="f1467" fmla="val 5347"/>
                <a:gd name="f1468" fmla="val 5461"/>
                <a:gd name="f1469" fmla="val 5424"/>
                <a:gd name="f1470" fmla="val 5472"/>
                <a:gd name="f1471" fmla="val 5469"/>
                <a:gd name="f1472" fmla="val 5388"/>
                <a:gd name="f1473" fmla="val 5346"/>
                <a:gd name="f1474" fmla="val 5330"/>
                <a:gd name="f1475" fmla="val 5329"/>
                <a:gd name="f1476" fmla="val 5303"/>
                <a:gd name="f1477" fmla="val 5223"/>
                <a:gd name="f1478" fmla="val 5179"/>
                <a:gd name="f1479" fmla="val 5297"/>
                <a:gd name="f1480" fmla="val 5280"/>
                <a:gd name="f1481" fmla="val 5402"/>
                <a:gd name="f1482" fmla="val 5383"/>
                <a:gd name="f1483" fmla="val 5293"/>
                <a:gd name="f1484" fmla="val 5253"/>
                <a:gd name="f1485" fmla="val 5214"/>
                <a:gd name="f1486" fmla="val 5164"/>
                <a:gd name="f1487" fmla="val 5194"/>
                <a:gd name="f1488" fmla="val 5128"/>
                <a:gd name="f1489" fmla="val 5084"/>
                <a:gd name="f1490" fmla="val 5051"/>
                <a:gd name="f1491" fmla="val 5077"/>
                <a:gd name="f1492" fmla="val 5043"/>
                <a:gd name="f1493" fmla="val 5000"/>
                <a:gd name="f1494" fmla="val 4963"/>
                <a:gd name="f1495" fmla="val 4887"/>
                <a:gd name="f1496" fmla="val 4839"/>
                <a:gd name="f1497" fmla="val 4862"/>
                <a:gd name="f1498" fmla="val 4807"/>
                <a:gd name="f1499" fmla="val 4749"/>
                <a:gd name="f1500" fmla="val 4798"/>
                <a:gd name="f1501" fmla="val 4726"/>
                <a:gd name="f1502" fmla="val 4644"/>
                <a:gd name="f1503" fmla="val 4600"/>
                <a:gd name="f1504" fmla="val 4616"/>
                <a:gd name="f1505" fmla="val 4623"/>
                <a:gd name="f1506" fmla="val 4620"/>
                <a:gd name="f1507" fmla="val 4589"/>
                <a:gd name="f1508" fmla="val 4572"/>
                <a:gd name="f1509" fmla="val 4560"/>
                <a:gd name="f1510" fmla="val 4530"/>
                <a:gd name="f1511" fmla="val 4535"/>
                <a:gd name="f1512" fmla="val 4559"/>
                <a:gd name="f1513" fmla="val 4532"/>
                <a:gd name="f1514" fmla="val 4498"/>
                <a:gd name="f1515" fmla="val 4470"/>
                <a:gd name="f1516" fmla="val 4578"/>
                <a:gd name="f1517" fmla="val 4602"/>
                <a:gd name="f1518" fmla="val 4503"/>
                <a:gd name="f1519" fmla="val 4377"/>
                <a:gd name="f1520" fmla="val 4375"/>
                <a:gd name="f1521" fmla="val 4397"/>
                <a:gd name="f1522" fmla="val 4358"/>
                <a:gd name="f1523" fmla="val 4340"/>
                <a:gd name="f1524" fmla="val 4404"/>
                <a:gd name="f1525" fmla="val 4429"/>
                <a:gd name="f1526" fmla="val 4417"/>
                <a:gd name="f1527" fmla="val 4415"/>
                <a:gd name="f1528" fmla="val 4333"/>
                <a:gd name="f1529" fmla="val 4299"/>
                <a:gd name="f1530" fmla="val 4324"/>
                <a:gd name="f1531" fmla="val 4334"/>
                <a:gd name="f1532" fmla="val 4286"/>
                <a:gd name="f1533" fmla="val 4279"/>
                <a:gd name="f1534" fmla="val 4226"/>
                <a:gd name="f1535" fmla="val 4230"/>
                <a:gd name="f1536" fmla="val 4277"/>
                <a:gd name="f1537" fmla="val 4236"/>
                <a:gd name="f1538" fmla="val 4203"/>
                <a:gd name="f1539" fmla="val 4207"/>
                <a:gd name="f1540" fmla="val 4184"/>
                <a:gd name="f1541" fmla="val 4210"/>
                <a:gd name="f1542" fmla="val 4231"/>
                <a:gd name="f1543" fmla="val 4290"/>
                <a:gd name="f1544" fmla="val 4255"/>
                <a:gd name="f1545" fmla="val 4264"/>
                <a:gd name="f1546" fmla="val 4314"/>
                <a:gd name="f1547" fmla="val 4218"/>
                <a:gd name="f1548" fmla="val 4240"/>
                <a:gd name="f1549" fmla="val 4157"/>
                <a:gd name="f1550" fmla="val 4194"/>
                <a:gd name="f1551" fmla="val 4142"/>
                <a:gd name="f1552" fmla="val 4182"/>
                <a:gd name="f1553" fmla="val 4124"/>
                <a:gd name="f1554" fmla="val 4134"/>
                <a:gd name="f1555" fmla="val 4116"/>
                <a:gd name="f1556" fmla="val 4099"/>
                <a:gd name="f1557" fmla="val 4078"/>
                <a:gd name="f1558" fmla="val 4055"/>
                <a:gd name="f1559" fmla="val 4104"/>
                <a:gd name="f1560" fmla="val 4010"/>
                <a:gd name="f1561" fmla="val 4015"/>
                <a:gd name="f1562" fmla="val 4017"/>
                <a:gd name="f1563" fmla="val 4108"/>
                <a:gd name="f1564" fmla="val 4013"/>
                <a:gd name="f1565" fmla="val 3904"/>
                <a:gd name="f1566" fmla="val 3795"/>
                <a:gd name="f1567" fmla="val 3873"/>
                <a:gd name="f1568" fmla="val 3866"/>
                <a:gd name="f1569" fmla="val 3916"/>
                <a:gd name="f1570" fmla="val 3913"/>
                <a:gd name="f1571" fmla="val 3812"/>
                <a:gd name="f1572" fmla="val 3857"/>
                <a:gd name="f1573" fmla="val 3945"/>
                <a:gd name="f1574" fmla="val 4068"/>
                <a:gd name="f1575" fmla="val 4042"/>
                <a:gd name="f1576" fmla="val 3958"/>
                <a:gd name="f1577" fmla="val 3927"/>
                <a:gd name="f1578" fmla="val 3946"/>
                <a:gd name="f1579" fmla="val 3965"/>
                <a:gd name="f1580" fmla="val 3801"/>
                <a:gd name="f1581" fmla="val 3788"/>
                <a:gd name="f1582" fmla="val 3858"/>
                <a:gd name="f1583" fmla="val 3806"/>
                <a:gd name="f1584" fmla="val 3762"/>
                <a:gd name="f1585" fmla="val 3768"/>
                <a:gd name="f1586" fmla="val 3749"/>
                <a:gd name="f1587" fmla="+- 0 0 -90"/>
                <a:gd name="f1588" fmla="*/ f3 1 8594"/>
                <a:gd name="f1589" fmla="*/ f4 1 60"/>
                <a:gd name="f1590" fmla="+- f7 0 f5"/>
                <a:gd name="f1591" fmla="+- f6 0 f5"/>
                <a:gd name="f1592" fmla="*/ f1587 f0 1"/>
                <a:gd name="f1593" fmla="*/ f1591 1 8594"/>
                <a:gd name="f1594" fmla="*/ f1590 1 60"/>
                <a:gd name="f1595" fmla="*/ 5206 f1591 1"/>
                <a:gd name="f1596" fmla="*/ 34 f1590 1"/>
                <a:gd name="f1597" fmla="*/ 4851 f1591 1"/>
                <a:gd name="f1598" fmla="*/ 37 f1590 1"/>
                <a:gd name="f1599" fmla="*/ 5322 f1591 1"/>
                <a:gd name="f1600" fmla="*/ 35 f1590 1"/>
                <a:gd name="f1601" fmla="*/ 5841 f1591 1"/>
                <a:gd name="f1602" fmla="*/ 43 f1590 1"/>
                <a:gd name="f1603" fmla="*/ 5952 f1591 1"/>
                <a:gd name="f1604" fmla="*/ 46 f1590 1"/>
                <a:gd name="f1605" fmla="*/ 6323 f1591 1"/>
                <a:gd name="f1606" fmla="*/ 40 f1590 1"/>
                <a:gd name="f1607" fmla="*/ 6806 f1591 1"/>
                <a:gd name="f1608" fmla="*/ 32 f1590 1"/>
                <a:gd name="f1609" fmla="*/ 6211 f1591 1"/>
                <a:gd name="f1610" fmla="*/ 5558 f1591 1"/>
                <a:gd name="f1611" fmla="*/ 29 f1590 1"/>
                <a:gd name="f1612" fmla="*/ 7046 f1591 1"/>
                <a:gd name="f1613" fmla="*/ 41 f1590 1"/>
                <a:gd name="f1614" fmla="*/ 7472 f1591 1"/>
                <a:gd name="f1615" fmla="*/ 7784 f1591 1"/>
                <a:gd name="f1616" fmla="*/ 39 f1590 1"/>
                <a:gd name="f1617" fmla="*/ 4392 f1591 1"/>
                <a:gd name="f1618" fmla="*/ 36 f1590 1"/>
                <a:gd name="f1619" fmla="*/ 4053 f1591 1"/>
                <a:gd name="f1620" fmla="*/ 4729 f1591 1"/>
                <a:gd name="f1621" fmla="*/ 348 f1591 1"/>
                <a:gd name="f1622" fmla="*/ 3365 f1591 1"/>
                <a:gd name="f1623" fmla="*/ 2626 f1591 1"/>
                <a:gd name="f1624" fmla="*/ 45 f1590 1"/>
                <a:gd name="f1625" fmla="*/ 1989 f1591 1"/>
                <a:gd name="f1626" fmla="*/ 1241 f1591 1"/>
                <a:gd name="f1627" fmla="*/ 44 f1590 1"/>
                <a:gd name="f1628" fmla="*/ 260 f1591 1"/>
                <a:gd name="f1629" fmla="*/ 403 f1591 1"/>
                <a:gd name="f1630" fmla="*/ 1235 f1591 1"/>
                <a:gd name="f1631" fmla="*/ 30 f1590 1"/>
                <a:gd name="f1632" fmla="*/ 1695 f1591 1"/>
                <a:gd name="f1633" fmla="*/ 28 f1590 1"/>
                <a:gd name="f1634" fmla="*/ 2516 f1591 1"/>
                <a:gd name="f1635" fmla="*/ 20 f1590 1"/>
                <a:gd name="f1636" fmla="*/ 3096 f1591 1"/>
                <a:gd name="f1637" fmla="*/ 21 f1590 1"/>
                <a:gd name="f1638" fmla="*/ 3775 f1591 1"/>
                <a:gd name="f1639" fmla="*/ 17 f1590 1"/>
                <a:gd name="f1640" fmla="*/ 3608 f1591 1"/>
                <a:gd name="f1641" fmla="*/ 13 f1590 1"/>
                <a:gd name="f1642" fmla="*/ 3472 f1591 1"/>
                <a:gd name="f1643" fmla="*/ 9 f1590 1"/>
                <a:gd name="f1644" fmla="*/ 4061 f1591 1"/>
                <a:gd name="f1645" fmla="*/ 4 f1590 1"/>
                <a:gd name="f1646" fmla="*/ 4257 f1591 1"/>
                <a:gd name="f1647" fmla="*/ 12 f1590 1"/>
                <a:gd name="f1648" fmla="*/ 4645 f1591 1"/>
                <a:gd name="f1649" fmla="*/ 16 f1590 1"/>
                <a:gd name="f1650" fmla="*/ 4373 f1591 1"/>
                <a:gd name="f1651" fmla="*/ 10 f1590 1"/>
                <a:gd name="f1652" fmla="*/ 5119 f1591 1"/>
                <a:gd name="f1653" fmla="*/ 5193 f1591 1"/>
                <a:gd name="f1654" fmla="*/ 5 f1590 1"/>
                <a:gd name="f1655" fmla="*/ 5134 f1591 1"/>
                <a:gd name="f1656" fmla="*/ 5438 f1591 1"/>
                <a:gd name="f1657" fmla="*/ 15 f1590 1"/>
                <a:gd name="f1658" fmla="*/ 5834 f1591 1"/>
                <a:gd name="f1659" fmla="*/ 5843 f1591 1"/>
                <a:gd name="f1660" fmla="*/ 5967 f1591 1"/>
                <a:gd name="f1661" fmla="*/ 11 f1590 1"/>
                <a:gd name="f1662" fmla="*/ 6226 f1591 1"/>
                <a:gd name="f1663" fmla="*/ 6261 f1591 1"/>
                <a:gd name="f1664" fmla="*/ 6697 f1591 1"/>
                <a:gd name="f1665" fmla="*/ 6837 f1591 1"/>
                <a:gd name="f1666" fmla="*/ 7682 f1591 1"/>
                <a:gd name="f1667" fmla="*/ 14 f1590 1"/>
                <a:gd name="f1668" fmla="*/ 7802 f1591 1"/>
                <a:gd name="f1669" fmla="*/ 24 f1590 1"/>
                <a:gd name="f1670" fmla="*/ 8182 f1591 1"/>
                <a:gd name="f1671" fmla="*/ 23 f1590 1"/>
                <a:gd name="f1672" fmla="*/ 8315 f1591 1"/>
                <a:gd name="f1673" fmla="*/ 27 f1590 1"/>
                <a:gd name="f1674" fmla="*/ 8441 f1591 1"/>
                <a:gd name="f1675" fmla="*/ 38 f1590 1"/>
                <a:gd name="f1676" fmla="*/ 8077 f1591 1"/>
                <a:gd name="f1677" fmla="*/ 8594 f1591 1"/>
                <a:gd name="f1678" fmla="*/ 47 f1590 1"/>
                <a:gd name="f1679" fmla="*/ 8205 f1591 1"/>
                <a:gd name="f1680" fmla="*/ 53 f1590 1"/>
                <a:gd name="f1681" fmla="*/ 7779 f1591 1"/>
                <a:gd name="f1682" fmla="*/ 58 f1590 1"/>
                <a:gd name="f1683" fmla="*/ 7358 f1591 1"/>
                <a:gd name="f1684" fmla="*/ 54 f1590 1"/>
                <a:gd name="f1685" fmla="*/ 6692 f1591 1"/>
                <a:gd name="f1686" fmla="*/ 49 f1590 1"/>
                <a:gd name="f1687" fmla="*/ 5792 f1591 1"/>
                <a:gd name="f1688" fmla="*/ 5390 f1591 1"/>
                <a:gd name="f1689" fmla="*/ 5194 f1591 1"/>
                <a:gd name="f1690" fmla="*/ 51 f1590 1"/>
                <a:gd name="f1691" fmla="*/ 4559 f1591 1"/>
                <a:gd name="f1692" fmla="*/ 4226 f1591 1"/>
                <a:gd name="f1693" fmla="*/ 4010 f1591 1"/>
                <a:gd name="f1694" fmla="*/ 60 f1590 1"/>
                <a:gd name="f1695" fmla="*/ 3858 f1591 1"/>
                <a:gd name="f1696" fmla="*/ f1592 1 f2"/>
                <a:gd name="f1697" fmla="*/ f1595 1 8594"/>
                <a:gd name="f1698" fmla="*/ f1596 1 60"/>
                <a:gd name="f1699" fmla="*/ f1597 1 8594"/>
                <a:gd name="f1700" fmla="*/ f1598 1 60"/>
                <a:gd name="f1701" fmla="*/ f1599 1 8594"/>
                <a:gd name="f1702" fmla="*/ f1600 1 60"/>
                <a:gd name="f1703" fmla="*/ f1601 1 8594"/>
                <a:gd name="f1704" fmla="*/ f1602 1 60"/>
                <a:gd name="f1705" fmla="*/ f1603 1 8594"/>
                <a:gd name="f1706" fmla="*/ f1604 1 60"/>
                <a:gd name="f1707" fmla="*/ f1605 1 8594"/>
                <a:gd name="f1708" fmla="*/ f1606 1 60"/>
                <a:gd name="f1709" fmla="*/ f1607 1 8594"/>
                <a:gd name="f1710" fmla="*/ f1608 1 60"/>
                <a:gd name="f1711" fmla="*/ f1609 1 8594"/>
                <a:gd name="f1712" fmla="*/ f1610 1 8594"/>
                <a:gd name="f1713" fmla="*/ f1611 1 60"/>
                <a:gd name="f1714" fmla="*/ f1612 1 8594"/>
                <a:gd name="f1715" fmla="*/ f1613 1 60"/>
                <a:gd name="f1716" fmla="*/ f1614 1 8594"/>
                <a:gd name="f1717" fmla="*/ f1615 1 8594"/>
                <a:gd name="f1718" fmla="*/ f1616 1 60"/>
                <a:gd name="f1719" fmla="*/ f1617 1 8594"/>
                <a:gd name="f1720" fmla="*/ f1618 1 60"/>
                <a:gd name="f1721" fmla="*/ f1619 1 8594"/>
                <a:gd name="f1722" fmla="*/ f1620 1 8594"/>
                <a:gd name="f1723" fmla="*/ f1621 1 8594"/>
                <a:gd name="f1724" fmla="*/ f1622 1 8594"/>
                <a:gd name="f1725" fmla="*/ f1623 1 8594"/>
                <a:gd name="f1726" fmla="*/ f1624 1 60"/>
                <a:gd name="f1727" fmla="*/ f1625 1 8594"/>
                <a:gd name="f1728" fmla="*/ f1626 1 8594"/>
                <a:gd name="f1729" fmla="*/ f1627 1 60"/>
                <a:gd name="f1730" fmla="*/ f1628 1 8594"/>
                <a:gd name="f1731" fmla="*/ f1629 1 8594"/>
                <a:gd name="f1732" fmla="*/ f1630 1 8594"/>
                <a:gd name="f1733" fmla="*/ f1631 1 60"/>
                <a:gd name="f1734" fmla="*/ f1632 1 8594"/>
                <a:gd name="f1735" fmla="*/ f1633 1 60"/>
                <a:gd name="f1736" fmla="*/ f1634 1 8594"/>
                <a:gd name="f1737" fmla="*/ f1635 1 60"/>
                <a:gd name="f1738" fmla="*/ f1636 1 8594"/>
                <a:gd name="f1739" fmla="*/ f1637 1 60"/>
                <a:gd name="f1740" fmla="*/ f1638 1 8594"/>
                <a:gd name="f1741" fmla="*/ f1639 1 60"/>
                <a:gd name="f1742" fmla="*/ f1640 1 8594"/>
                <a:gd name="f1743" fmla="*/ f1641 1 60"/>
                <a:gd name="f1744" fmla="*/ f1642 1 8594"/>
                <a:gd name="f1745" fmla="*/ f1643 1 60"/>
                <a:gd name="f1746" fmla="*/ f1644 1 8594"/>
                <a:gd name="f1747" fmla="*/ f1645 1 60"/>
                <a:gd name="f1748" fmla="*/ f1646 1 8594"/>
                <a:gd name="f1749" fmla="*/ f1647 1 60"/>
                <a:gd name="f1750" fmla="*/ f1648 1 8594"/>
                <a:gd name="f1751" fmla="*/ f1649 1 60"/>
                <a:gd name="f1752" fmla="*/ f1650 1 8594"/>
                <a:gd name="f1753" fmla="*/ f1651 1 60"/>
                <a:gd name="f1754" fmla="*/ f1652 1 8594"/>
                <a:gd name="f1755" fmla="*/ f1653 1 8594"/>
                <a:gd name="f1756" fmla="*/ f1654 1 60"/>
                <a:gd name="f1757" fmla="*/ f1655 1 8594"/>
                <a:gd name="f1758" fmla="*/ f1656 1 8594"/>
                <a:gd name="f1759" fmla="*/ f1657 1 60"/>
                <a:gd name="f1760" fmla="*/ f1658 1 8594"/>
                <a:gd name="f1761" fmla="*/ f1659 1 8594"/>
                <a:gd name="f1762" fmla="*/ f1660 1 8594"/>
                <a:gd name="f1763" fmla="*/ f1661 1 60"/>
                <a:gd name="f1764" fmla="*/ f1662 1 8594"/>
                <a:gd name="f1765" fmla="*/ f1663 1 8594"/>
                <a:gd name="f1766" fmla="*/ f1664 1 8594"/>
                <a:gd name="f1767" fmla="*/ f1665 1 8594"/>
                <a:gd name="f1768" fmla="*/ f1666 1 8594"/>
                <a:gd name="f1769" fmla="*/ f1667 1 60"/>
                <a:gd name="f1770" fmla="*/ f1668 1 8594"/>
                <a:gd name="f1771" fmla="*/ f1669 1 60"/>
                <a:gd name="f1772" fmla="*/ f1670 1 8594"/>
                <a:gd name="f1773" fmla="*/ f1671 1 60"/>
                <a:gd name="f1774" fmla="*/ f1672 1 8594"/>
                <a:gd name="f1775" fmla="*/ f1673 1 60"/>
                <a:gd name="f1776" fmla="*/ f1674 1 8594"/>
                <a:gd name="f1777" fmla="*/ f1675 1 60"/>
                <a:gd name="f1778" fmla="*/ f1676 1 8594"/>
                <a:gd name="f1779" fmla="*/ f1677 1 8594"/>
                <a:gd name="f1780" fmla="*/ f1678 1 60"/>
                <a:gd name="f1781" fmla="*/ f1679 1 8594"/>
                <a:gd name="f1782" fmla="*/ f1680 1 60"/>
                <a:gd name="f1783" fmla="*/ f1681 1 8594"/>
                <a:gd name="f1784" fmla="*/ f1682 1 60"/>
                <a:gd name="f1785" fmla="*/ f1683 1 8594"/>
                <a:gd name="f1786" fmla="*/ f1684 1 60"/>
                <a:gd name="f1787" fmla="*/ f1685 1 8594"/>
                <a:gd name="f1788" fmla="*/ f1686 1 60"/>
                <a:gd name="f1789" fmla="*/ f1687 1 8594"/>
                <a:gd name="f1790" fmla="*/ f1688 1 8594"/>
                <a:gd name="f1791" fmla="*/ f1689 1 8594"/>
                <a:gd name="f1792" fmla="*/ f1690 1 60"/>
                <a:gd name="f1793" fmla="*/ f1691 1 8594"/>
                <a:gd name="f1794" fmla="*/ f1692 1 8594"/>
                <a:gd name="f1795" fmla="*/ f1693 1 8594"/>
                <a:gd name="f1796" fmla="*/ f1694 1 60"/>
                <a:gd name="f1797" fmla="*/ f1695 1 8594"/>
                <a:gd name="f1798" fmla="*/ 0 1 f1593"/>
                <a:gd name="f1799" fmla="*/ f6 1 f1593"/>
                <a:gd name="f1800" fmla="*/ 0 1 f1594"/>
                <a:gd name="f1801" fmla="*/ f7 1 f1594"/>
                <a:gd name="f1802" fmla="+- f1696 0 f1"/>
                <a:gd name="f1803" fmla="*/ f1697 1 f1593"/>
                <a:gd name="f1804" fmla="*/ f1698 1 f1594"/>
                <a:gd name="f1805" fmla="*/ f1699 1 f1593"/>
                <a:gd name="f1806" fmla="*/ f1700 1 f1594"/>
                <a:gd name="f1807" fmla="*/ f1701 1 f1593"/>
                <a:gd name="f1808" fmla="*/ f1702 1 f1594"/>
                <a:gd name="f1809" fmla="*/ f1703 1 f1593"/>
                <a:gd name="f1810" fmla="*/ f1704 1 f1594"/>
                <a:gd name="f1811" fmla="*/ f1705 1 f1593"/>
                <a:gd name="f1812" fmla="*/ f1706 1 f1594"/>
                <a:gd name="f1813" fmla="*/ f1707 1 f1593"/>
                <a:gd name="f1814" fmla="*/ f1708 1 f1594"/>
                <a:gd name="f1815" fmla="*/ f1709 1 f1593"/>
                <a:gd name="f1816" fmla="*/ f1710 1 f1594"/>
                <a:gd name="f1817" fmla="*/ f1711 1 f1593"/>
                <a:gd name="f1818" fmla="*/ f1712 1 f1593"/>
                <a:gd name="f1819" fmla="*/ f1713 1 f1594"/>
                <a:gd name="f1820" fmla="*/ f1714 1 f1593"/>
                <a:gd name="f1821" fmla="*/ f1715 1 f1594"/>
                <a:gd name="f1822" fmla="*/ f1716 1 f1593"/>
                <a:gd name="f1823" fmla="*/ f1717 1 f1593"/>
                <a:gd name="f1824" fmla="*/ f1718 1 f1594"/>
                <a:gd name="f1825" fmla="*/ f1719 1 f1593"/>
                <a:gd name="f1826" fmla="*/ f1720 1 f1594"/>
                <a:gd name="f1827" fmla="*/ f1721 1 f1593"/>
                <a:gd name="f1828" fmla="*/ f1722 1 f1593"/>
                <a:gd name="f1829" fmla="*/ f1723 1 f1593"/>
                <a:gd name="f1830" fmla="*/ f1724 1 f1593"/>
                <a:gd name="f1831" fmla="*/ f1725 1 f1593"/>
                <a:gd name="f1832" fmla="*/ f1726 1 f1594"/>
                <a:gd name="f1833" fmla="*/ f1727 1 f1593"/>
                <a:gd name="f1834" fmla="*/ f1728 1 f1593"/>
                <a:gd name="f1835" fmla="*/ f1729 1 f1594"/>
                <a:gd name="f1836" fmla="*/ f1730 1 f1593"/>
                <a:gd name="f1837" fmla="*/ f1731 1 f1593"/>
                <a:gd name="f1838" fmla="*/ f1732 1 f1593"/>
                <a:gd name="f1839" fmla="*/ f1733 1 f1594"/>
                <a:gd name="f1840" fmla="*/ f1734 1 f1593"/>
                <a:gd name="f1841" fmla="*/ f1735 1 f1594"/>
                <a:gd name="f1842" fmla="*/ f1736 1 f1593"/>
                <a:gd name="f1843" fmla="*/ f1737 1 f1594"/>
                <a:gd name="f1844" fmla="*/ f1738 1 f1593"/>
                <a:gd name="f1845" fmla="*/ f1739 1 f1594"/>
                <a:gd name="f1846" fmla="*/ f1740 1 f1593"/>
                <a:gd name="f1847" fmla="*/ f1741 1 f1594"/>
                <a:gd name="f1848" fmla="*/ f1742 1 f1593"/>
                <a:gd name="f1849" fmla="*/ f1743 1 f1594"/>
                <a:gd name="f1850" fmla="*/ f1744 1 f1593"/>
                <a:gd name="f1851" fmla="*/ f1745 1 f1594"/>
                <a:gd name="f1852" fmla="*/ f1746 1 f1593"/>
                <a:gd name="f1853" fmla="*/ f1747 1 f1594"/>
                <a:gd name="f1854" fmla="*/ f1748 1 f1593"/>
                <a:gd name="f1855" fmla="*/ f1749 1 f1594"/>
                <a:gd name="f1856" fmla="*/ f1750 1 f1593"/>
                <a:gd name="f1857" fmla="*/ f1751 1 f1594"/>
                <a:gd name="f1858" fmla="*/ f1752 1 f1593"/>
                <a:gd name="f1859" fmla="*/ f1753 1 f1594"/>
                <a:gd name="f1860" fmla="*/ f1754 1 f1593"/>
                <a:gd name="f1861" fmla="*/ f1755 1 f1593"/>
                <a:gd name="f1862" fmla="*/ f1756 1 f1594"/>
                <a:gd name="f1863" fmla="*/ f1757 1 f1593"/>
                <a:gd name="f1864" fmla="*/ f1758 1 f1593"/>
                <a:gd name="f1865" fmla="*/ f1759 1 f1594"/>
                <a:gd name="f1866" fmla="*/ f1760 1 f1593"/>
                <a:gd name="f1867" fmla="*/ f1761 1 f1593"/>
                <a:gd name="f1868" fmla="*/ f1762 1 f1593"/>
                <a:gd name="f1869" fmla="*/ f1763 1 f1594"/>
                <a:gd name="f1870" fmla="*/ f1764 1 f1593"/>
                <a:gd name="f1871" fmla="*/ f1765 1 f1593"/>
                <a:gd name="f1872" fmla="*/ f1766 1 f1593"/>
                <a:gd name="f1873" fmla="*/ f1767 1 f1593"/>
                <a:gd name="f1874" fmla="*/ f1768 1 f1593"/>
                <a:gd name="f1875" fmla="*/ f1769 1 f1594"/>
                <a:gd name="f1876" fmla="*/ f1770 1 f1593"/>
                <a:gd name="f1877" fmla="*/ f1771 1 f1594"/>
                <a:gd name="f1878" fmla="*/ f1772 1 f1593"/>
                <a:gd name="f1879" fmla="*/ f1773 1 f1594"/>
                <a:gd name="f1880" fmla="*/ f1774 1 f1593"/>
                <a:gd name="f1881" fmla="*/ f1775 1 f1594"/>
                <a:gd name="f1882" fmla="*/ f1776 1 f1593"/>
                <a:gd name="f1883" fmla="*/ f1777 1 f1594"/>
                <a:gd name="f1884" fmla="*/ f1778 1 f1593"/>
                <a:gd name="f1885" fmla="*/ f1779 1 f1593"/>
                <a:gd name="f1886" fmla="*/ f1780 1 f1594"/>
                <a:gd name="f1887" fmla="*/ f1781 1 f1593"/>
                <a:gd name="f1888" fmla="*/ f1782 1 f1594"/>
                <a:gd name="f1889" fmla="*/ f1783 1 f1593"/>
                <a:gd name="f1890" fmla="*/ f1784 1 f1594"/>
                <a:gd name="f1891" fmla="*/ f1785 1 f1593"/>
                <a:gd name="f1892" fmla="*/ f1786 1 f1594"/>
                <a:gd name="f1893" fmla="*/ f1787 1 f1593"/>
                <a:gd name="f1894" fmla="*/ f1788 1 f1594"/>
                <a:gd name="f1895" fmla="*/ f1789 1 f1593"/>
                <a:gd name="f1896" fmla="*/ f1790 1 f1593"/>
                <a:gd name="f1897" fmla="*/ f1791 1 f1593"/>
                <a:gd name="f1898" fmla="*/ f1792 1 f1594"/>
                <a:gd name="f1899" fmla="*/ f1793 1 f1593"/>
                <a:gd name="f1900" fmla="*/ f1794 1 f1593"/>
                <a:gd name="f1901" fmla="*/ f1795 1 f1593"/>
                <a:gd name="f1902" fmla="*/ f1796 1 f1594"/>
                <a:gd name="f1903" fmla="*/ f1797 1 f1593"/>
                <a:gd name="f1904" fmla="*/ f1798 f1588 1"/>
                <a:gd name="f1905" fmla="*/ f1799 f1588 1"/>
                <a:gd name="f1906" fmla="*/ f1801 f1589 1"/>
                <a:gd name="f1907" fmla="*/ f1800 f1589 1"/>
                <a:gd name="f1908" fmla="*/ f1803 f1588 1"/>
                <a:gd name="f1909" fmla="*/ f1804 f1589 1"/>
                <a:gd name="f1910" fmla="*/ f1805 f1588 1"/>
                <a:gd name="f1911" fmla="*/ f1806 f1589 1"/>
                <a:gd name="f1912" fmla="*/ f1807 f1588 1"/>
                <a:gd name="f1913" fmla="*/ f1808 f1589 1"/>
                <a:gd name="f1914" fmla="*/ f1809 f1588 1"/>
                <a:gd name="f1915" fmla="*/ f1810 f1589 1"/>
                <a:gd name="f1916" fmla="*/ f1811 f1588 1"/>
                <a:gd name="f1917" fmla="*/ f1812 f1589 1"/>
                <a:gd name="f1918" fmla="*/ f1813 f1588 1"/>
                <a:gd name="f1919" fmla="*/ f1814 f1589 1"/>
                <a:gd name="f1920" fmla="*/ f1815 f1588 1"/>
                <a:gd name="f1921" fmla="*/ f1816 f1589 1"/>
                <a:gd name="f1922" fmla="*/ f1817 f1588 1"/>
                <a:gd name="f1923" fmla="*/ f1818 f1588 1"/>
                <a:gd name="f1924" fmla="*/ f1819 f1589 1"/>
                <a:gd name="f1925" fmla="*/ f1820 f1588 1"/>
                <a:gd name="f1926" fmla="*/ f1821 f1589 1"/>
                <a:gd name="f1927" fmla="*/ f1822 f1588 1"/>
                <a:gd name="f1928" fmla="*/ f1823 f1588 1"/>
                <a:gd name="f1929" fmla="*/ f1824 f1589 1"/>
                <a:gd name="f1930" fmla="*/ f1825 f1588 1"/>
                <a:gd name="f1931" fmla="*/ f1826 f1589 1"/>
                <a:gd name="f1932" fmla="*/ f1827 f1588 1"/>
                <a:gd name="f1933" fmla="*/ f1828 f1588 1"/>
                <a:gd name="f1934" fmla="*/ f1829 f1588 1"/>
                <a:gd name="f1935" fmla="*/ f1830 f1588 1"/>
                <a:gd name="f1936" fmla="*/ f1831 f1588 1"/>
                <a:gd name="f1937" fmla="*/ f1832 f1589 1"/>
                <a:gd name="f1938" fmla="*/ f1833 f1588 1"/>
                <a:gd name="f1939" fmla="*/ f1834 f1588 1"/>
                <a:gd name="f1940" fmla="*/ f1835 f1589 1"/>
                <a:gd name="f1941" fmla="*/ f1836 f1588 1"/>
                <a:gd name="f1942" fmla="*/ f1837 f1588 1"/>
                <a:gd name="f1943" fmla="*/ f1838 f1588 1"/>
                <a:gd name="f1944" fmla="*/ f1839 f1589 1"/>
                <a:gd name="f1945" fmla="*/ f1840 f1588 1"/>
                <a:gd name="f1946" fmla="*/ f1841 f1589 1"/>
                <a:gd name="f1947" fmla="*/ f1842 f1588 1"/>
                <a:gd name="f1948" fmla="*/ f1843 f1589 1"/>
                <a:gd name="f1949" fmla="*/ f1844 f1588 1"/>
                <a:gd name="f1950" fmla="*/ f1845 f1589 1"/>
                <a:gd name="f1951" fmla="*/ f1846 f1588 1"/>
                <a:gd name="f1952" fmla="*/ f1847 f1589 1"/>
                <a:gd name="f1953" fmla="*/ f1848 f1588 1"/>
                <a:gd name="f1954" fmla="*/ f1849 f1589 1"/>
                <a:gd name="f1955" fmla="*/ f1850 f1588 1"/>
                <a:gd name="f1956" fmla="*/ f1851 f1589 1"/>
                <a:gd name="f1957" fmla="*/ f1852 f1588 1"/>
                <a:gd name="f1958" fmla="*/ f1853 f1589 1"/>
                <a:gd name="f1959" fmla="*/ f1854 f1588 1"/>
                <a:gd name="f1960" fmla="*/ f1855 f1589 1"/>
                <a:gd name="f1961" fmla="*/ f1856 f1588 1"/>
                <a:gd name="f1962" fmla="*/ f1857 f1589 1"/>
                <a:gd name="f1963" fmla="*/ f1858 f1588 1"/>
                <a:gd name="f1964" fmla="*/ f1859 f1589 1"/>
                <a:gd name="f1965" fmla="*/ f1860 f1588 1"/>
                <a:gd name="f1966" fmla="*/ f1861 f1588 1"/>
                <a:gd name="f1967" fmla="*/ f1862 f1589 1"/>
                <a:gd name="f1968" fmla="*/ f1863 f1588 1"/>
                <a:gd name="f1969" fmla="*/ f1864 f1588 1"/>
                <a:gd name="f1970" fmla="*/ f1865 f1589 1"/>
                <a:gd name="f1971" fmla="*/ f1866 f1588 1"/>
                <a:gd name="f1972" fmla="*/ f1867 f1588 1"/>
                <a:gd name="f1973" fmla="*/ f1868 f1588 1"/>
                <a:gd name="f1974" fmla="*/ f1869 f1589 1"/>
                <a:gd name="f1975" fmla="*/ f1870 f1588 1"/>
                <a:gd name="f1976" fmla="*/ f1871 f1588 1"/>
                <a:gd name="f1977" fmla="*/ f1872 f1588 1"/>
                <a:gd name="f1978" fmla="*/ f1873 f1588 1"/>
                <a:gd name="f1979" fmla="*/ f1874 f1588 1"/>
                <a:gd name="f1980" fmla="*/ f1875 f1589 1"/>
                <a:gd name="f1981" fmla="*/ f1876 f1588 1"/>
                <a:gd name="f1982" fmla="*/ f1877 f1589 1"/>
                <a:gd name="f1983" fmla="*/ f1878 f1588 1"/>
                <a:gd name="f1984" fmla="*/ f1879 f1589 1"/>
                <a:gd name="f1985" fmla="*/ f1880 f1588 1"/>
                <a:gd name="f1986" fmla="*/ f1881 f1589 1"/>
                <a:gd name="f1987" fmla="*/ f1882 f1588 1"/>
                <a:gd name="f1988" fmla="*/ f1883 f1589 1"/>
                <a:gd name="f1989" fmla="*/ f1884 f1588 1"/>
                <a:gd name="f1990" fmla="*/ f1885 f1588 1"/>
                <a:gd name="f1991" fmla="*/ f1886 f1589 1"/>
                <a:gd name="f1992" fmla="*/ f1887 f1588 1"/>
                <a:gd name="f1993" fmla="*/ f1888 f1589 1"/>
                <a:gd name="f1994" fmla="*/ f1889 f1588 1"/>
                <a:gd name="f1995" fmla="*/ f1890 f1589 1"/>
                <a:gd name="f1996" fmla="*/ f1891 f1588 1"/>
                <a:gd name="f1997" fmla="*/ f1892 f1589 1"/>
                <a:gd name="f1998" fmla="*/ f1893 f1588 1"/>
                <a:gd name="f1999" fmla="*/ f1894 f1589 1"/>
                <a:gd name="f2000" fmla="*/ f1895 f1588 1"/>
                <a:gd name="f2001" fmla="*/ f1896 f1588 1"/>
                <a:gd name="f2002" fmla="*/ f1897 f1588 1"/>
                <a:gd name="f2003" fmla="*/ f1898 f1589 1"/>
                <a:gd name="f2004" fmla="*/ f1899 f1588 1"/>
                <a:gd name="f2005" fmla="*/ f1900 f1588 1"/>
                <a:gd name="f2006" fmla="*/ f1901 f1588 1"/>
                <a:gd name="f2007" fmla="*/ f1902 f1589 1"/>
                <a:gd name="f2008" fmla="*/ f1903 f15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02">
                  <a:pos x="f1908" y="f1909"/>
                </a:cxn>
                <a:cxn ang="f1802">
                  <a:pos x="f1910" y="f1911"/>
                </a:cxn>
                <a:cxn ang="f1802">
                  <a:pos x="f1912" y="f1913"/>
                </a:cxn>
                <a:cxn ang="f1802">
                  <a:pos x="f1914" y="f1915"/>
                </a:cxn>
                <a:cxn ang="f1802">
                  <a:pos x="f1916" y="f1917"/>
                </a:cxn>
                <a:cxn ang="f1802">
                  <a:pos x="f1918" y="f1919"/>
                </a:cxn>
                <a:cxn ang="f1802">
                  <a:pos x="f1920" y="f1921"/>
                </a:cxn>
                <a:cxn ang="f1802">
                  <a:pos x="f1922" y="f1909"/>
                </a:cxn>
                <a:cxn ang="f1802">
                  <a:pos x="f1923" y="f1924"/>
                </a:cxn>
                <a:cxn ang="f1802">
                  <a:pos x="f1925" y="f1926"/>
                </a:cxn>
                <a:cxn ang="f1802">
                  <a:pos x="f1927" y="f1919"/>
                </a:cxn>
                <a:cxn ang="f1802">
                  <a:pos x="f1928" y="f1929"/>
                </a:cxn>
                <a:cxn ang="f1802">
                  <a:pos x="f1930" y="f1931"/>
                </a:cxn>
                <a:cxn ang="f1802">
                  <a:pos x="f1932" y="f1913"/>
                </a:cxn>
                <a:cxn ang="f1802">
                  <a:pos x="f1933" y="f1924"/>
                </a:cxn>
                <a:cxn ang="f1802">
                  <a:pos x="f1934" y="f1919"/>
                </a:cxn>
                <a:cxn ang="f1802">
                  <a:pos x="f1935" y="f1926"/>
                </a:cxn>
                <a:cxn ang="f1802">
                  <a:pos x="f1936" y="f1937"/>
                </a:cxn>
                <a:cxn ang="f1802">
                  <a:pos x="f1938" y="f1937"/>
                </a:cxn>
                <a:cxn ang="f1802">
                  <a:pos x="f1939" y="f1940"/>
                </a:cxn>
                <a:cxn ang="f1802">
                  <a:pos x="f1941" y="f1926"/>
                </a:cxn>
                <a:cxn ang="f1802">
                  <a:pos x="f1942" y="f1924"/>
                </a:cxn>
                <a:cxn ang="f1802">
                  <a:pos x="f1943" y="f1944"/>
                </a:cxn>
                <a:cxn ang="f1802">
                  <a:pos x="f1945" y="f1946"/>
                </a:cxn>
                <a:cxn ang="f1802">
                  <a:pos x="f1947" y="f1948"/>
                </a:cxn>
                <a:cxn ang="f1802">
                  <a:pos x="f1949" y="f1950"/>
                </a:cxn>
                <a:cxn ang="f1802">
                  <a:pos x="f1951" y="f1952"/>
                </a:cxn>
                <a:cxn ang="f1802">
                  <a:pos x="f1953" y="f1954"/>
                </a:cxn>
                <a:cxn ang="f1802">
                  <a:pos x="f1955" y="f1956"/>
                </a:cxn>
                <a:cxn ang="f1802">
                  <a:pos x="f1957" y="f1958"/>
                </a:cxn>
                <a:cxn ang="f1802">
                  <a:pos x="f1959" y="f1960"/>
                </a:cxn>
                <a:cxn ang="f1802">
                  <a:pos x="f1961" y="f1962"/>
                </a:cxn>
                <a:cxn ang="f1802">
                  <a:pos x="f1963" y="f1964"/>
                </a:cxn>
                <a:cxn ang="f1802">
                  <a:pos x="f1965" y="f1958"/>
                </a:cxn>
                <a:cxn ang="f1802">
                  <a:pos x="f1966" y="f1967"/>
                </a:cxn>
                <a:cxn ang="f1802">
                  <a:pos x="f1968" y="f1962"/>
                </a:cxn>
                <a:cxn ang="f1802">
                  <a:pos x="f1969" y="f1970"/>
                </a:cxn>
                <a:cxn ang="f1802">
                  <a:pos x="f1971" y="f1967"/>
                </a:cxn>
                <a:cxn ang="f1802">
                  <a:pos x="f1972" y="f1962"/>
                </a:cxn>
                <a:cxn ang="f1802">
                  <a:pos x="f1973" y="f1974"/>
                </a:cxn>
                <a:cxn ang="f1802">
                  <a:pos x="f1975" y="f1964"/>
                </a:cxn>
                <a:cxn ang="f1802">
                  <a:pos x="f1976" y="f1954"/>
                </a:cxn>
                <a:cxn ang="f1802">
                  <a:pos x="f1977" y="f1964"/>
                </a:cxn>
                <a:cxn ang="f1802">
                  <a:pos x="f1978" y="f1962"/>
                </a:cxn>
                <a:cxn ang="f1802">
                  <a:pos x="f1979" y="f1980"/>
                </a:cxn>
                <a:cxn ang="f1802">
                  <a:pos x="f1981" y="f1982"/>
                </a:cxn>
                <a:cxn ang="f1802">
                  <a:pos x="f1983" y="f1984"/>
                </a:cxn>
                <a:cxn ang="f1802">
                  <a:pos x="f1985" y="f1986"/>
                </a:cxn>
                <a:cxn ang="f1802">
                  <a:pos x="f1987" y="f1988"/>
                </a:cxn>
                <a:cxn ang="f1802">
                  <a:pos x="f1989" y="f1937"/>
                </a:cxn>
                <a:cxn ang="f1802">
                  <a:pos x="f1990" y="f1991"/>
                </a:cxn>
                <a:cxn ang="f1802">
                  <a:pos x="f1992" y="f1993"/>
                </a:cxn>
                <a:cxn ang="f1802">
                  <a:pos x="f1994" y="f1995"/>
                </a:cxn>
                <a:cxn ang="f1802">
                  <a:pos x="f1996" y="f1997"/>
                </a:cxn>
                <a:cxn ang="f1802">
                  <a:pos x="f1998" y="f1999"/>
                </a:cxn>
                <a:cxn ang="f1802">
                  <a:pos x="f2000" y="f1993"/>
                </a:cxn>
                <a:cxn ang="f1802">
                  <a:pos x="f2001" y="f1991"/>
                </a:cxn>
                <a:cxn ang="f1802">
                  <a:pos x="f2002" y="f2003"/>
                </a:cxn>
                <a:cxn ang="f1802">
                  <a:pos x="f2004" y="f1993"/>
                </a:cxn>
                <a:cxn ang="f1802">
                  <a:pos x="f2005" y="f1995"/>
                </a:cxn>
                <a:cxn ang="f1802">
                  <a:pos x="f2006" y="f2007"/>
                </a:cxn>
                <a:cxn ang="f1802">
                  <a:pos x="f2008" y="f1909"/>
                </a:cxn>
              </a:cxnLst>
              <a:rect l="f1904" t="f1907" r="f1905" b="f1906"/>
              <a:pathLst>
                <a:path w="8594" h="60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lnTo>
                    <a:pt x="f8" y="f9"/>
                  </a:lnTo>
                  <a:lnTo>
                    <a:pt x="f8" y="f9"/>
                  </a:lnTo>
                  <a:close/>
                  <a:moveTo>
                    <a:pt x="f11" y="f12"/>
                  </a:moveTo>
                  <a:lnTo>
                    <a:pt x="f11" y="f12"/>
                  </a:lnTo>
                  <a:lnTo>
                    <a:pt x="f13" y="f14"/>
                  </a:lnTo>
                  <a:lnTo>
                    <a:pt x="f15" y="f14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3"/>
                  </a:cubicBezTo>
                  <a:cubicBezTo>
                    <a:pt x="f24" y="f23"/>
                    <a:pt x="f25" y="f21"/>
                    <a:pt x="f26" y="f27"/>
                  </a:cubicBezTo>
                  <a:cubicBezTo>
                    <a:pt x="f28" y="f19"/>
                    <a:pt x="f29" y="f17"/>
                    <a:pt x="f30" y="f21"/>
                  </a:cubicBezTo>
                  <a:cubicBezTo>
                    <a:pt x="f31" y="f17"/>
                    <a:pt x="f32" y="f33"/>
                    <a:pt x="f34" y="f23"/>
                  </a:cubicBezTo>
                  <a:cubicBezTo>
                    <a:pt x="f35" y="f36"/>
                    <a:pt x="f37" y="f36"/>
                    <a:pt x="f38" y="f36"/>
                  </a:cubicBezTo>
                  <a:cubicBezTo>
                    <a:pt x="f39" y="f40"/>
                    <a:pt x="f41" y="f21"/>
                    <a:pt x="f42" y="f27"/>
                  </a:cubicBezTo>
                  <a:cubicBezTo>
                    <a:pt x="f43" y="f21"/>
                    <a:pt x="f44" y="f27"/>
                    <a:pt x="f45" y="f21"/>
                  </a:cubicBezTo>
                  <a:cubicBezTo>
                    <a:pt x="f46" y="f40"/>
                    <a:pt x="f47" y="f36"/>
                    <a:pt x="f48" y="f36"/>
                  </a:cubicBezTo>
                  <a:cubicBezTo>
                    <a:pt x="f49" y="f33"/>
                    <a:pt x="f50" y="f33"/>
                    <a:pt x="f51" y="f36"/>
                  </a:cubicBezTo>
                  <a:cubicBezTo>
                    <a:pt x="f52" y="f36"/>
                    <a:pt x="f53" y="f36"/>
                    <a:pt x="f54" y="f40"/>
                  </a:cubicBezTo>
                  <a:cubicBezTo>
                    <a:pt x="f52" y="f21"/>
                    <a:pt x="f55" y="f21"/>
                    <a:pt x="f56" y="f21"/>
                  </a:cubicBezTo>
                  <a:lnTo>
                    <a:pt x="f57" y="f21"/>
                  </a:lnTo>
                  <a:cubicBezTo>
                    <a:pt x="f58" y="f21"/>
                    <a:pt x="f59" y="f21"/>
                    <a:pt x="f60" y="f23"/>
                  </a:cubicBezTo>
                  <a:lnTo>
                    <a:pt x="f61" y="f40"/>
                  </a:lnTo>
                  <a:cubicBezTo>
                    <a:pt x="f62" y="f23"/>
                    <a:pt x="f63" y="f36"/>
                    <a:pt x="f64" y="f33"/>
                  </a:cubicBezTo>
                  <a:cubicBezTo>
                    <a:pt x="f63" y="f40"/>
                    <a:pt x="f65" y="f33"/>
                    <a:pt x="f66" y="f33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0"/>
                  </a:cubicBezTo>
                  <a:cubicBezTo>
                    <a:pt x="f59" y="f74"/>
                    <a:pt x="f75" y="f70"/>
                    <a:pt x="f45" y="f70"/>
                  </a:cubicBezTo>
                  <a:lnTo>
                    <a:pt x="f76" y="f72"/>
                  </a:lnTo>
                  <a:cubicBezTo>
                    <a:pt x="f77" y="f33"/>
                    <a:pt x="f78" y="f74"/>
                    <a:pt x="f79" y="f74"/>
                  </a:cubicBezTo>
                  <a:cubicBezTo>
                    <a:pt x="f80" y="f68"/>
                    <a:pt x="f31" y="f70"/>
                    <a:pt x="f34" y="f33"/>
                  </a:cubicBezTo>
                  <a:cubicBezTo>
                    <a:pt x="f81" y="f72"/>
                    <a:pt x="f82" y="f70"/>
                    <a:pt x="f83" y="f72"/>
                  </a:cubicBezTo>
                  <a:cubicBezTo>
                    <a:pt x="f84" y="f36"/>
                    <a:pt x="f85" y="f40"/>
                    <a:pt x="f86" y="f23"/>
                  </a:cubicBezTo>
                  <a:cubicBezTo>
                    <a:pt x="f87" y="f23"/>
                    <a:pt x="f88" y="f40"/>
                    <a:pt x="f89" y="f23"/>
                  </a:cubicBezTo>
                  <a:lnTo>
                    <a:pt x="f90" y="f21"/>
                  </a:lnTo>
                  <a:lnTo>
                    <a:pt x="f91" y="f19"/>
                  </a:lnTo>
                  <a:cubicBezTo>
                    <a:pt x="f92" y="f27"/>
                    <a:pt x="f93" y="f17"/>
                    <a:pt x="f11" y="f12"/>
                  </a:cubicBezTo>
                  <a:close/>
                  <a:moveTo>
                    <a:pt x="f94" y="f95"/>
                  </a:moveTo>
                  <a:lnTo>
                    <a:pt x="f94" y="f95"/>
                  </a:lnTo>
                  <a:cubicBezTo>
                    <a:pt x="f96" y="f17"/>
                    <a:pt x="f97" y="f23"/>
                    <a:pt x="f98" y="f21"/>
                  </a:cubicBezTo>
                  <a:lnTo>
                    <a:pt x="f99" y="f21"/>
                  </a:lnTo>
                  <a:cubicBezTo>
                    <a:pt x="f100" y="f36"/>
                    <a:pt x="f101" y="f17"/>
                    <a:pt x="f102" y="f21"/>
                  </a:cubicBezTo>
                  <a:cubicBezTo>
                    <a:pt x="f103" y="f23"/>
                    <a:pt x="f104" y="f23"/>
                    <a:pt x="f101" y="f72"/>
                  </a:cubicBezTo>
                  <a:lnTo>
                    <a:pt x="f105" y="f33"/>
                  </a:lnTo>
                  <a:cubicBezTo>
                    <a:pt x="f106" y="f68"/>
                    <a:pt x="f107" y="f72"/>
                    <a:pt x="f108" y="f72"/>
                  </a:cubicBezTo>
                  <a:lnTo>
                    <a:pt x="f109" y="f74"/>
                  </a:lnTo>
                  <a:cubicBezTo>
                    <a:pt x="f110" y="f70"/>
                    <a:pt x="f111" y="f70"/>
                    <a:pt x="f112" y="f74"/>
                  </a:cubicBezTo>
                  <a:cubicBezTo>
                    <a:pt x="f113" y="f70"/>
                    <a:pt x="f114" y="f33"/>
                    <a:pt x="f115" y="f72"/>
                  </a:cubicBezTo>
                  <a:cubicBezTo>
                    <a:pt x="f116" y="f70"/>
                    <a:pt x="f117" y="f68"/>
                    <a:pt x="f118" y="f119"/>
                  </a:cubicBezTo>
                  <a:cubicBezTo>
                    <a:pt x="f120" y="f74"/>
                    <a:pt x="f117" y="f121"/>
                    <a:pt x="f106" y="f119"/>
                  </a:cubicBezTo>
                  <a:cubicBezTo>
                    <a:pt x="f122" y="f121"/>
                    <a:pt x="f123" y="f124"/>
                    <a:pt x="f125" y="f126"/>
                  </a:cubicBezTo>
                  <a:lnTo>
                    <a:pt x="f127" y="f124"/>
                  </a:lnTo>
                  <a:cubicBezTo>
                    <a:pt x="f128" y="f126"/>
                    <a:pt x="f129" y="f130"/>
                    <a:pt x="f131" y="f132"/>
                  </a:cubicBezTo>
                  <a:cubicBezTo>
                    <a:pt x="f103" y="f133"/>
                    <a:pt x="f134" y="f135"/>
                    <a:pt x="f108" y="f130"/>
                  </a:cubicBezTo>
                  <a:lnTo>
                    <a:pt x="f136" y="f133"/>
                  </a:lnTo>
                  <a:cubicBezTo>
                    <a:pt x="f137" y="f132"/>
                    <a:pt x="f138" y="f124"/>
                    <a:pt x="f139" y="f126"/>
                  </a:cubicBezTo>
                  <a:cubicBezTo>
                    <a:pt x="f140" y="f124"/>
                    <a:pt x="f141" y="f124"/>
                    <a:pt x="f137" y="f124"/>
                  </a:cubicBezTo>
                  <a:cubicBezTo>
                    <a:pt x="f142" y="f124"/>
                    <a:pt x="f143" y="f130"/>
                    <a:pt x="f144" y="f130"/>
                  </a:cubicBezTo>
                  <a:cubicBezTo>
                    <a:pt x="f145" y="f124"/>
                    <a:pt x="f146" y="f130"/>
                    <a:pt x="f147" y="f148"/>
                  </a:cubicBezTo>
                  <a:cubicBezTo>
                    <a:pt x="f134" y="f121"/>
                    <a:pt x="f149" y="f126"/>
                    <a:pt x="f150" y="f119"/>
                  </a:cubicBezTo>
                  <a:lnTo>
                    <a:pt x="f151" y="f121"/>
                  </a:lnTo>
                  <a:cubicBezTo>
                    <a:pt x="f152" y="f74"/>
                    <a:pt x="f153" y="f74"/>
                    <a:pt x="f154" y="f68"/>
                  </a:cubicBezTo>
                  <a:cubicBezTo>
                    <a:pt x="f155" y="f72"/>
                    <a:pt x="f156" y="f74"/>
                    <a:pt x="f157" y="f68"/>
                  </a:cubicBezTo>
                  <a:cubicBezTo>
                    <a:pt x="f158" y="f72"/>
                    <a:pt x="f159" y="f40"/>
                    <a:pt x="f160" y="f36"/>
                  </a:cubicBezTo>
                  <a:cubicBezTo>
                    <a:pt x="f161" y="f68"/>
                    <a:pt x="f162" y="f68"/>
                    <a:pt x="f163" y="f72"/>
                  </a:cubicBezTo>
                  <a:lnTo>
                    <a:pt x="f164" y="f33"/>
                  </a:lnTo>
                  <a:cubicBezTo>
                    <a:pt x="f165" y="f36"/>
                    <a:pt x="f166" y="f33"/>
                    <a:pt x="f167" y="f36"/>
                  </a:cubicBezTo>
                  <a:lnTo>
                    <a:pt x="f168" y="f40"/>
                  </a:lnTo>
                  <a:lnTo>
                    <a:pt x="f169" y="f36"/>
                  </a:lnTo>
                  <a:cubicBezTo>
                    <a:pt x="f170" y="f36"/>
                    <a:pt x="f171" y="f40"/>
                    <a:pt x="f172" y="f40"/>
                  </a:cubicBezTo>
                  <a:cubicBezTo>
                    <a:pt x="f173" y="f36"/>
                    <a:pt x="f174" y="f36"/>
                    <a:pt x="f175" y="f72"/>
                  </a:cubicBezTo>
                  <a:cubicBezTo>
                    <a:pt x="f176" y="f72"/>
                    <a:pt x="f177" y="f68"/>
                    <a:pt x="f178" y="f68"/>
                  </a:cubicBezTo>
                  <a:cubicBezTo>
                    <a:pt x="f179" y="f68"/>
                    <a:pt x="f180" y="f68"/>
                    <a:pt x="f180" y="f68"/>
                  </a:cubicBezTo>
                  <a:cubicBezTo>
                    <a:pt x="f181" y="f70"/>
                    <a:pt x="f182" y="f33"/>
                    <a:pt x="f183" y="f36"/>
                  </a:cubicBezTo>
                  <a:cubicBezTo>
                    <a:pt x="f184" y="f23"/>
                    <a:pt x="f185" y="f23"/>
                    <a:pt x="f186" y="f19"/>
                  </a:cubicBezTo>
                  <a:lnTo>
                    <a:pt x="f187" y="f17"/>
                  </a:lnTo>
                  <a:cubicBezTo>
                    <a:pt x="f188" y="f19"/>
                    <a:pt x="f189" y="f27"/>
                    <a:pt x="f190" y="f21"/>
                  </a:cubicBezTo>
                  <a:cubicBezTo>
                    <a:pt x="f191" y="f23"/>
                    <a:pt x="f192" y="f23"/>
                    <a:pt x="f193" y="f23"/>
                  </a:cubicBezTo>
                  <a:cubicBezTo>
                    <a:pt x="f194" y="f19"/>
                    <a:pt x="f195" y="f21"/>
                    <a:pt x="f196" y="f19"/>
                  </a:cubicBezTo>
                  <a:cubicBezTo>
                    <a:pt x="f197" y="f27"/>
                    <a:pt x="f198" y="f27"/>
                    <a:pt x="f199" y="f27"/>
                  </a:cubicBezTo>
                  <a:cubicBezTo>
                    <a:pt x="f200" y="f23"/>
                    <a:pt x="f201" y="f23"/>
                    <a:pt x="f202" y="f23"/>
                  </a:cubicBezTo>
                  <a:lnTo>
                    <a:pt x="f203" y="f21"/>
                  </a:lnTo>
                  <a:cubicBezTo>
                    <a:pt x="f204" y="f27"/>
                    <a:pt x="f205" y="f17"/>
                    <a:pt x="f206" y="f17"/>
                  </a:cubicBezTo>
                  <a:lnTo>
                    <a:pt x="f207" y="f14"/>
                  </a:lnTo>
                  <a:cubicBezTo>
                    <a:pt x="f208" y="f14"/>
                    <a:pt x="f209" y="f210"/>
                    <a:pt x="f211" y="f12"/>
                  </a:cubicBezTo>
                  <a:lnTo>
                    <a:pt x="f212" y="f213"/>
                  </a:lnTo>
                  <a:cubicBezTo>
                    <a:pt x="f214" y="f210"/>
                    <a:pt x="f215" y="f19"/>
                    <a:pt x="f216" y="f213"/>
                  </a:cubicBezTo>
                  <a:cubicBezTo>
                    <a:pt x="f217" y="f210"/>
                    <a:pt x="f218" y="f213"/>
                    <a:pt x="f219" y="f95"/>
                  </a:cubicBezTo>
                  <a:lnTo>
                    <a:pt x="f220" y="f210"/>
                  </a:lnTo>
                  <a:lnTo>
                    <a:pt x="f221" y="f95"/>
                  </a:lnTo>
                  <a:lnTo>
                    <a:pt x="f222" y="f210"/>
                  </a:lnTo>
                  <a:lnTo>
                    <a:pt x="f223" y="f95"/>
                  </a:lnTo>
                  <a:lnTo>
                    <a:pt x="f224" y="f17"/>
                  </a:lnTo>
                  <a:cubicBezTo>
                    <a:pt x="f224" y="f19"/>
                    <a:pt x="f225" y="f19"/>
                    <a:pt x="f226" y="f27"/>
                  </a:cubicBezTo>
                  <a:cubicBezTo>
                    <a:pt x="f227" y="f27"/>
                    <a:pt x="f228" y="f27"/>
                    <a:pt x="f229" y="f27"/>
                  </a:cubicBezTo>
                  <a:cubicBezTo>
                    <a:pt x="f229" y="f27"/>
                    <a:pt x="f229" y="f27"/>
                    <a:pt x="f229" y="f27"/>
                  </a:cubicBezTo>
                  <a:lnTo>
                    <a:pt x="f229" y="f27"/>
                  </a:lnTo>
                  <a:cubicBezTo>
                    <a:pt x="f230" y="f27"/>
                    <a:pt x="f231" y="f17"/>
                    <a:pt x="f232" y="f17"/>
                  </a:cubicBezTo>
                  <a:lnTo>
                    <a:pt x="f233" y="f17"/>
                  </a:lnTo>
                  <a:cubicBezTo>
                    <a:pt x="f234" y="f12"/>
                    <a:pt x="f235" y="f213"/>
                    <a:pt x="f236" y="f95"/>
                  </a:cubicBezTo>
                  <a:cubicBezTo>
                    <a:pt x="f237" y="f95"/>
                    <a:pt x="f238" y="f239"/>
                    <a:pt x="f240" y="f239"/>
                  </a:cubicBezTo>
                  <a:cubicBezTo>
                    <a:pt x="f236" y="f239"/>
                    <a:pt x="f241" y="f95"/>
                    <a:pt x="f242" y="f210"/>
                  </a:cubicBezTo>
                  <a:cubicBezTo>
                    <a:pt x="f243" y="f213"/>
                    <a:pt x="f244" y="f245"/>
                    <a:pt x="f246" y="f210"/>
                  </a:cubicBezTo>
                  <a:cubicBezTo>
                    <a:pt x="f247" y="f239"/>
                    <a:pt x="f248" y="f245"/>
                    <a:pt x="f249" y="f245"/>
                  </a:cubicBezTo>
                  <a:cubicBezTo>
                    <a:pt x="f250" y="f251"/>
                    <a:pt x="f252" y="f95"/>
                    <a:pt x="f253" y="f95"/>
                  </a:cubicBezTo>
                  <a:cubicBezTo>
                    <a:pt x="f254" y="f239"/>
                    <a:pt x="f255" y="f95"/>
                    <a:pt x="f256" y="f245"/>
                  </a:cubicBezTo>
                  <a:cubicBezTo>
                    <a:pt x="f257" y="f258"/>
                    <a:pt x="f259" y="f213"/>
                    <a:pt x="f260" y="f213"/>
                  </a:cubicBezTo>
                  <a:lnTo>
                    <a:pt x="f261" y="f95"/>
                  </a:lnTo>
                  <a:lnTo>
                    <a:pt x="f94" y="f95"/>
                  </a:lnTo>
                  <a:close/>
                  <a:moveTo>
                    <a:pt x="f262" y="f17"/>
                  </a:moveTo>
                  <a:lnTo>
                    <a:pt x="f262" y="f17"/>
                  </a:lnTo>
                  <a:cubicBezTo>
                    <a:pt x="f263" y="f17"/>
                    <a:pt x="f264" y="f14"/>
                    <a:pt x="f264" y="f14"/>
                  </a:cubicBezTo>
                  <a:cubicBezTo>
                    <a:pt x="f265" y="f23"/>
                    <a:pt x="f266" y="f40"/>
                    <a:pt x="f267" y="f23"/>
                  </a:cubicBezTo>
                  <a:cubicBezTo>
                    <a:pt x="f268" y="f36"/>
                    <a:pt x="f269" y="f72"/>
                    <a:pt x="f270" y="f68"/>
                  </a:cubicBezTo>
                  <a:lnTo>
                    <a:pt x="f271" y="f74"/>
                  </a:lnTo>
                  <a:lnTo>
                    <a:pt x="f272" y="f68"/>
                  </a:lnTo>
                  <a:lnTo>
                    <a:pt x="f273" y="f74"/>
                  </a:lnTo>
                  <a:cubicBezTo>
                    <a:pt x="f274" y="f119"/>
                    <a:pt x="f275" y="f119"/>
                    <a:pt x="f276" y="f121"/>
                  </a:cubicBezTo>
                  <a:lnTo>
                    <a:pt x="f277" y="f68"/>
                  </a:lnTo>
                  <a:lnTo>
                    <a:pt x="f278" y="f72"/>
                  </a:lnTo>
                  <a:cubicBezTo>
                    <a:pt x="f279" y="f72"/>
                    <a:pt x="f280" y="f72"/>
                    <a:pt x="f281" y="f72"/>
                  </a:cubicBezTo>
                  <a:cubicBezTo>
                    <a:pt x="f282" y="f36"/>
                    <a:pt x="f283" y="f40"/>
                    <a:pt x="f284" y="f33"/>
                  </a:cubicBezTo>
                  <a:cubicBezTo>
                    <a:pt x="f285" y="f40"/>
                    <a:pt x="f286" y="f36"/>
                    <a:pt x="f287" y="f23"/>
                  </a:cubicBezTo>
                  <a:cubicBezTo>
                    <a:pt x="f288" y="f27"/>
                    <a:pt x="f289" y="f23"/>
                    <a:pt x="f290" y="f40"/>
                  </a:cubicBezTo>
                  <a:lnTo>
                    <a:pt x="f291" y="f33"/>
                  </a:lnTo>
                  <a:cubicBezTo>
                    <a:pt x="f292" y="f68"/>
                    <a:pt x="f293" y="f23"/>
                    <a:pt x="f294" y="f36"/>
                  </a:cubicBezTo>
                  <a:cubicBezTo>
                    <a:pt x="f295" y="f36"/>
                    <a:pt x="f296" y="f68"/>
                    <a:pt x="f297" y="f68"/>
                  </a:cubicBezTo>
                  <a:cubicBezTo>
                    <a:pt x="f298" y="f70"/>
                    <a:pt x="f297" y="f119"/>
                    <a:pt x="f296" y="f119"/>
                  </a:cubicBezTo>
                  <a:cubicBezTo>
                    <a:pt x="f299" y="f72"/>
                    <a:pt x="f300" y="f148"/>
                    <a:pt x="f301" y="f74"/>
                  </a:cubicBezTo>
                  <a:cubicBezTo>
                    <a:pt x="f302" y="f119"/>
                    <a:pt x="f303" y="f121"/>
                    <a:pt x="f304" y="f148"/>
                  </a:cubicBezTo>
                  <a:cubicBezTo>
                    <a:pt x="f305" y="f119"/>
                    <a:pt x="f306" y="f74"/>
                    <a:pt x="f305" y="f72"/>
                  </a:cubicBezTo>
                  <a:cubicBezTo>
                    <a:pt x="f307" y="f33"/>
                    <a:pt x="f308" y="f74"/>
                    <a:pt x="f309" y="f70"/>
                  </a:cubicBezTo>
                  <a:lnTo>
                    <a:pt x="f310" y="f36"/>
                  </a:lnTo>
                  <a:cubicBezTo>
                    <a:pt x="f311" y="f36"/>
                    <a:pt x="f312" y="f36"/>
                    <a:pt x="f302" y="f36"/>
                  </a:cubicBezTo>
                  <a:cubicBezTo>
                    <a:pt x="f313" y="f36"/>
                    <a:pt x="f314" y="f40"/>
                    <a:pt x="f315" y="f23"/>
                  </a:cubicBezTo>
                  <a:lnTo>
                    <a:pt x="f316" y="f21"/>
                  </a:lnTo>
                  <a:cubicBezTo>
                    <a:pt x="f317" y="f21"/>
                    <a:pt x="f318" y="f21"/>
                    <a:pt x="f319" y="f27"/>
                  </a:cubicBezTo>
                  <a:lnTo>
                    <a:pt x="f320" y="f17"/>
                  </a:lnTo>
                  <a:cubicBezTo>
                    <a:pt x="f321" y="f14"/>
                    <a:pt x="f299" y="f17"/>
                    <a:pt x="f322" y="f19"/>
                  </a:cubicBezTo>
                  <a:cubicBezTo>
                    <a:pt x="f323" y="f19"/>
                    <a:pt x="f324" y="f27"/>
                    <a:pt x="f295" y="f19"/>
                  </a:cubicBezTo>
                  <a:lnTo>
                    <a:pt x="f325" y="f17"/>
                  </a:lnTo>
                  <a:lnTo>
                    <a:pt x="f262" y="f17"/>
                  </a:lnTo>
                  <a:close/>
                  <a:moveTo>
                    <a:pt x="f326" y="f33"/>
                  </a:moveTo>
                  <a:lnTo>
                    <a:pt x="f326" y="f33"/>
                  </a:lnTo>
                  <a:lnTo>
                    <a:pt x="f327" y="f72"/>
                  </a:lnTo>
                  <a:lnTo>
                    <a:pt x="f328" y="f68"/>
                  </a:lnTo>
                  <a:cubicBezTo>
                    <a:pt x="f329" y="f68"/>
                    <a:pt x="f330" y="f40"/>
                    <a:pt x="f331" y="f72"/>
                  </a:cubicBezTo>
                  <a:cubicBezTo>
                    <a:pt x="f332" y="f33"/>
                    <a:pt x="f333" y="f40"/>
                    <a:pt x="f334" y="f23"/>
                  </a:cubicBezTo>
                  <a:lnTo>
                    <a:pt x="f335" y="f23"/>
                  </a:lnTo>
                  <a:cubicBezTo>
                    <a:pt x="f336" y="f17"/>
                    <a:pt x="f337" y="f68"/>
                    <a:pt x="f326" y="f33"/>
                  </a:cubicBezTo>
                  <a:close/>
                  <a:moveTo>
                    <a:pt x="f338" y="f74"/>
                  </a:moveTo>
                  <a:lnTo>
                    <a:pt x="f338" y="f74"/>
                  </a:lnTo>
                  <a:cubicBezTo>
                    <a:pt x="f339" y="f72"/>
                    <a:pt x="f340" y="f72"/>
                    <a:pt x="f341" y="f36"/>
                  </a:cubicBezTo>
                  <a:cubicBezTo>
                    <a:pt x="f342" y="f40"/>
                    <a:pt x="f343" y="f40"/>
                    <a:pt x="f344" y="f40"/>
                  </a:cubicBezTo>
                  <a:lnTo>
                    <a:pt x="f345" y="f23"/>
                  </a:lnTo>
                  <a:cubicBezTo>
                    <a:pt x="f346" y="f40"/>
                    <a:pt x="f347" y="f40"/>
                    <a:pt x="f348" y="f40"/>
                  </a:cubicBezTo>
                  <a:cubicBezTo>
                    <a:pt x="f349" y="f36"/>
                    <a:pt x="f350" y="f36"/>
                    <a:pt x="f351" y="f72"/>
                  </a:cubicBezTo>
                  <a:cubicBezTo>
                    <a:pt x="f352" y="f40"/>
                    <a:pt x="f353" y="f70"/>
                    <a:pt x="f354" y="f70"/>
                  </a:cubicBezTo>
                  <a:cubicBezTo>
                    <a:pt x="f355" y="f74"/>
                    <a:pt x="f356" y="f74"/>
                    <a:pt x="f338" y="f74"/>
                  </a:cubicBezTo>
                  <a:close/>
                  <a:moveTo>
                    <a:pt x="f357" y="f40"/>
                  </a:moveTo>
                  <a:lnTo>
                    <a:pt x="f357" y="f40"/>
                  </a:lnTo>
                  <a:lnTo>
                    <a:pt x="f358" y="f21"/>
                  </a:lnTo>
                  <a:lnTo>
                    <a:pt x="f359" y="f21"/>
                  </a:lnTo>
                  <a:cubicBezTo>
                    <a:pt x="f360" y="f23"/>
                    <a:pt x="f361" y="f40"/>
                    <a:pt x="f357" y="f40"/>
                  </a:cubicBezTo>
                  <a:close/>
                  <a:moveTo>
                    <a:pt x="f362" y="f21"/>
                  </a:moveTo>
                  <a:lnTo>
                    <a:pt x="f362" y="f21"/>
                  </a:lnTo>
                  <a:lnTo>
                    <a:pt x="f363" y="f21"/>
                  </a:lnTo>
                  <a:lnTo>
                    <a:pt x="f364" y="f27"/>
                  </a:lnTo>
                  <a:cubicBezTo>
                    <a:pt x="f365" y="f21"/>
                    <a:pt x="f366" y="f21"/>
                    <a:pt x="f362" y="f21"/>
                  </a:cubicBezTo>
                  <a:close/>
                  <a:moveTo>
                    <a:pt x="f367" y="f21"/>
                  </a:moveTo>
                  <a:lnTo>
                    <a:pt x="f367" y="f21"/>
                  </a:lnTo>
                  <a:cubicBezTo>
                    <a:pt x="f368" y="f21"/>
                    <a:pt x="f369" y="f21"/>
                    <a:pt x="f370" y="f21"/>
                  </a:cubicBezTo>
                  <a:lnTo>
                    <a:pt x="f367" y="f21"/>
                  </a:lnTo>
                  <a:close/>
                  <a:moveTo>
                    <a:pt x="f371" y="f40"/>
                  </a:moveTo>
                  <a:lnTo>
                    <a:pt x="f371" y="f40"/>
                  </a:lnTo>
                  <a:cubicBezTo>
                    <a:pt x="f372" y="f36"/>
                    <a:pt x="f368" y="f40"/>
                    <a:pt x="f373" y="f23"/>
                  </a:cubicBezTo>
                  <a:lnTo>
                    <a:pt x="f374" y="f23"/>
                  </a:lnTo>
                  <a:cubicBezTo>
                    <a:pt x="f371" y="f23"/>
                    <a:pt x="f375" y="f40"/>
                    <a:pt x="f371" y="f40"/>
                  </a:cubicBezTo>
                  <a:close/>
                  <a:moveTo>
                    <a:pt x="f376" y="f213"/>
                  </a:moveTo>
                  <a:lnTo>
                    <a:pt x="f376" y="f213"/>
                  </a:lnTo>
                  <a:lnTo>
                    <a:pt x="f377" y="f210"/>
                  </a:lnTo>
                  <a:cubicBezTo>
                    <a:pt x="f378" y="f19"/>
                    <a:pt x="f379" y="f23"/>
                    <a:pt x="f380" y="f40"/>
                  </a:cubicBezTo>
                  <a:lnTo>
                    <a:pt x="f381" y="f40"/>
                  </a:lnTo>
                  <a:cubicBezTo>
                    <a:pt x="f382" y="f36"/>
                    <a:pt x="f383" y="f36"/>
                    <a:pt x="f384" y="f40"/>
                  </a:cubicBezTo>
                  <a:cubicBezTo>
                    <a:pt x="f385" y="f21"/>
                    <a:pt x="f374" y="f213"/>
                    <a:pt x="f386" y="f210"/>
                  </a:cubicBezTo>
                  <a:cubicBezTo>
                    <a:pt x="f387" y="f95"/>
                    <a:pt x="f388" y="f210"/>
                    <a:pt x="f389" y="f210"/>
                  </a:cubicBezTo>
                  <a:lnTo>
                    <a:pt x="f376" y="f213"/>
                  </a:lnTo>
                  <a:close/>
                  <a:moveTo>
                    <a:pt x="f390" y="f72"/>
                  </a:moveTo>
                  <a:lnTo>
                    <a:pt x="f390" y="f72"/>
                  </a:lnTo>
                  <a:cubicBezTo>
                    <a:pt x="f391" y="f72"/>
                    <a:pt x="f392" y="f72"/>
                    <a:pt x="f393" y="f72"/>
                  </a:cubicBezTo>
                  <a:cubicBezTo>
                    <a:pt x="f392" y="f72"/>
                    <a:pt x="f393" y="f72"/>
                    <a:pt x="f390" y="f72"/>
                  </a:cubicBezTo>
                  <a:close/>
                  <a:moveTo>
                    <a:pt x="f394" y="f33"/>
                  </a:moveTo>
                  <a:lnTo>
                    <a:pt x="f394" y="f33"/>
                  </a:lnTo>
                  <a:lnTo>
                    <a:pt x="f395" y="f72"/>
                  </a:lnTo>
                  <a:lnTo>
                    <a:pt x="f396" y="f33"/>
                  </a:lnTo>
                  <a:lnTo>
                    <a:pt x="f397" y="f33"/>
                  </a:lnTo>
                  <a:lnTo>
                    <a:pt x="f398" y="f33"/>
                  </a:lnTo>
                  <a:cubicBezTo>
                    <a:pt x="f399" y="f33"/>
                    <a:pt x="f400" y="f33"/>
                    <a:pt x="f401" y="f33"/>
                  </a:cubicBezTo>
                  <a:lnTo>
                    <a:pt x="f402" y="f36"/>
                  </a:lnTo>
                  <a:cubicBezTo>
                    <a:pt x="f403" y="f72"/>
                    <a:pt x="f404" y="f70"/>
                    <a:pt x="f405" y="f74"/>
                  </a:cubicBezTo>
                  <a:cubicBezTo>
                    <a:pt x="f406" y="f119"/>
                    <a:pt x="f407" y="f119"/>
                    <a:pt x="f408" y="f119"/>
                  </a:cubicBezTo>
                  <a:cubicBezTo>
                    <a:pt x="f409" y="f119"/>
                    <a:pt x="f410" y="f119"/>
                    <a:pt x="f411" y="f74"/>
                  </a:cubicBezTo>
                  <a:cubicBezTo>
                    <a:pt x="f412" y="f70"/>
                    <a:pt x="f413" y="f33"/>
                    <a:pt x="f414" y="f68"/>
                  </a:cubicBezTo>
                  <a:lnTo>
                    <a:pt x="f415" y="f68"/>
                  </a:lnTo>
                  <a:lnTo>
                    <a:pt x="f416" y="f121"/>
                  </a:lnTo>
                  <a:cubicBezTo>
                    <a:pt x="f417" y="f119"/>
                    <a:pt x="f418" y="f74"/>
                    <a:pt x="f419" y="f70"/>
                  </a:cubicBezTo>
                  <a:cubicBezTo>
                    <a:pt x="f420" y="f119"/>
                    <a:pt x="f421" y="f33"/>
                    <a:pt x="f422" y="f70"/>
                  </a:cubicBezTo>
                  <a:cubicBezTo>
                    <a:pt x="f423" y="f72"/>
                    <a:pt x="f424" y="f40"/>
                    <a:pt x="f425" y="f40"/>
                  </a:cubicBezTo>
                  <a:cubicBezTo>
                    <a:pt x="f426" y="f72"/>
                    <a:pt x="f427" y="f33"/>
                    <a:pt x="f425" y="f68"/>
                  </a:cubicBezTo>
                  <a:cubicBezTo>
                    <a:pt x="f428" y="f70"/>
                    <a:pt x="f429" y="f68"/>
                    <a:pt x="f430" y="f70"/>
                  </a:cubicBezTo>
                  <a:lnTo>
                    <a:pt x="f431" y="f68"/>
                  </a:lnTo>
                  <a:cubicBezTo>
                    <a:pt x="f432" y="f36"/>
                    <a:pt x="f433" y="f74"/>
                    <a:pt x="f434" y="f121"/>
                  </a:cubicBezTo>
                  <a:cubicBezTo>
                    <a:pt x="f435" y="f148"/>
                    <a:pt x="f436" y="f121"/>
                    <a:pt x="f437" y="f121"/>
                  </a:cubicBezTo>
                  <a:cubicBezTo>
                    <a:pt x="f438" y="f119"/>
                    <a:pt x="f439" y="f72"/>
                    <a:pt x="f440" y="f72"/>
                  </a:cubicBezTo>
                  <a:cubicBezTo>
                    <a:pt x="f441" y="f70"/>
                    <a:pt x="f442" y="f74"/>
                    <a:pt x="f443" y="f121"/>
                  </a:cubicBezTo>
                  <a:cubicBezTo>
                    <a:pt x="f444" y="f148"/>
                    <a:pt x="f445" y="f74"/>
                    <a:pt x="f446" y="f74"/>
                  </a:cubicBezTo>
                  <a:cubicBezTo>
                    <a:pt x="f447" y="f121"/>
                    <a:pt x="f448" y="f121"/>
                    <a:pt x="f449" y="f148"/>
                  </a:cubicBezTo>
                  <a:cubicBezTo>
                    <a:pt x="f450" y="f148"/>
                    <a:pt x="f451" y="f126"/>
                    <a:pt x="f452" y="f148"/>
                  </a:cubicBezTo>
                  <a:lnTo>
                    <a:pt x="f453" y="f121"/>
                  </a:lnTo>
                  <a:cubicBezTo>
                    <a:pt x="f454" y="f119"/>
                    <a:pt x="f455" y="f33"/>
                    <a:pt x="f456" y="f70"/>
                  </a:cubicBezTo>
                  <a:lnTo>
                    <a:pt x="f457" y="f74"/>
                  </a:lnTo>
                  <a:cubicBezTo>
                    <a:pt x="f458" y="f74"/>
                    <a:pt x="f458" y="f74"/>
                    <a:pt x="f459" y="f74"/>
                  </a:cubicBezTo>
                  <a:cubicBezTo>
                    <a:pt x="f460" y="f74"/>
                    <a:pt x="f461" y="f72"/>
                    <a:pt x="f462" y="f70"/>
                  </a:cubicBezTo>
                  <a:cubicBezTo>
                    <a:pt x="f463" y="f70"/>
                    <a:pt x="f464" y="f70"/>
                    <a:pt x="f465" y="f70"/>
                  </a:cubicBezTo>
                  <a:cubicBezTo>
                    <a:pt x="f466" y="f72"/>
                    <a:pt x="f467" y="f74"/>
                    <a:pt x="f468" y="f119"/>
                  </a:cubicBezTo>
                  <a:cubicBezTo>
                    <a:pt x="f469" y="f70"/>
                    <a:pt x="f470" y="f70"/>
                    <a:pt x="f471" y="f72"/>
                  </a:cubicBezTo>
                  <a:cubicBezTo>
                    <a:pt x="f472" y="f72"/>
                    <a:pt x="f473" y="f74"/>
                    <a:pt x="f474" y="f121"/>
                  </a:cubicBezTo>
                  <a:lnTo>
                    <a:pt x="f475" y="f119"/>
                  </a:lnTo>
                  <a:cubicBezTo>
                    <a:pt x="f476" y="f74"/>
                    <a:pt x="f477" y="f68"/>
                    <a:pt x="f478" y="f72"/>
                  </a:cubicBezTo>
                  <a:cubicBezTo>
                    <a:pt x="f476" y="f68"/>
                    <a:pt x="f479" y="f70"/>
                    <a:pt x="f480" y="f68"/>
                  </a:cubicBezTo>
                  <a:cubicBezTo>
                    <a:pt x="f481" y="f72"/>
                    <a:pt x="f482" y="f33"/>
                    <a:pt x="f483" y="f40"/>
                  </a:cubicBezTo>
                  <a:cubicBezTo>
                    <a:pt x="f484" y="f21"/>
                    <a:pt x="f482" y="f70"/>
                    <a:pt x="f485" y="f36"/>
                  </a:cubicBezTo>
                  <a:cubicBezTo>
                    <a:pt x="f486" y="f36"/>
                    <a:pt x="f487" y="f72"/>
                    <a:pt x="f488" y="f68"/>
                  </a:cubicBezTo>
                  <a:lnTo>
                    <a:pt x="f489" y="f33"/>
                  </a:lnTo>
                  <a:cubicBezTo>
                    <a:pt x="f490" y="f68"/>
                    <a:pt x="f491" y="f68"/>
                    <a:pt x="f492" y="f70"/>
                  </a:cubicBezTo>
                  <a:cubicBezTo>
                    <a:pt x="f493" y="f70"/>
                    <a:pt x="f494" y="f119"/>
                    <a:pt x="f495" y="f74"/>
                  </a:cubicBezTo>
                  <a:cubicBezTo>
                    <a:pt x="f496" y="f119"/>
                    <a:pt x="f497" y="f121"/>
                    <a:pt x="f498" y="f121"/>
                  </a:cubicBezTo>
                  <a:cubicBezTo>
                    <a:pt x="f499" y="f68"/>
                    <a:pt x="f500" y="f148"/>
                    <a:pt x="f501" y="f68"/>
                  </a:cubicBezTo>
                  <a:cubicBezTo>
                    <a:pt x="f502" y="f70"/>
                    <a:pt x="f503" y="f74"/>
                    <a:pt x="f504" y="f119"/>
                  </a:cubicBezTo>
                  <a:cubicBezTo>
                    <a:pt x="f505" y="f74"/>
                    <a:pt x="f506" y="f74"/>
                    <a:pt x="f507" y="f68"/>
                  </a:cubicBezTo>
                  <a:cubicBezTo>
                    <a:pt x="f508" y="f68"/>
                    <a:pt x="f509" y="f121"/>
                    <a:pt x="f510" y="f119"/>
                  </a:cubicBezTo>
                  <a:cubicBezTo>
                    <a:pt x="f511" y="f119"/>
                    <a:pt x="f512" y="f119"/>
                    <a:pt x="f513" y="f74"/>
                  </a:cubicBezTo>
                  <a:cubicBezTo>
                    <a:pt x="f514" y="f119"/>
                    <a:pt x="f515" y="f68"/>
                    <a:pt x="f516" y="f70"/>
                  </a:cubicBezTo>
                  <a:cubicBezTo>
                    <a:pt x="f517" y="f70"/>
                    <a:pt x="f518" y="f68"/>
                    <a:pt x="f519" y="f68"/>
                  </a:cubicBezTo>
                  <a:cubicBezTo>
                    <a:pt x="f520" y="f68"/>
                    <a:pt x="f521" y="f70"/>
                    <a:pt x="f522" y="f74"/>
                  </a:cubicBezTo>
                  <a:cubicBezTo>
                    <a:pt x="f523" y="f70"/>
                    <a:pt x="f524" y="f70"/>
                    <a:pt x="f525" y="f70"/>
                  </a:cubicBezTo>
                  <a:cubicBezTo>
                    <a:pt x="f526" y="f72"/>
                    <a:pt x="f527" y="f121"/>
                    <a:pt x="f528" y="f119"/>
                  </a:cubicBezTo>
                  <a:cubicBezTo>
                    <a:pt x="f529" y="f119"/>
                    <a:pt x="f530" y="f70"/>
                    <a:pt x="f530" y="f68"/>
                  </a:cubicBezTo>
                  <a:lnTo>
                    <a:pt x="f531" y="f68"/>
                  </a:lnTo>
                  <a:cubicBezTo>
                    <a:pt x="f532" y="f70"/>
                    <a:pt x="f533" y="f70"/>
                    <a:pt x="f534" y="f74"/>
                  </a:cubicBezTo>
                  <a:cubicBezTo>
                    <a:pt x="f535" y="f70"/>
                    <a:pt x="f536" y="f70"/>
                    <a:pt x="f535" y="f68"/>
                  </a:cubicBezTo>
                  <a:cubicBezTo>
                    <a:pt x="f537" y="f36"/>
                    <a:pt x="f538" y="f121"/>
                    <a:pt x="f5" y="f119"/>
                  </a:cubicBezTo>
                  <a:lnTo>
                    <a:pt x="f539" y="f33"/>
                  </a:lnTo>
                  <a:lnTo>
                    <a:pt x="f540" y="f40"/>
                  </a:lnTo>
                  <a:lnTo>
                    <a:pt x="f541" y="f21"/>
                  </a:lnTo>
                  <a:cubicBezTo>
                    <a:pt x="f542" y="f19"/>
                    <a:pt x="f543" y="f23"/>
                    <a:pt x="f544" y="f27"/>
                  </a:cubicBezTo>
                  <a:cubicBezTo>
                    <a:pt x="f545" y="f27"/>
                    <a:pt x="f546" y="f27"/>
                    <a:pt x="f546" y="f19"/>
                  </a:cubicBezTo>
                  <a:cubicBezTo>
                    <a:pt x="f547" y="f17"/>
                    <a:pt x="f548" y="f27"/>
                    <a:pt x="f549" y="f27"/>
                  </a:cubicBezTo>
                  <a:cubicBezTo>
                    <a:pt x="f550" y="f12"/>
                    <a:pt x="f535" y="f14"/>
                    <a:pt x="f551" y="f12"/>
                  </a:cubicBezTo>
                  <a:cubicBezTo>
                    <a:pt x="f552" y="f12"/>
                    <a:pt x="f553" y="f14"/>
                    <a:pt x="f554" y="f14"/>
                  </a:cubicBezTo>
                  <a:cubicBezTo>
                    <a:pt x="f555" y="f14"/>
                    <a:pt x="f556" y="f17"/>
                    <a:pt x="f557" y="f17"/>
                  </a:cubicBezTo>
                  <a:cubicBezTo>
                    <a:pt x="f558" y="f12"/>
                    <a:pt x="f559" y="f12"/>
                    <a:pt x="f560" y="f12"/>
                  </a:cubicBezTo>
                  <a:cubicBezTo>
                    <a:pt x="f561" y="f213"/>
                    <a:pt x="f562" y="f213"/>
                    <a:pt x="f563" y="f213"/>
                  </a:cubicBezTo>
                  <a:cubicBezTo>
                    <a:pt x="f564" y="f14"/>
                    <a:pt x="f565" y="f12"/>
                    <a:pt x="f566" y="f17"/>
                  </a:cubicBezTo>
                  <a:cubicBezTo>
                    <a:pt x="f567" y="f17"/>
                    <a:pt x="f568" y="f95"/>
                    <a:pt x="f569" y="f210"/>
                  </a:cubicBezTo>
                  <a:lnTo>
                    <a:pt x="f570" y="f12"/>
                  </a:lnTo>
                  <a:cubicBezTo>
                    <a:pt x="f571" y="f213"/>
                    <a:pt x="f572" y="f95"/>
                    <a:pt x="f573" y="f210"/>
                  </a:cubicBezTo>
                  <a:lnTo>
                    <a:pt x="f574" y="f210"/>
                  </a:lnTo>
                  <a:cubicBezTo>
                    <a:pt x="f575" y="f213"/>
                    <a:pt x="f576" y="f213"/>
                    <a:pt x="f577" y="f12"/>
                  </a:cubicBezTo>
                  <a:cubicBezTo>
                    <a:pt x="f578" y="f14"/>
                    <a:pt x="f510" y="f210"/>
                    <a:pt x="f579" y="f12"/>
                  </a:cubicBezTo>
                  <a:cubicBezTo>
                    <a:pt x="f580" y="f210"/>
                    <a:pt x="f581" y="f239"/>
                    <a:pt x="f582" y="f245"/>
                  </a:cubicBezTo>
                  <a:cubicBezTo>
                    <a:pt x="f583" y="f210"/>
                    <a:pt x="f584" y="f210"/>
                    <a:pt x="f585" y="f12"/>
                  </a:cubicBezTo>
                  <a:lnTo>
                    <a:pt x="f586" y="f12"/>
                  </a:lnTo>
                  <a:cubicBezTo>
                    <a:pt x="f587" y="f12"/>
                    <a:pt x="f588" y="f14"/>
                    <a:pt x="f589" y="f17"/>
                  </a:cubicBezTo>
                  <a:cubicBezTo>
                    <a:pt x="f590" y="f19"/>
                    <a:pt x="f591" y="f12"/>
                    <a:pt x="f592" y="f12"/>
                  </a:cubicBezTo>
                  <a:cubicBezTo>
                    <a:pt x="f593" y="f12"/>
                    <a:pt x="f594" y="f14"/>
                    <a:pt x="f583" y="f14"/>
                  </a:cubicBezTo>
                  <a:lnTo>
                    <a:pt x="f595" y="f213"/>
                  </a:lnTo>
                  <a:cubicBezTo>
                    <a:pt x="f595" y="f213"/>
                    <a:pt x="f596" y="f213"/>
                    <a:pt x="f597" y="f213"/>
                  </a:cubicBezTo>
                  <a:lnTo>
                    <a:pt x="f598" y="f210"/>
                  </a:lnTo>
                  <a:cubicBezTo>
                    <a:pt x="f599" y="f95"/>
                    <a:pt x="f600" y="f239"/>
                    <a:pt x="f601" y="f239"/>
                  </a:cubicBezTo>
                  <a:cubicBezTo>
                    <a:pt x="f602" y="f95"/>
                    <a:pt x="f603" y="f95"/>
                    <a:pt x="f604" y="f95"/>
                  </a:cubicBezTo>
                  <a:cubicBezTo>
                    <a:pt x="f503" y="f239"/>
                    <a:pt x="f595" y="f239"/>
                    <a:pt x="f595" y="f245"/>
                  </a:cubicBezTo>
                  <a:cubicBezTo>
                    <a:pt x="f605" y="f245"/>
                    <a:pt x="f606" y="f245"/>
                    <a:pt x="f607" y="f258"/>
                  </a:cubicBezTo>
                  <a:lnTo>
                    <a:pt x="f608" y="f239"/>
                  </a:lnTo>
                  <a:lnTo>
                    <a:pt x="f500" y="f239"/>
                  </a:lnTo>
                  <a:lnTo>
                    <a:pt x="f609" y="f95"/>
                  </a:lnTo>
                  <a:cubicBezTo>
                    <a:pt x="f610" y="f95"/>
                    <a:pt x="f611" y="f239"/>
                    <a:pt x="f499" y="f210"/>
                  </a:cubicBezTo>
                  <a:cubicBezTo>
                    <a:pt x="f612" y="f239"/>
                    <a:pt x="f613" y="f258"/>
                    <a:pt x="f614" y="f251"/>
                  </a:cubicBezTo>
                  <a:cubicBezTo>
                    <a:pt x="f615" y="f616"/>
                    <a:pt x="f617" y="f245"/>
                    <a:pt x="f618" y="f619"/>
                  </a:cubicBezTo>
                  <a:cubicBezTo>
                    <a:pt x="f620" y="f251"/>
                    <a:pt x="f621" y="f622"/>
                    <a:pt x="f623" y="f258"/>
                  </a:cubicBezTo>
                  <a:cubicBezTo>
                    <a:pt x="f624" y="f258"/>
                    <a:pt x="f625" y="f251"/>
                    <a:pt x="f626" y="f258"/>
                  </a:cubicBezTo>
                  <a:cubicBezTo>
                    <a:pt x="f627" y="f622"/>
                    <a:pt x="f628" y="f239"/>
                    <a:pt x="f629" y="f95"/>
                  </a:cubicBezTo>
                  <a:cubicBezTo>
                    <a:pt x="f630" y="f95"/>
                    <a:pt x="f631" y="f239"/>
                    <a:pt x="f632" y="f245"/>
                  </a:cubicBezTo>
                  <a:cubicBezTo>
                    <a:pt x="f633" y="f245"/>
                    <a:pt x="f634" y="f251"/>
                    <a:pt x="f635" y="f622"/>
                  </a:cubicBezTo>
                  <a:cubicBezTo>
                    <a:pt x="f636" y="f619"/>
                    <a:pt x="f637" y="f616"/>
                    <a:pt x="f638" y="f619"/>
                  </a:cubicBezTo>
                  <a:cubicBezTo>
                    <a:pt x="f638" y="f251"/>
                    <a:pt x="f639" y="f251"/>
                    <a:pt x="f640" y="f622"/>
                  </a:cubicBezTo>
                  <a:lnTo>
                    <a:pt x="f641" y="f619"/>
                  </a:lnTo>
                  <a:cubicBezTo>
                    <a:pt x="f642" y="f619"/>
                    <a:pt x="f643" y="f622"/>
                    <a:pt x="f644" y="f622"/>
                  </a:cubicBezTo>
                  <a:cubicBezTo>
                    <a:pt x="f645" y="f619"/>
                    <a:pt x="f646" y="f245"/>
                    <a:pt x="f647" y="f616"/>
                  </a:cubicBezTo>
                  <a:cubicBezTo>
                    <a:pt x="f648" y="f251"/>
                    <a:pt x="f649" y="f251"/>
                    <a:pt x="f650" y="f258"/>
                  </a:cubicBezTo>
                  <a:cubicBezTo>
                    <a:pt x="f651" y="f239"/>
                    <a:pt x="f652" y="f258"/>
                    <a:pt x="f653" y="f239"/>
                  </a:cubicBezTo>
                  <a:cubicBezTo>
                    <a:pt x="f649" y="f239"/>
                    <a:pt x="f654" y="f210"/>
                    <a:pt x="f649" y="f210"/>
                  </a:cubicBezTo>
                  <a:lnTo>
                    <a:pt x="f655" y="f95"/>
                  </a:lnTo>
                  <a:lnTo>
                    <a:pt x="f656" y="f95"/>
                  </a:lnTo>
                  <a:cubicBezTo>
                    <a:pt x="f454" y="f258"/>
                    <a:pt x="f657" y="f245"/>
                    <a:pt x="f658" y="f245"/>
                  </a:cubicBezTo>
                  <a:cubicBezTo>
                    <a:pt x="f659" y="f251"/>
                    <a:pt x="f660" y="f661"/>
                    <a:pt x="f662" y="f661"/>
                  </a:cubicBezTo>
                  <a:cubicBezTo>
                    <a:pt x="f663" y="f616"/>
                    <a:pt x="f664" y="f616"/>
                    <a:pt x="f665" y="f622"/>
                  </a:cubicBezTo>
                  <a:cubicBezTo>
                    <a:pt x="f666" y="f258"/>
                    <a:pt x="f667" y="f251"/>
                    <a:pt x="f667" y="f619"/>
                  </a:cubicBezTo>
                  <a:cubicBezTo>
                    <a:pt x="f668" y="f619"/>
                    <a:pt x="f669" y="f619"/>
                    <a:pt x="f670" y="f619"/>
                  </a:cubicBezTo>
                  <a:cubicBezTo>
                    <a:pt x="f671" y="f661"/>
                    <a:pt x="f672" y="f661"/>
                    <a:pt x="f673" y="f616"/>
                  </a:cubicBezTo>
                  <a:cubicBezTo>
                    <a:pt x="f674" y="f616"/>
                    <a:pt x="f675" y="f616"/>
                    <a:pt x="f676" y="f619"/>
                  </a:cubicBezTo>
                  <a:cubicBezTo>
                    <a:pt x="f677" y="f619"/>
                    <a:pt x="f678" y="f661"/>
                    <a:pt x="f679" y="f661"/>
                  </a:cubicBezTo>
                  <a:cubicBezTo>
                    <a:pt x="f425" y="f616"/>
                    <a:pt x="f680" y="f661"/>
                    <a:pt x="f681" y="f616"/>
                  </a:cubicBezTo>
                  <a:lnTo>
                    <a:pt x="f682" y="f683"/>
                  </a:lnTo>
                  <a:cubicBezTo>
                    <a:pt x="f684" y="f661"/>
                    <a:pt x="f685" y="f686"/>
                    <a:pt x="f687" y="f661"/>
                  </a:cubicBezTo>
                  <a:cubicBezTo>
                    <a:pt x="f688" y="f686"/>
                    <a:pt x="f689" y="f690"/>
                    <a:pt x="f691" y="f690"/>
                  </a:cubicBezTo>
                  <a:cubicBezTo>
                    <a:pt x="f692" y="f683"/>
                    <a:pt x="f693" y="f683"/>
                    <a:pt x="f693" y="f661"/>
                  </a:cubicBezTo>
                  <a:cubicBezTo>
                    <a:pt x="f694" y="f619"/>
                    <a:pt x="f695" y="f9"/>
                    <a:pt x="f696" y="f683"/>
                  </a:cubicBezTo>
                  <a:cubicBezTo>
                    <a:pt x="f697" y="f683"/>
                    <a:pt x="f698" y="f686"/>
                    <a:pt x="f699" y="f661"/>
                  </a:cubicBezTo>
                  <a:cubicBezTo>
                    <a:pt x="f700" y="f686"/>
                    <a:pt x="f701" y="f686"/>
                    <a:pt x="f702" y="f686"/>
                  </a:cubicBezTo>
                  <a:lnTo>
                    <a:pt x="f703" y="f686"/>
                  </a:lnTo>
                  <a:lnTo>
                    <a:pt x="f702" y="f686"/>
                  </a:lnTo>
                  <a:cubicBezTo>
                    <a:pt x="f704" y="f686"/>
                    <a:pt x="f705" y="f686"/>
                    <a:pt x="f705" y="f683"/>
                  </a:cubicBezTo>
                  <a:cubicBezTo>
                    <a:pt x="f706" y="f707"/>
                    <a:pt x="f708" y="f9"/>
                    <a:pt x="f709" y="f710"/>
                  </a:cubicBezTo>
                  <a:cubicBezTo>
                    <a:pt x="f711" y="f712"/>
                    <a:pt x="f713" y="f714"/>
                    <a:pt x="f715" y="f710"/>
                  </a:cubicBezTo>
                  <a:lnTo>
                    <a:pt x="f716" y="f9"/>
                  </a:lnTo>
                  <a:cubicBezTo>
                    <a:pt x="f717" y="f714"/>
                    <a:pt x="f718" y="f9"/>
                    <a:pt x="f719" y="f720"/>
                  </a:cubicBezTo>
                  <a:cubicBezTo>
                    <a:pt x="f721" y="f712"/>
                    <a:pt x="f722" y="f714"/>
                    <a:pt x="f723" y="f724"/>
                  </a:cubicBezTo>
                  <a:cubicBezTo>
                    <a:pt x="f709" y="f725"/>
                    <a:pt x="f726" y="f727"/>
                    <a:pt x="f728" y="f725"/>
                  </a:cubicBezTo>
                  <a:lnTo>
                    <a:pt x="f729" y="f730"/>
                  </a:lnTo>
                  <a:lnTo>
                    <a:pt x="f731" y="f730"/>
                  </a:lnTo>
                  <a:lnTo>
                    <a:pt x="f732" y="f733"/>
                  </a:lnTo>
                  <a:lnTo>
                    <a:pt x="f734" y="f733"/>
                  </a:lnTo>
                  <a:cubicBezTo>
                    <a:pt x="f735" y="f733"/>
                    <a:pt x="f736" y="f710"/>
                    <a:pt x="f697" y="f714"/>
                  </a:cubicBezTo>
                  <a:cubicBezTo>
                    <a:pt x="f737" y="f712"/>
                    <a:pt x="f738" y="f720"/>
                    <a:pt x="f739" y="f720"/>
                  </a:cubicBezTo>
                  <a:cubicBezTo>
                    <a:pt x="f740" y="f720"/>
                    <a:pt x="f402" y="f720"/>
                    <a:pt x="f741" y="f9"/>
                  </a:cubicBezTo>
                  <a:cubicBezTo>
                    <a:pt x="f742" y="f710"/>
                    <a:pt x="f743" y="f720"/>
                    <a:pt x="f744" y="f714"/>
                  </a:cubicBezTo>
                  <a:cubicBezTo>
                    <a:pt x="f745" y="f9"/>
                    <a:pt x="f746" y="f714"/>
                    <a:pt x="f747" y="f9"/>
                  </a:cubicBezTo>
                  <a:lnTo>
                    <a:pt x="f748" y="f9"/>
                  </a:lnTo>
                  <a:lnTo>
                    <a:pt x="f749" y="f690"/>
                  </a:lnTo>
                  <a:cubicBezTo>
                    <a:pt x="f750" y="f9"/>
                    <a:pt x="f751" y="f9"/>
                    <a:pt x="f752" y="f710"/>
                  </a:cubicBezTo>
                  <a:cubicBezTo>
                    <a:pt x="f753" y="f710"/>
                    <a:pt x="f684" y="f707"/>
                    <a:pt x="f754" y="f707"/>
                  </a:cubicBezTo>
                  <a:cubicBezTo>
                    <a:pt x="f755" y="f9"/>
                    <a:pt x="f756" y="f710"/>
                    <a:pt x="f757" y="f710"/>
                  </a:cubicBezTo>
                  <a:lnTo>
                    <a:pt x="f758" y="f714"/>
                  </a:lnTo>
                  <a:cubicBezTo>
                    <a:pt x="f759" y="f712"/>
                    <a:pt x="f749" y="f712"/>
                    <a:pt x="f760" y="f712"/>
                  </a:cubicBezTo>
                  <a:cubicBezTo>
                    <a:pt x="f761" y="f710"/>
                    <a:pt x="f748" y="f714"/>
                    <a:pt x="f762" y="f710"/>
                  </a:cubicBezTo>
                  <a:cubicBezTo>
                    <a:pt x="f763" y="f712"/>
                    <a:pt x="f413" y="f714"/>
                    <a:pt x="f764" y="f733"/>
                  </a:cubicBezTo>
                  <a:cubicBezTo>
                    <a:pt x="f765" y="f733"/>
                    <a:pt x="f766" y="f733"/>
                    <a:pt x="f767" y="f733"/>
                  </a:cubicBezTo>
                  <a:cubicBezTo>
                    <a:pt x="f768" y="f733"/>
                    <a:pt x="f769" y="f770"/>
                    <a:pt x="f771" y="f772"/>
                  </a:cubicBezTo>
                  <a:cubicBezTo>
                    <a:pt x="f773" y="f772"/>
                    <a:pt x="f774" y="f725"/>
                    <a:pt x="f775" y="f730"/>
                  </a:cubicBezTo>
                  <a:lnTo>
                    <a:pt x="f776" y="f725"/>
                  </a:lnTo>
                  <a:lnTo>
                    <a:pt x="f777" y="f772"/>
                  </a:lnTo>
                  <a:cubicBezTo>
                    <a:pt x="f778" y="f770"/>
                    <a:pt x="f779" y="f724"/>
                    <a:pt x="f780" y="f727"/>
                  </a:cubicBezTo>
                  <a:cubicBezTo>
                    <a:pt x="f781" y="f772"/>
                    <a:pt x="f782" y="f772"/>
                    <a:pt x="f783" y="f772"/>
                  </a:cubicBezTo>
                  <a:cubicBezTo>
                    <a:pt x="f784" y="f770"/>
                    <a:pt x="f785" y="f725"/>
                    <a:pt x="f786" y="f724"/>
                  </a:cubicBezTo>
                  <a:cubicBezTo>
                    <a:pt x="f787" y="f730"/>
                    <a:pt x="f788" y="f725"/>
                    <a:pt x="f789" y="f772"/>
                  </a:cubicBezTo>
                  <a:cubicBezTo>
                    <a:pt x="f790" y="f725"/>
                    <a:pt x="f791" y="f730"/>
                    <a:pt x="f792" y="f724"/>
                  </a:cubicBezTo>
                  <a:cubicBezTo>
                    <a:pt x="f793" y="f724"/>
                    <a:pt x="f794" y="f730"/>
                    <a:pt x="f365" y="f730"/>
                  </a:cubicBezTo>
                  <a:cubicBezTo>
                    <a:pt x="f793" y="f725"/>
                    <a:pt x="f795" y="f772"/>
                    <a:pt x="f796" y="f772"/>
                  </a:cubicBezTo>
                  <a:cubicBezTo>
                    <a:pt x="f797" y="f772"/>
                    <a:pt x="f363" y="f727"/>
                    <a:pt x="f366" y="f727"/>
                  </a:cubicBezTo>
                  <a:cubicBezTo>
                    <a:pt x="f798" y="f725"/>
                    <a:pt x="f799" y="f724"/>
                    <a:pt x="f800" y="f725"/>
                  </a:cubicBezTo>
                  <a:cubicBezTo>
                    <a:pt x="f801" y="f730"/>
                    <a:pt x="f802" y="f712"/>
                    <a:pt x="f803" y="f714"/>
                  </a:cubicBezTo>
                  <a:lnTo>
                    <a:pt x="f804" y="f714"/>
                  </a:lnTo>
                  <a:cubicBezTo>
                    <a:pt x="f805" y="f710"/>
                    <a:pt x="f806" y="f710"/>
                    <a:pt x="f807" y="f714"/>
                  </a:cubicBezTo>
                  <a:cubicBezTo>
                    <a:pt x="f808" y="f720"/>
                    <a:pt x="f809" y="f9"/>
                    <a:pt x="f810" y="f707"/>
                  </a:cubicBezTo>
                  <a:cubicBezTo>
                    <a:pt x="f811" y="f707"/>
                    <a:pt x="f812" y="f707"/>
                    <a:pt x="f813" y="f707"/>
                  </a:cubicBezTo>
                  <a:cubicBezTo>
                    <a:pt x="f814" y="f9"/>
                    <a:pt x="f815" y="f707"/>
                    <a:pt x="f816" y="f690"/>
                  </a:cubicBezTo>
                  <a:cubicBezTo>
                    <a:pt x="f817" y="f686"/>
                    <a:pt x="f818" y="f683"/>
                    <a:pt x="f819" y="f686"/>
                  </a:cubicBezTo>
                  <a:lnTo>
                    <a:pt x="f820" y="f686"/>
                  </a:lnTo>
                  <a:lnTo>
                    <a:pt x="f821" y="f712"/>
                  </a:lnTo>
                  <a:cubicBezTo>
                    <a:pt x="f822" y="f733"/>
                    <a:pt x="f823" y="f714"/>
                    <a:pt x="f824" y="f710"/>
                  </a:cubicBezTo>
                  <a:lnTo>
                    <a:pt x="f825" y="f712"/>
                  </a:lnTo>
                  <a:cubicBezTo>
                    <a:pt x="f826" y="f712"/>
                    <a:pt x="f827" y="f714"/>
                    <a:pt x="f828" y="f720"/>
                  </a:cubicBezTo>
                  <a:cubicBezTo>
                    <a:pt x="f354" y="f720"/>
                    <a:pt x="f829" y="f720"/>
                    <a:pt x="f830" y="f720"/>
                  </a:cubicBezTo>
                  <a:cubicBezTo>
                    <a:pt x="f831" y="f720"/>
                    <a:pt x="f832" y="f720"/>
                    <a:pt x="f833" y="f720"/>
                  </a:cubicBezTo>
                  <a:lnTo>
                    <a:pt x="f834" y="f9"/>
                  </a:lnTo>
                  <a:lnTo>
                    <a:pt x="f835" y="f710"/>
                  </a:lnTo>
                  <a:cubicBezTo>
                    <a:pt x="f834" y="f707"/>
                    <a:pt x="f836" y="f690"/>
                    <a:pt x="f837" y="f661"/>
                  </a:cubicBezTo>
                  <a:lnTo>
                    <a:pt x="f838" y="f686"/>
                  </a:lnTo>
                  <a:cubicBezTo>
                    <a:pt x="f839" y="f683"/>
                    <a:pt x="f344" y="f690"/>
                    <a:pt x="f840" y="f690"/>
                  </a:cubicBezTo>
                  <a:cubicBezTo>
                    <a:pt x="f341" y="f686"/>
                    <a:pt x="f841" y="f690"/>
                    <a:pt x="f842" y="f690"/>
                  </a:cubicBezTo>
                  <a:lnTo>
                    <a:pt x="f843" y="f690"/>
                  </a:lnTo>
                  <a:cubicBezTo>
                    <a:pt x="f844" y="f683"/>
                    <a:pt x="f845" y="f683"/>
                    <a:pt x="f846" y="f690"/>
                  </a:cubicBezTo>
                  <a:cubicBezTo>
                    <a:pt x="f378" y="f690"/>
                    <a:pt x="f847" y="f710"/>
                    <a:pt x="f848" y="f712"/>
                  </a:cubicBezTo>
                  <a:cubicBezTo>
                    <a:pt x="f849" y="f712"/>
                    <a:pt x="f850" y="f733"/>
                    <a:pt x="f851" y="f724"/>
                  </a:cubicBezTo>
                  <a:cubicBezTo>
                    <a:pt x="f852" y="f724"/>
                    <a:pt x="f853" y="f724"/>
                    <a:pt x="f854" y="f724"/>
                  </a:cubicBezTo>
                  <a:cubicBezTo>
                    <a:pt x="f855" y="f730"/>
                    <a:pt x="f847" y="f730"/>
                    <a:pt x="f850" y="f725"/>
                  </a:cubicBezTo>
                  <a:cubicBezTo>
                    <a:pt x="f856" y="f730"/>
                    <a:pt x="f857" y="f724"/>
                    <a:pt x="f858" y="f712"/>
                  </a:cubicBezTo>
                  <a:cubicBezTo>
                    <a:pt x="f859" y="f710"/>
                    <a:pt x="f860" y="f733"/>
                    <a:pt x="f861" y="f712"/>
                  </a:cubicBezTo>
                  <a:cubicBezTo>
                    <a:pt x="f862" y="f710"/>
                    <a:pt x="f863" y="f714"/>
                    <a:pt x="f864" y="f714"/>
                  </a:cubicBezTo>
                  <a:lnTo>
                    <a:pt x="f865" y="f712"/>
                  </a:lnTo>
                  <a:lnTo>
                    <a:pt x="f866" y="f714"/>
                  </a:lnTo>
                  <a:cubicBezTo>
                    <a:pt x="f867" y="f712"/>
                    <a:pt x="f868" y="f724"/>
                    <a:pt x="f869" y="f724"/>
                  </a:cubicBezTo>
                  <a:cubicBezTo>
                    <a:pt x="f870" y="f725"/>
                    <a:pt x="f871" y="f724"/>
                    <a:pt x="f872" y="f724"/>
                  </a:cubicBezTo>
                  <a:lnTo>
                    <a:pt x="f873" y="f712"/>
                  </a:lnTo>
                  <a:cubicBezTo>
                    <a:pt x="f874" y="f733"/>
                    <a:pt x="f875" y="f733"/>
                    <a:pt x="f876" y="f730"/>
                  </a:cubicBezTo>
                  <a:lnTo>
                    <a:pt x="f838" y="f727"/>
                  </a:lnTo>
                  <a:lnTo>
                    <a:pt x="f877" y="f772"/>
                  </a:lnTo>
                  <a:lnTo>
                    <a:pt x="f878" y="f772"/>
                  </a:lnTo>
                  <a:lnTo>
                    <a:pt x="f879" y="f772"/>
                  </a:lnTo>
                  <a:cubicBezTo>
                    <a:pt x="f860" y="f772"/>
                    <a:pt x="f880" y="f724"/>
                    <a:pt x="f881" y="f725"/>
                  </a:cubicBezTo>
                  <a:cubicBezTo>
                    <a:pt x="f882" y="f772"/>
                    <a:pt x="f883" y="f772"/>
                    <a:pt x="f884" y="f772"/>
                  </a:cubicBezTo>
                  <a:cubicBezTo>
                    <a:pt x="f885" y="f772"/>
                    <a:pt x="f886" y="f727"/>
                    <a:pt x="f887" y="f730"/>
                  </a:cubicBezTo>
                  <a:cubicBezTo>
                    <a:pt x="f888" y="f724"/>
                    <a:pt x="f889" y="f725"/>
                    <a:pt x="f370" y="f772"/>
                  </a:cubicBezTo>
                  <a:cubicBezTo>
                    <a:pt x="f373" y="f725"/>
                    <a:pt x="f890" y="f730"/>
                    <a:pt x="f891" y="f730"/>
                  </a:cubicBezTo>
                  <a:cubicBezTo>
                    <a:pt x="f892" y="f712"/>
                    <a:pt x="f893" y="f725"/>
                    <a:pt x="f894" y="f733"/>
                  </a:cubicBezTo>
                  <a:cubicBezTo>
                    <a:pt x="f895" y="f733"/>
                    <a:pt x="f47" y="f5"/>
                    <a:pt x="f896" y="f772"/>
                  </a:cubicBezTo>
                  <a:lnTo>
                    <a:pt x="f897" y="f772"/>
                  </a:lnTo>
                  <a:cubicBezTo>
                    <a:pt x="f898" y="f772"/>
                    <a:pt x="f899" y="f772"/>
                    <a:pt x="f900" y="f772"/>
                  </a:cubicBezTo>
                  <a:lnTo>
                    <a:pt x="f901" y="f725"/>
                  </a:lnTo>
                  <a:cubicBezTo>
                    <a:pt x="f902" y="f725"/>
                    <a:pt x="f903" y="f733"/>
                    <a:pt x="f904" y="f712"/>
                  </a:cubicBezTo>
                  <a:cubicBezTo>
                    <a:pt x="f905" y="f730"/>
                    <a:pt x="f906" y="f724"/>
                    <a:pt x="f907" y="f730"/>
                  </a:cubicBezTo>
                  <a:cubicBezTo>
                    <a:pt x="f908" y="f730"/>
                    <a:pt x="f93" y="f724"/>
                    <a:pt x="f909" y="f733"/>
                  </a:cubicBezTo>
                  <a:cubicBezTo>
                    <a:pt x="f84" y="f733"/>
                    <a:pt x="f910" y="f730"/>
                    <a:pt x="f911" y="f724"/>
                  </a:cubicBezTo>
                  <a:cubicBezTo>
                    <a:pt x="f912" y="f724"/>
                    <a:pt x="f913" y="f733"/>
                    <a:pt x="f914" y="f733"/>
                  </a:cubicBezTo>
                  <a:lnTo>
                    <a:pt x="f915" y="f724"/>
                  </a:lnTo>
                  <a:cubicBezTo>
                    <a:pt x="f916" y="f733"/>
                    <a:pt x="f31" y="f710"/>
                    <a:pt x="f917" y="f714"/>
                  </a:cubicBezTo>
                  <a:cubicBezTo>
                    <a:pt x="f918" y="f712"/>
                    <a:pt x="f916" y="f730"/>
                    <a:pt x="f919" y="f730"/>
                  </a:cubicBezTo>
                  <a:cubicBezTo>
                    <a:pt x="f920" y="f725"/>
                    <a:pt x="f921" y="f725"/>
                    <a:pt x="f922" y="f727"/>
                  </a:cubicBezTo>
                  <a:cubicBezTo>
                    <a:pt x="f920" y="f730"/>
                    <a:pt x="f923" y="f727"/>
                    <a:pt x="f924" y="f730"/>
                  </a:cubicBezTo>
                  <a:cubicBezTo>
                    <a:pt x="f925" y="f730"/>
                    <a:pt x="f926" y="f725"/>
                    <a:pt x="f927" y="f725"/>
                  </a:cubicBezTo>
                  <a:lnTo>
                    <a:pt x="f928" y="f727"/>
                  </a:lnTo>
                  <a:cubicBezTo>
                    <a:pt x="f929" y="f725"/>
                    <a:pt x="f930" y="f730"/>
                    <a:pt x="f931" y="f733"/>
                  </a:cubicBezTo>
                  <a:cubicBezTo>
                    <a:pt x="f932" y="f712"/>
                    <a:pt x="f933" y="f724"/>
                    <a:pt x="f934" y="f733"/>
                  </a:cubicBezTo>
                  <a:cubicBezTo>
                    <a:pt x="f935" y="f712"/>
                    <a:pt x="f936" y="f710"/>
                    <a:pt x="f929" y="f9"/>
                  </a:cubicBezTo>
                  <a:cubicBezTo>
                    <a:pt x="f937" y="f9"/>
                    <a:pt x="f938" y="f9"/>
                    <a:pt x="f939" y="f9"/>
                  </a:cubicBezTo>
                  <a:cubicBezTo>
                    <a:pt x="f940" y="f690"/>
                    <a:pt x="f939" y="f683"/>
                    <a:pt x="f939" y="f619"/>
                  </a:cubicBezTo>
                  <a:cubicBezTo>
                    <a:pt x="f924" y="f686"/>
                    <a:pt x="f80" y="f616"/>
                    <a:pt x="f941" y="f661"/>
                  </a:cubicBezTo>
                  <a:cubicBezTo>
                    <a:pt x="f942" y="f690"/>
                    <a:pt x="f943" y="f690"/>
                    <a:pt x="f944" y="f690"/>
                  </a:cubicBezTo>
                  <a:lnTo>
                    <a:pt x="f945" y="f707"/>
                  </a:lnTo>
                  <a:lnTo>
                    <a:pt x="f32" y="f690"/>
                  </a:lnTo>
                  <a:lnTo>
                    <a:pt x="f946" y="f683"/>
                  </a:lnTo>
                  <a:cubicBezTo>
                    <a:pt x="f947" y="f683"/>
                    <a:pt x="f948" y="f686"/>
                    <a:pt x="f949" y="f661"/>
                  </a:cubicBezTo>
                  <a:cubicBezTo>
                    <a:pt x="f82" y="f661"/>
                    <a:pt x="f950" y="f661"/>
                    <a:pt x="f951" y="f616"/>
                  </a:cubicBezTo>
                  <a:cubicBezTo>
                    <a:pt x="f952" y="f686"/>
                    <a:pt x="f953" y="f683"/>
                    <a:pt x="f913" y="f683"/>
                  </a:cubicBezTo>
                  <a:cubicBezTo>
                    <a:pt x="f954" y="f683"/>
                    <a:pt x="f955" y="f661"/>
                    <a:pt x="f956" y="f619"/>
                  </a:cubicBezTo>
                  <a:lnTo>
                    <a:pt x="f957" y="f619"/>
                  </a:lnTo>
                  <a:cubicBezTo>
                    <a:pt x="f958" y="f661"/>
                    <a:pt x="f959" y="f683"/>
                    <a:pt x="f960" y="f707"/>
                  </a:cubicBezTo>
                  <a:cubicBezTo>
                    <a:pt x="f961" y="f683"/>
                    <a:pt x="f962" y="f690"/>
                    <a:pt x="f963" y="f683"/>
                  </a:cubicBezTo>
                  <a:cubicBezTo>
                    <a:pt x="f964" y="f707"/>
                    <a:pt x="f965" y="f710"/>
                    <a:pt x="f966" y="f712"/>
                  </a:cubicBezTo>
                  <a:cubicBezTo>
                    <a:pt x="f967" y="f710"/>
                    <a:pt x="f968" y="f710"/>
                    <a:pt x="f969" y="f707"/>
                  </a:cubicBezTo>
                  <a:lnTo>
                    <a:pt x="f970" y="f683"/>
                  </a:lnTo>
                  <a:lnTo>
                    <a:pt x="f956" y="f707"/>
                  </a:lnTo>
                  <a:cubicBezTo>
                    <a:pt x="f971" y="f707"/>
                    <a:pt x="f972" y="f683"/>
                    <a:pt x="f973" y="f707"/>
                  </a:cubicBezTo>
                  <a:cubicBezTo>
                    <a:pt x="f974" y="f720"/>
                    <a:pt x="f975" y="f9"/>
                    <a:pt x="f976" y="f710"/>
                  </a:cubicBezTo>
                  <a:lnTo>
                    <a:pt x="f977" y="f714"/>
                  </a:lnTo>
                  <a:cubicBezTo>
                    <a:pt x="f978" y="f733"/>
                    <a:pt x="f979" y="f9"/>
                    <a:pt x="f980" y="f710"/>
                  </a:cubicBezTo>
                  <a:cubicBezTo>
                    <a:pt x="f981" y="f712"/>
                    <a:pt x="f959" y="f710"/>
                    <a:pt x="f982" y="f712"/>
                  </a:cubicBezTo>
                  <a:cubicBezTo>
                    <a:pt x="f983" y="f733"/>
                    <a:pt x="f984" y="f714"/>
                    <a:pt x="f985" y="f730"/>
                  </a:cubicBezTo>
                  <a:cubicBezTo>
                    <a:pt x="f986" y="f725"/>
                    <a:pt x="f987" y="f710"/>
                    <a:pt x="f988" y="f724"/>
                  </a:cubicBezTo>
                  <a:lnTo>
                    <a:pt x="f989" y="f724"/>
                  </a:lnTo>
                  <a:cubicBezTo>
                    <a:pt x="f990" y="f733"/>
                    <a:pt x="f991" y="f730"/>
                    <a:pt x="f98" y="f727"/>
                  </a:cubicBezTo>
                  <a:cubicBezTo>
                    <a:pt x="f257" y="f730"/>
                    <a:pt x="f992" y="f727"/>
                    <a:pt x="f993" y="f727"/>
                  </a:cubicBezTo>
                  <a:lnTo>
                    <a:pt x="f993" y="f725"/>
                  </a:lnTo>
                  <a:lnTo>
                    <a:pt x="f250" y="f727"/>
                  </a:lnTo>
                  <a:cubicBezTo>
                    <a:pt x="f255" y="f730"/>
                    <a:pt x="f994" y="f727"/>
                    <a:pt x="f995" y="f725"/>
                  </a:cubicBezTo>
                  <a:lnTo>
                    <a:pt x="f996" y="f724"/>
                  </a:lnTo>
                  <a:cubicBezTo>
                    <a:pt x="f997" y="f727"/>
                    <a:pt x="f998" y="f733"/>
                    <a:pt x="f999" y="f712"/>
                  </a:cubicBezTo>
                  <a:cubicBezTo>
                    <a:pt x="f1000" y="f733"/>
                    <a:pt x="f1001" y="f714"/>
                    <a:pt x="f1002" y="f730"/>
                  </a:cubicBezTo>
                  <a:lnTo>
                    <a:pt x="f1003" y="f733"/>
                  </a:lnTo>
                  <a:lnTo>
                    <a:pt x="f1004" y="f724"/>
                  </a:lnTo>
                  <a:cubicBezTo>
                    <a:pt x="f1005" y="f712"/>
                    <a:pt x="f1004" y="f710"/>
                    <a:pt x="f1002" y="f720"/>
                  </a:cubicBezTo>
                  <a:cubicBezTo>
                    <a:pt x="f1006" y="f710"/>
                    <a:pt x="f994" y="f710"/>
                    <a:pt x="f1007" y="f714"/>
                  </a:cubicBezTo>
                  <a:cubicBezTo>
                    <a:pt x="f1008" y="f710"/>
                    <a:pt x="f1009" y="f9"/>
                    <a:pt x="f1010" y="f720"/>
                  </a:cubicBezTo>
                  <a:lnTo>
                    <a:pt x="f1011" y="f710"/>
                  </a:lnTo>
                  <a:cubicBezTo>
                    <a:pt x="f1012" y="f710"/>
                    <a:pt x="f1013" y="f720"/>
                    <a:pt x="f1014" y="f707"/>
                  </a:cubicBezTo>
                  <a:cubicBezTo>
                    <a:pt x="f1015" y="f690"/>
                    <a:pt x="f1016" y="f690"/>
                    <a:pt x="f1017" y="f690"/>
                  </a:cubicBezTo>
                  <a:cubicBezTo>
                    <a:pt x="f1018" y="f714"/>
                    <a:pt x="f1019" y="f733"/>
                    <a:pt x="f1020" y="f727"/>
                  </a:cubicBezTo>
                  <a:cubicBezTo>
                    <a:pt x="f1021" y="f772"/>
                    <a:pt x="f1022" y="f772"/>
                    <a:pt x="f1023" y="f727"/>
                  </a:cubicBezTo>
                  <a:lnTo>
                    <a:pt x="f1024" y="f725"/>
                  </a:lnTo>
                  <a:cubicBezTo>
                    <a:pt x="f243" y="f725"/>
                    <a:pt x="f1025" y="f725"/>
                    <a:pt x="f1026" y="f725"/>
                  </a:cubicBezTo>
                  <a:cubicBezTo>
                    <a:pt x="f1027" y="f730"/>
                    <a:pt x="f1028" y="f724"/>
                    <a:pt x="f1026" y="f724"/>
                  </a:cubicBezTo>
                  <a:lnTo>
                    <a:pt x="f1029" y="f730"/>
                  </a:lnTo>
                  <a:cubicBezTo>
                    <a:pt x="f1030" y="f733"/>
                    <a:pt x="f1031" y="f733"/>
                    <a:pt x="f1032" y="f733"/>
                  </a:cubicBezTo>
                  <a:cubicBezTo>
                    <a:pt x="f1025" y="f733"/>
                    <a:pt x="f161" y="f724"/>
                    <a:pt x="f1033" y="f724"/>
                  </a:cubicBezTo>
                  <a:cubicBezTo>
                    <a:pt x="f1034" y="f730"/>
                    <a:pt x="f140" y="f714"/>
                    <a:pt x="f1035" y="f724"/>
                  </a:cubicBezTo>
                  <a:cubicBezTo>
                    <a:pt x="f137" y="f724"/>
                    <a:pt x="f1036" y="f725"/>
                    <a:pt x="f1037" y="f725"/>
                  </a:cubicBezTo>
                  <a:cubicBezTo>
                    <a:pt x="f1038" y="f727"/>
                    <a:pt x="f151" y="f730"/>
                    <a:pt x="f1039" y="f724"/>
                  </a:cubicBezTo>
                  <a:cubicBezTo>
                    <a:pt x="f1039" y="f733"/>
                    <a:pt x="f1040" y="f733"/>
                    <a:pt x="f1041" y="f714"/>
                  </a:cubicBezTo>
                  <a:cubicBezTo>
                    <a:pt x="f1042" y="f714"/>
                    <a:pt x="f1043" y="f733"/>
                    <a:pt x="f1044" y="f712"/>
                  </a:cubicBezTo>
                  <a:cubicBezTo>
                    <a:pt x="f1045" y="f712"/>
                    <a:pt x="f146" y="f710"/>
                    <a:pt x="f1046" y="f714"/>
                  </a:cubicBezTo>
                  <a:cubicBezTo>
                    <a:pt x="f1047" y="f720"/>
                    <a:pt x="f109" y="f686"/>
                    <a:pt x="f1048" y="f686"/>
                  </a:cubicBezTo>
                  <a:cubicBezTo>
                    <a:pt x="f152" y="f690"/>
                    <a:pt x="f1049" y="f690"/>
                    <a:pt x="f143" y="f9"/>
                  </a:cubicBezTo>
                  <a:cubicBezTo>
                    <a:pt x="f1050" y="f710"/>
                    <a:pt x="f1051" y="f710"/>
                    <a:pt x="f1052" y="f714"/>
                  </a:cubicBezTo>
                  <a:lnTo>
                    <a:pt x="f1053" y="f714"/>
                  </a:lnTo>
                  <a:lnTo>
                    <a:pt x="f1054" y="f714"/>
                  </a:lnTo>
                  <a:cubicBezTo>
                    <a:pt x="f1055" y="f714"/>
                    <a:pt x="f1056" y="f710"/>
                    <a:pt x="f1056" y="f720"/>
                  </a:cubicBezTo>
                  <a:lnTo>
                    <a:pt x="f1057" y="f712"/>
                  </a:lnTo>
                  <a:cubicBezTo>
                    <a:pt x="f1058" y="f710"/>
                    <a:pt x="f1059" y="f714"/>
                    <a:pt x="f167" y="f710"/>
                  </a:cubicBezTo>
                  <a:cubicBezTo>
                    <a:pt x="f1060" y="f714"/>
                    <a:pt x="f1061" y="f712"/>
                    <a:pt x="f1062" y="f733"/>
                  </a:cubicBezTo>
                  <a:cubicBezTo>
                    <a:pt x="f226" y="f730"/>
                    <a:pt x="f1063" y="f733"/>
                    <a:pt x="f1064" y="f712"/>
                  </a:cubicBezTo>
                  <a:lnTo>
                    <a:pt x="f1065" y="f730"/>
                  </a:lnTo>
                  <a:lnTo>
                    <a:pt x="f1066" y="f730"/>
                  </a:lnTo>
                  <a:lnTo>
                    <a:pt x="f1067" y="f727"/>
                  </a:lnTo>
                  <a:cubicBezTo>
                    <a:pt x="f173" y="f727"/>
                    <a:pt x="f1066" y="f712"/>
                    <a:pt x="f1068" y="f724"/>
                  </a:cubicBezTo>
                  <a:lnTo>
                    <a:pt x="f170" y="f727"/>
                  </a:lnTo>
                  <a:cubicBezTo>
                    <a:pt x="f181" y="f725"/>
                    <a:pt x="f1069" y="f733"/>
                    <a:pt x="f1070" y="f724"/>
                  </a:cubicBezTo>
                  <a:cubicBezTo>
                    <a:pt x="f1071" y="f733"/>
                    <a:pt x="f1072" y="f710"/>
                    <a:pt x="f1073" y="f9"/>
                  </a:cubicBezTo>
                  <a:cubicBezTo>
                    <a:pt x="f1074" y="f720"/>
                    <a:pt x="f1075" y="f720"/>
                    <a:pt x="f217" y="f720"/>
                  </a:cubicBezTo>
                  <a:cubicBezTo>
                    <a:pt x="f1076" y="f720"/>
                    <a:pt x="f192" y="f712"/>
                    <a:pt x="f1077" y="f714"/>
                  </a:cubicBezTo>
                  <a:cubicBezTo>
                    <a:pt x="f187" y="f725"/>
                    <a:pt x="f1078" y="f720"/>
                    <a:pt x="f1079" y="f733"/>
                  </a:cubicBezTo>
                  <a:cubicBezTo>
                    <a:pt x="f1080" y="f730"/>
                    <a:pt x="f185" y="f720"/>
                    <a:pt x="f1081" y="f712"/>
                  </a:cubicBezTo>
                  <a:cubicBezTo>
                    <a:pt x="f1082" y="f710"/>
                    <a:pt x="f167" y="f714"/>
                    <a:pt x="f1083" y="f720"/>
                  </a:cubicBezTo>
                  <a:cubicBezTo>
                    <a:pt x="f1084" y="f683"/>
                    <a:pt x="f185" y="f720"/>
                    <a:pt x="f1085" y="f9"/>
                  </a:cubicBezTo>
                  <a:cubicBezTo>
                    <a:pt x="f1086" y="f707"/>
                    <a:pt x="f1087" y="f707"/>
                    <a:pt x="f1088" y="f707"/>
                  </a:cubicBezTo>
                  <a:cubicBezTo>
                    <a:pt x="f1089" y="f690"/>
                    <a:pt x="f1090" y="f707"/>
                    <a:pt x="f1091" y="f707"/>
                  </a:cubicBezTo>
                  <a:lnTo>
                    <a:pt x="f1092" y="f9"/>
                  </a:lnTo>
                  <a:cubicBezTo>
                    <a:pt x="f1093" y="f710"/>
                    <a:pt x="f1094" y="f690"/>
                    <a:pt x="f191" y="f683"/>
                  </a:cubicBezTo>
                  <a:cubicBezTo>
                    <a:pt x="f1095" y="f683"/>
                    <a:pt x="f1096" y="f683"/>
                    <a:pt x="f1097" y="f690"/>
                  </a:cubicBezTo>
                  <a:lnTo>
                    <a:pt x="f1098" y="f686"/>
                  </a:lnTo>
                  <a:lnTo>
                    <a:pt x="f1099" y="f690"/>
                  </a:lnTo>
                  <a:cubicBezTo>
                    <a:pt x="f1100" y="f707"/>
                    <a:pt x="f1101" y="f683"/>
                    <a:pt x="f1102" y="f690"/>
                  </a:cubicBezTo>
                  <a:lnTo>
                    <a:pt x="f1103" y="f9"/>
                  </a:lnTo>
                  <a:lnTo>
                    <a:pt x="f1104" y="f720"/>
                  </a:lnTo>
                  <a:cubicBezTo>
                    <a:pt x="f1105" y="f710"/>
                    <a:pt x="f1106" y="f714"/>
                    <a:pt x="f1107" y="f712"/>
                  </a:cubicBezTo>
                  <a:cubicBezTo>
                    <a:pt x="f1108" y="f720"/>
                    <a:pt x="f1109" y="f710"/>
                    <a:pt x="f1110" y="f720"/>
                  </a:cubicBezTo>
                  <a:lnTo>
                    <a:pt x="f204" y="f710"/>
                  </a:lnTo>
                  <a:lnTo>
                    <a:pt x="f1111" y="f720"/>
                  </a:lnTo>
                  <a:cubicBezTo>
                    <a:pt x="f203" y="f9"/>
                    <a:pt x="f1112" y="f710"/>
                    <a:pt x="f1113" y="f710"/>
                  </a:cubicBezTo>
                  <a:cubicBezTo>
                    <a:pt x="f1114" y="f714"/>
                    <a:pt x="f1115" y="f712"/>
                    <a:pt x="f1116" y="f714"/>
                  </a:cubicBezTo>
                  <a:cubicBezTo>
                    <a:pt x="f1117" y="f712"/>
                    <a:pt x="f207" y="f733"/>
                    <a:pt x="f1118" y="f733"/>
                  </a:cubicBezTo>
                  <a:cubicBezTo>
                    <a:pt x="f1119" y="f724"/>
                    <a:pt x="f1120" y="f712"/>
                    <a:pt x="f1121" y="f712"/>
                  </a:cubicBezTo>
                  <a:cubicBezTo>
                    <a:pt x="f1122" y="f714"/>
                    <a:pt x="f1123" y="f690"/>
                    <a:pt x="f1124" y="f707"/>
                  </a:cubicBezTo>
                  <a:cubicBezTo>
                    <a:pt x="f1125" y="f9"/>
                    <a:pt x="f1126" y="f9"/>
                    <a:pt x="f1127" y="f707"/>
                  </a:cubicBezTo>
                  <a:cubicBezTo>
                    <a:pt x="f1128" y="f710"/>
                    <a:pt x="f1129" y="f707"/>
                    <a:pt x="f1130" y="f690"/>
                  </a:cubicBezTo>
                  <a:cubicBezTo>
                    <a:pt x="f1131" y="f683"/>
                    <a:pt x="f1132" y="f686"/>
                    <a:pt x="f1111" y="f686"/>
                  </a:cubicBezTo>
                  <a:cubicBezTo>
                    <a:pt x="f1133" y="f683"/>
                    <a:pt x="f1134" y="f707"/>
                    <a:pt x="f1135" y="f690"/>
                  </a:cubicBezTo>
                  <a:lnTo>
                    <a:pt x="f1136" y="f616"/>
                  </a:lnTo>
                  <a:lnTo>
                    <a:pt x="f1137" y="f616"/>
                  </a:lnTo>
                  <a:lnTo>
                    <a:pt x="f1138" y="f616"/>
                  </a:lnTo>
                  <a:cubicBezTo>
                    <a:pt x="f1139" y="f622"/>
                    <a:pt x="f1140" y="f616"/>
                    <a:pt x="f1141" y="f619"/>
                  </a:cubicBezTo>
                  <a:cubicBezTo>
                    <a:pt x="f1142" y="f616"/>
                    <a:pt x="f1143" y="f251"/>
                    <a:pt x="f1144" y="f686"/>
                  </a:cubicBezTo>
                  <a:cubicBezTo>
                    <a:pt x="f1145" y="f616"/>
                    <a:pt x="f1146" y="f686"/>
                    <a:pt x="f1147" y="f683"/>
                  </a:cubicBezTo>
                  <a:lnTo>
                    <a:pt x="f1148" y="f690"/>
                  </a:lnTo>
                  <a:cubicBezTo>
                    <a:pt x="f1149" y="f9"/>
                    <a:pt x="f1150" y="f707"/>
                    <a:pt x="f1151" y="f714"/>
                  </a:cubicBezTo>
                  <a:cubicBezTo>
                    <a:pt x="f1152" y="f710"/>
                    <a:pt x="f324" y="f720"/>
                    <a:pt x="f1153" y="f9"/>
                  </a:cubicBezTo>
                  <a:cubicBezTo>
                    <a:pt x="f1154" y="f9"/>
                    <a:pt x="f1155" y="f690"/>
                    <a:pt x="f1156" y="f720"/>
                  </a:cubicBezTo>
                  <a:cubicBezTo>
                    <a:pt x="f1157" y="f9"/>
                    <a:pt x="f1158" y="f686"/>
                    <a:pt x="f1159" y="f690"/>
                  </a:cubicBezTo>
                  <a:cubicBezTo>
                    <a:pt x="f1160" y="f690"/>
                    <a:pt x="f1161" y="f720"/>
                    <a:pt x="f1162" y="f9"/>
                  </a:cubicBezTo>
                  <a:cubicBezTo>
                    <a:pt x="f1163" y="f707"/>
                    <a:pt x="f1164" y="f683"/>
                    <a:pt x="f1165" y="f683"/>
                  </a:cubicBezTo>
                  <a:cubicBezTo>
                    <a:pt x="f1166" y="f9"/>
                    <a:pt x="f1167" y="f661"/>
                    <a:pt x="f1168" y="f683"/>
                  </a:cubicBezTo>
                  <a:cubicBezTo>
                    <a:pt x="f1169" y="f686"/>
                    <a:pt x="f1170" y="f686"/>
                    <a:pt x="f1171" y="f616"/>
                  </a:cubicBezTo>
                  <a:cubicBezTo>
                    <a:pt x="f1172" y="f661"/>
                    <a:pt x="f1173" y="f661"/>
                    <a:pt x="f1174" y="f616"/>
                  </a:cubicBezTo>
                  <a:cubicBezTo>
                    <a:pt x="f1175" y="f661"/>
                    <a:pt x="f1176" y="f661"/>
                    <a:pt x="f1177" y="f686"/>
                  </a:cubicBezTo>
                  <a:cubicBezTo>
                    <a:pt x="f1178" y="f690"/>
                    <a:pt x="f1179" y="f661"/>
                    <a:pt x="f1163" y="f683"/>
                  </a:cubicBezTo>
                  <a:cubicBezTo>
                    <a:pt x="f1162" y="f686"/>
                    <a:pt x="f1180" y="f616"/>
                    <a:pt x="f1181" y="f661"/>
                  </a:cubicBezTo>
                  <a:cubicBezTo>
                    <a:pt x="f1181" y="f251"/>
                    <a:pt x="f1182" y="f616"/>
                    <a:pt x="f330" y="f258"/>
                  </a:cubicBezTo>
                  <a:cubicBezTo>
                    <a:pt x="f1183" y="f258"/>
                    <a:pt x="f1184" y="f686"/>
                    <a:pt x="f1185" y="f251"/>
                  </a:cubicBezTo>
                  <a:cubicBezTo>
                    <a:pt x="f1186" y="f622"/>
                    <a:pt x="f1179" y="f251"/>
                    <a:pt x="f1187" y="f258"/>
                  </a:cubicBezTo>
                  <a:lnTo>
                    <a:pt x="f1188" y="f239"/>
                  </a:lnTo>
                  <a:lnTo>
                    <a:pt x="f1189" y="f258"/>
                  </a:lnTo>
                  <a:lnTo>
                    <a:pt x="f1190" y="f258"/>
                  </a:lnTo>
                  <a:cubicBezTo>
                    <a:pt x="f1191" y="f95"/>
                    <a:pt x="f1192" y="f251"/>
                    <a:pt x="f1193" y="f619"/>
                  </a:cubicBezTo>
                  <a:cubicBezTo>
                    <a:pt x="f1194" y="f661"/>
                    <a:pt x="f1195" y="f690"/>
                    <a:pt x="f1196" y="f707"/>
                  </a:cubicBezTo>
                  <a:cubicBezTo>
                    <a:pt x="f1197" y="f707"/>
                    <a:pt x="f1198" y="f707"/>
                    <a:pt x="f1198" y="f686"/>
                  </a:cubicBezTo>
                  <a:cubicBezTo>
                    <a:pt x="f1199" y="f616"/>
                    <a:pt x="f1200" y="f619"/>
                    <a:pt x="f1201" y="f622"/>
                  </a:cubicBezTo>
                  <a:cubicBezTo>
                    <a:pt x="f1202" y="f258"/>
                    <a:pt x="f1203" y="f95"/>
                    <a:pt x="f1204" y="f210"/>
                  </a:cubicBezTo>
                  <a:cubicBezTo>
                    <a:pt x="f1205" y="f239"/>
                    <a:pt x="f1206" y="f245"/>
                    <a:pt x="f1207" y="f245"/>
                  </a:cubicBezTo>
                  <a:cubicBezTo>
                    <a:pt x="f1208" y="f245"/>
                    <a:pt x="f1209" y="f245"/>
                    <a:pt x="f1210" y="f239"/>
                  </a:cubicBezTo>
                  <a:cubicBezTo>
                    <a:pt x="f1211" y="f258"/>
                    <a:pt x="f1212" y="f239"/>
                    <a:pt x="f1213" y="f245"/>
                  </a:cubicBezTo>
                  <a:lnTo>
                    <a:pt x="f1214" y="f245"/>
                  </a:lnTo>
                  <a:cubicBezTo>
                    <a:pt x="f1215" y="f95"/>
                    <a:pt x="f1216" y="f258"/>
                    <a:pt x="f1217" y="f239"/>
                  </a:cubicBezTo>
                  <a:cubicBezTo>
                    <a:pt x="f1218" y="f258"/>
                    <a:pt x="f1219" y="f258"/>
                    <a:pt x="f1220" y="f622"/>
                  </a:cubicBezTo>
                  <a:cubicBezTo>
                    <a:pt x="f1221" y="f251"/>
                    <a:pt x="f1222" y="f661"/>
                    <a:pt x="f1214" y="f661"/>
                  </a:cubicBezTo>
                  <a:cubicBezTo>
                    <a:pt x="f1223" y="f616"/>
                    <a:pt x="f1224" y="f619"/>
                    <a:pt x="f1225" y="f251"/>
                  </a:cubicBezTo>
                  <a:lnTo>
                    <a:pt x="f1226" y="f251"/>
                  </a:lnTo>
                  <a:lnTo>
                    <a:pt x="f1227" y="f622"/>
                  </a:lnTo>
                  <a:lnTo>
                    <a:pt x="f1210" y="f251"/>
                  </a:lnTo>
                  <a:cubicBezTo>
                    <a:pt x="f1228" y="f619"/>
                    <a:pt x="f1229" y="f661"/>
                    <a:pt x="f1230" y="f683"/>
                  </a:cubicBezTo>
                  <a:cubicBezTo>
                    <a:pt x="f1231" y="f686"/>
                    <a:pt x="f1232" y="f683"/>
                    <a:pt x="f1222" y="f686"/>
                  </a:cubicBezTo>
                  <a:cubicBezTo>
                    <a:pt x="f1233" y="f616"/>
                    <a:pt x="f1234" y="f622"/>
                    <a:pt x="f1235" y="f258"/>
                  </a:cubicBezTo>
                  <a:lnTo>
                    <a:pt x="f1236" y="f258"/>
                  </a:lnTo>
                  <a:cubicBezTo>
                    <a:pt x="f1237" y="f245"/>
                    <a:pt x="f1238" y="f239"/>
                    <a:pt x="f1239" y="f95"/>
                  </a:cubicBezTo>
                  <a:lnTo>
                    <a:pt x="f1240" y="f239"/>
                  </a:lnTo>
                  <a:cubicBezTo>
                    <a:pt x="f1241" y="f239"/>
                    <a:pt x="f1242" y="f95"/>
                    <a:pt x="f1243" y="f95"/>
                  </a:cubicBezTo>
                  <a:cubicBezTo>
                    <a:pt x="f1244" y="f95"/>
                    <a:pt x="f1245" y="f245"/>
                    <a:pt x="f1246" y="f258"/>
                  </a:cubicBezTo>
                  <a:cubicBezTo>
                    <a:pt x="f1247" y="f239"/>
                    <a:pt x="f1248" y="f95"/>
                    <a:pt x="f1249" y="f210"/>
                  </a:cubicBezTo>
                  <a:cubicBezTo>
                    <a:pt x="f1247" y="f12"/>
                    <a:pt x="f1250" y="f19"/>
                    <a:pt x="f1251" y="f17"/>
                  </a:cubicBezTo>
                  <a:cubicBezTo>
                    <a:pt x="f1252" y="f14"/>
                    <a:pt x="f1253" y="f14"/>
                    <a:pt x="f1254" y="f14"/>
                  </a:cubicBezTo>
                  <a:lnTo>
                    <a:pt x="f1255" y="f14"/>
                  </a:lnTo>
                  <a:lnTo>
                    <a:pt x="f1256" y="f19"/>
                  </a:lnTo>
                  <a:cubicBezTo>
                    <a:pt x="f1257" y="f21"/>
                    <a:pt x="f1258" y="f17"/>
                    <a:pt x="f1259" y="f27"/>
                  </a:cubicBezTo>
                  <a:lnTo>
                    <a:pt x="f1260" y="f23"/>
                  </a:lnTo>
                  <a:cubicBezTo>
                    <a:pt x="f1261" y="f23"/>
                    <a:pt x="f1262" y="f23"/>
                    <a:pt x="f1263" y="f40"/>
                  </a:cubicBezTo>
                  <a:cubicBezTo>
                    <a:pt x="f1264" y="f36"/>
                    <a:pt x="f1265" y="f40"/>
                    <a:pt x="f1266" y="f40"/>
                  </a:cubicBezTo>
                  <a:cubicBezTo>
                    <a:pt x="f1267" y="f33"/>
                    <a:pt x="f1268" y="f33"/>
                    <a:pt x="f1269" y="f33"/>
                  </a:cubicBezTo>
                  <a:lnTo>
                    <a:pt x="f1270" y="f36"/>
                  </a:lnTo>
                  <a:cubicBezTo>
                    <a:pt x="f1262" y="f23"/>
                    <a:pt x="f1271" y="f72"/>
                    <a:pt x="f1272" y="f33"/>
                  </a:cubicBezTo>
                  <a:cubicBezTo>
                    <a:pt x="f1273" y="f33"/>
                    <a:pt x="f1274" y="f33"/>
                    <a:pt x="f1275" y="f36"/>
                  </a:cubicBezTo>
                  <a:cubicBezTo>
                    <a:pt x="f1276" y="f72"/>
                    <a:pt x="f1277" y="f40"/>
                    <a:pt x="f1278" y="f33"/>
                  </a:cubicBezTo>
                  <a:lnTo>
                    <a:pt x="f1279" y="f36"/>
                  </a:lnTo>
                  <a:lnTo>
                    <a:pt x="f1200" y="f70"/>
                  </a:lnTo>
                  <a:lnTo>
                    <a:pt x="f1200" y="f74"/>
                  </a:lnTo>
                  <a:cubicBezTo>
                    <a:pt x="f1280" y="f119"/>
                    <a:pt x="f1281" y="f119"/>
                    <a:pt x="f1282" y="f74"/>
                  </a:cubicBezTo>
                  <a:lnTo>
                    <a:pt x="f1282" y="f74"/>
                  </a:lnTo>
                  <a:lnTo>
                    <a:pt x="f1283" y="f121"/>
                  </a:lnTo>
                  <a:cubicBezTo>
                    <a:pt x="f1284" y="f148"/>
                    <a:pt x="f1285" y="f148"/>
                    <a:pt x="f1170" y="f124"/>
                  </a:cubicBezTo>
                  <a:cubicBezTo>
                    <a:pt x="f1286" y="f148"/>
                    <a:pt x="f1287" y="f124"/>
                    <a:pt x="f1288" y="f121"/>
                  </a:cubicBezTo>
                  <a:cubicBezTo>
                    <a:pt x="f1200" y="f148"/>
                    <a:pt x="f1289" y="f119"/>
                    <a:pt x="f1290" y="f121"/>
                  </a:cubicBezTo>
                  <a:cubicBezTo>
                    <a:pt x="f1291" y="f119"/>
                    <a:pt x="f1292" y="f74"/>
                    <a:pt x="f1293" y="f70"/>
                  </a:cubicBezTo>
                  <a:cubicBezTo>
                    <a:pt x="f1294" y="f119"/>
                    <a:pt x="f1295" y="f70"/>
                    <a:pt x="f1296" y="f119"/>
                  </a:cubicBezTo>
                  <a:cubicBezTo>
                    <a:pt x="f1297" y="f121"/>
                    <a:pt x="f1298" y="f74"/>
                    <a:pt x="f1233" y="f119"/>
                  </a:cubicBezTo>
                  <a:cubicBezTo>
                    <a:pt x="f1299" y="f148"/>
                    <a:pt x="f1300" y="f148"/>
                    <a:pt x="f1221" y="f124"/>
                  </a:cubicBezTo>
                  <a:cubicBezTo>
                    <a:pt x="f1277" y="f148"/>
                    <a:pt x="f1301" y="f124"/>
                    <a:pt x="f1302" y="f148"/>
                  </a:cubicBezTo>
                  <a:lnTo>
                    <a:pt x="f1303" y="f121"/>
                  </a:lnTo>
                  <a:cubicBezTo>
                    <a:pt x="f1304" y="f148"/>
                    <a:pt x="f1305" y="f148"/>
                    <a:pt x="f1306" y="f124"/>
                  </a:cubicBezTo>
                  <a:lnTo>
                    <a:pt x="f1304" y="f124"/>
                  </a:lnTo>
                  <a:cubicBezTo>
                    <a:pt x="f1307" y="f130"/>
                    <a:pt x="f1308" y="f124"/>
                    <a:pt x="f1305" y="f126"/>
                  </a:cubicBezTo>
                  <a:lnTo>
                    <a:pt x="f1309" y="f121"/>
                  </a:lnTo>
                  <a:lnTo>
                    <a:pt x="f1310" y="f121"/>
                  </a:lnTo>
                  <a:cubicBezTo>
                    <a:pt x="f1311" y="f119"/>
                    <a:pt x="f1312" y="f148"/>
                    <a:pt x="f6" y="f124"/>
                  </a:cubicBezTo>
                  <a:cubicBezTo>
                    <a:pt x="f1313" y="f130"/>
                    <a:pt x="f1314" y="f148"/>
                    <a:pt x="f1315" y="f124"/>
                  </a:cubicBezTo>
                  <a:cubicBezTo>
                    <a:pt x="f1316" y="f126"/>
                    <a:pt x="f1252" y="f133"/>
                    <a:pt x="f1317" y="f133"/>
                  </a:cubicBezTo>
                  <a:cubicBezTo>
                    <a:pt x="f1318" y="f132"/>
                    <a:pt x="f1319" y="f132"/>
                    <a:pt x="f1320" y="f133"/>
                  </a:cubicBezTo>
                  <a:lnTo>
                    <a:pt x="f1255" y="f132"/>
                  </a:lnTo>
                  <a:cubicBezTo>
                    <a:pt x="f1321" y="f1322"/>
                    <a:pt x="f1323" y="f135"/>
                    <a:pt x="f1324" y="f1325"/>
                  </a:cubicBezTo>
                  <a:cubicBezTo>
                    <a:pt x="f1326" y="f1325"/>
                    <a:pt x="f1327" y="f1325"/>
                    <a:pt x="f1328" y="f1325"/>
                  </a:cubicBezTo>
                  <a:cubicBezTo>
                    <a:pt x="f1329" y="f135"/>
                    <a:pt x="f1235" y="f135"/>
                    <a:pt x="f1330" y="f135"/>
                  </a:cubicBezTo>
                  <a:cubicBezTo>
                    <a:pt x="f1331" y="f1322"/>
                    <a:pt x="f1332" y="f1322"/>
                    <a:pt x="f1238" y="f1322"/>
                  </a:cubicBezTo>
                  <a:cubicBezTo>
                    <a:pt x="f1333" y="f1322"/>
                    <a:pt x="f1334" y="f1322"/>
                    <a:pt x="f1335" y="f1325"/>
                  </a:cubicBezTo>
                  <a:cubicBezTo>
                    <a:pt x="f1336" y="f549"/>
                    <a:pt x="f1337" y="f1338"/>
                    <a:pt x="f1331" y="f1338"/>
                  </a:cubicBezTo>
                  <a:cubicBezTo>
                    <a:pt x="f1339" y="f1340"/>
                    <a:pt x="f1341" y="f1338"/>
                    <a:pt x="f1342" y="f1338"/>
                  </a:cubicBezTo>
                  <a:cubicBezTo>
                    <a:pt x="f1220" y="f549"/>
                    <a:pt x="f1343" y="f549"/>
                    <a:pt x="f1344" y="f1322"/>
                  </a:cubicBezTo>
                  <a:cubicBezTo>
                    <a:pt x="f1345" y="f1325"/>
                    <a:pt x="f1346" y="f132"/>
                    <a:pt x="f1347" y="f135"/>
                  </a:cubicBezTo>
                  <a:cubicBezTo>
                    <a:pt x="f1345" y="f1322"/>
                    <a:pt x="f1348" y="f549"/>
                    <a:pt x="f1349" y="f1338"/>
                  </a:cubicBezTo>
                  <a:lnTo>
                    <a:pt x="f1232" y="f1338"/>
                  </a:lnTo>
                  <a:cubicBezTo>
                    <a:pt x="f1350" y="f1340"/>
                    <a:pt x="f1351" y="f1340"/>
                    <a:pt x="f1352" y="f1338"/>
                  </a:cubicBezTo>
                  <a:cubicBezTo>
                    <a:pt x="f1353" y="f549"/>
                    <a:pt x="f1232" y="f1338"/>
                    <a:pt x="f1354" y="f1325"/>
                  </a:cubicBezTo>
                  <a:cubicBezTo>
                    <a:pt x="f1355" y="f1325"/>
                    <a:pt x="f1356" y="f1325"/>
                    <a:pt x="f1357" y="f1325"/>
                  </a:cubicBezTo>
                  <a:lnTo>
                    <a:pt x="f1214" y="f1322"/>
                  </a:lnTo>
                  <a:lnTo>
                    <a:pt x="f1358" y="f1322"/>
                  </a:lnTo>
                  <a:cubicBezTo>
                    <a:pt x="f1359" y="f549"/>
                    <a:pt x="f1193" y="f1338"/>
                    <a:pt x="f1360" y="f1361"/>
                  </a:cubicBezTo>
                  <a:cubicBezTo>
                    <a:pt x="f1170" y="f1340"/>
                    <a:pt x="f1362" y="f1361"/>
                    <a:pt x="f1363" y="f1361"/>
                  </a:cubicBezTo>
                  <a:lnTo>
                    <a:pt x="f1364" y="f1361"/>
                  </a:lnTo>
                  <a:cubicBezTo>
                    <a:pt x="f1365" y="f1338"/>
                    <a:pt x="f1366" y="f1340"/>
                    <a:pt x="f1367" y="f1361"/>
                  </a:cubicBezTo>
                  <a:cubicBezTo>
                    <a:pt x="f1368" y="f1340"/>
                    <a:pt x="f1369" y="f132"/>
                    <a:pt x="f1367" y="f135"/>
                  </a:cubicBezTo>
                  <a:cubicBezTo>
                    <a:pt x="f1370" y="f132"/>
                    <a:pt x="f1371" y="f549"/>
                    <a:pt x="f1372" y="f1340"/>
                  </a:cubicBezTo>
                  <a:cubicBezTo>
                    <a:pt x="f1372" y="f1340"/>
                    <a:pt x="f1373" y="f1338"/>
                    <a:pt x="f1374" y="f1338"/>
                  </a:cubicBezTo>
                  <a:cubicBezTo>
                    <a:pt x="f1375" y="f549"/>
                    <a:pt x="f1376" y="f1340"/>
                    <a:pt x="f1377" y="f1340"/>
                  </a:cubicBezTo>
                  <a:cubicBezTo>
                    <a:pt x="f1378" y="f1361"/>
                    <a:pt x="f1379" y="f1361"/>
                    <a:pt x="f1380" y="f1361"/>
                  </a:cubicBezTo>
                  <a:cubicBezTo>
                    <a:pt x="f1381" y="f1382"/>
                    <a:pt x="f1383" y="f1340"/>
                    <a:pt x="f1384" y="f1382"/>
                  </a:cubicBezTo>
                  <a:cubicBezTo>
                    <a:pt x="f1385" y="f1338"/>
                    <a:pt x="f1386" y="f1340"/>
                    <a:pt x="f1387" y="f1338"/>
                  </a:cubicBezTo>
                  <a:cubicBezTo>
                    <a:pt x="f1388" y="f1325"/>
                    <a:pt x="f305" y="f1338"/>
                    <a:pt x="f1389" y="f1361"/>
                  </a:cubicBezTo>
                  <a:cubicBezTo>
                    <a:pt x="f1390" y="f549"/>
                    <a:pt x="f321" y="f1361"/>
                    <a:pt x="f1391" y="f1338"/>
                  </a:cubicBezTo>
                  <a:cubicBezTo>
                    <a:pt x="f1392" y="f1338"/>
                    <a:pt x="f1393" y="f1338"/>
                    <a:pt x="f1394" y="f1338"/>
                  </a:cubicBezTo>
                  <a:cubicBezTo>
                    <a:pt x="f1395" y="f549"/>
                    <a:pt x="f1396" y="f549"/>
                    <a:pt x="f1397" y="f1325"/>
                  </a:cubicBezTo>
                  <a:cubicBezTo>
                    <a:pt x="f1398" y="f1325"/>
                    <a:pt x="f1399" y="f549"/>
                    <a:pt x="f1400" y="f1325"/>
                  </a:cubicBezTo>
                  <a:cubicBezTo>
                    <a:pt x="f321" y="f1325"/>
                    <a:pt x="f1401" y="f1322"/>
                    <a:pt x="f1402" y="f135"/>
                  </a:cubicBezTo>
                  <a:lnTo>
                    <a:pt x="f1393" y="f132"/>
                  </a:lnTo>
                  <a:lnTo>
                    <a:pt x="f1403" y="f133"/>
                  </a:lnTo>
                  <a:lnTo>
                    <a:pt x="f1404" y="f124"/>
                  </a:lnTo>
                  <a:cubicBezTo>
                    <a:pt x="f1405" y="f126"/>
                    <a:pt x="f1406" y="f126"/>
                    <a:pt x="f1396" y="f130"/>
                  </a:cubicBezTo>
                  <a:cubicBezTo>
                    <a:pt x="f1407" y="f124"/>
                    <a:pt x="f1408" y="f126"/>
                    <a:pt x="f1409" y="f126"/>
                  </a:cubicBezTo>
                  <a:cubicBezTo>
                    <a:pt x="f1410" y="f1322"/>
                    <a:pt x="f1411" y="f133"/>
                    <a:pt x="f1412" y="f1322"/>
                  </a:cubicBezTo>
                  <a:cubicBezTo>
                    <a:pt x="f1413" y="f135"/>
                    <a:pt x="f207" y="f130"/>
                    <a:pt x="f1414" y="f126"/>
                  </a:cubicBezTo>
                  <a:cubicBezTo>
                    <a:pt x="f1128" y="f124"/>
                    <a:pt x="f1415" y="f121"/>
                    <a:pt x="f1416" y="f148"/>
                  </a:cubicBezTo>
                  <a:cubicBezTo>
                    <a:pt x="f273" y="f124"/>
                    <a:pt x="f1417" y="f126"/>
                    <a:pt x="f1418" y="f130"/>
                  </a:cubicBezTo>
                  <a:cubicBezTo>
                    <a:pt x="f1419" y="f126"/>
                    <a:pt x="f1420" y="f148"/>
                    <a:pt x="f1421" y="f119"/>
                  </a:cubicBezTo>
                  <a:cubicBezTo>
                    <a:pt x="f207" y="f119"/>
                    <a:pt x="f208" y="f126"/>
                    <a:pt x="f1422" y="f130"/>
                  </a:cubicBezTo>
                  <a:lnTo>
                    <a:pt x="f1423" y="f126"/>
                  </a:lnTo>
                  <a:lnTo>
                    <a:pt x="f1104" y="f130"/>
                  </a:lnTo>
                  <a:cubicBezTo>
                    <a:pt x="f196" y="f133"/>
                    <a:pt x="f1424" y="f1322"/>
                    <a:pt x="f1425" y="f135"/>
                  </a:cubicBezTo>
                  <a:lnTo>
                    <a:pt x="f1426" y="f135"/>
                  </a:lnTo>
                  <a:cubicBezTo>
                    <a:pt x="f1096" y="f133"/>
                    <a:pt x="f1427" y="f135"/>
                    <a:pt x="f1428" y="f132"/>
                  </a:cubicBezTo>
                  <a:lnTo>
                    <a:pt x="f1429" y="f1322"/>
                  </a:lnTo>
                  <a:cubicBezTo>
                    <a:pt x="f1430" y="f1322"/>
                    <a:pt x="f1431" y="f133"/>
                    <a:pt x="f1432" y="f126"/>
                  </a:cubicBezTo>
                  <a:cubicBezTo>
                    <a:pt x="f1433" y="f124"/>
                    <a:pt x="f1434" y="f133"/>
                    <a:pt x="f1435" y="f135"/>
                  </a:cubicBezTo>
                  <a:cubicBezTo>
                    <a:pt x="f1436" y="f133"/>
                    <a:pt x="f1437" y="f133"/>
                    <a:pt x="f1438" y="f126"/>
                  </a:cubicBezTo>
                  <a:cubicBezTo>
                    <a:pt x="f1439" y="f130"/>
                    <a:pt x="f232" y="f1340"/>
                    <a:pt x="f1440" y="f1322"/>
                  </a:cubicBezTo>
                  <a:lnTo>
                    <a:pt x="f1441" y="f132"/>
                  </a:lnTo>
                  <a:cubicBezTo>
                    <a:pt x="f1442" y="f135"/>
                    <a:pt x="f1004" y="f1325"/>
                    <a:pt x="f1443" y="f1322"/>
                  </a:cubicBezTo>
                  <a:cubicBezTo>
                    <a:pt x="f101" y="f126"/>
                    <a:pt x="f1444" y="f126"/>
                    <a:pt x="f1445" y="f74"/>
                  </a:cubicBezTo>
                  <a:cubicBezTo>
                    <a:pt x="f1446" y="f119"/>
                    <a:pt x="f1013" y="f119"/>
                    <a:pt x="f1447" y="f121"/>
                  </a:cubicBezTo>
                  <a:cubicBezTo>
                    <a:pt x="f1448" y="f119"/>
                    <a:pt x="f965" y="f119"/>
                    <a:pt x="f1449" y="f121"/>
                  </a:cubicBezTo>
                  <a:cubicBezTo>
                    <a:pt x="f1450" y="f148"/>
                    <a:pt x="f987" y="f133"/>
                    <a:pt x="f1451" y="f126"/>
                  </a:cubicBezTo>
                  <a:cubicBezTo>
                    <a:pt x="f1452" y="f132"/>
                    <a:pt x="f1453" y="f1325"/>
                    <a:pt x="f1454" y="f1325"/>
                  </a:cubicBezTo>
                  <a:lnTo>
                    <a:pt x="f1455" y="f135"/>
                  </a:lnTo>
                  <a:lnTo>
                    <a:pt x="f1456" y="f135"/>
                  </a:lnTo>
                  <a:cubicBezTo>
                    <a:pt x="f1457" y="f132"/>
                    <a:pt x="f1458" y="f132"/>
                    <a:pt x="f1459" y="f133"/>
                  </a:cubicBezTo>
                  <a:cubicBezTo>
                    <a:pt x="f1460" y="f130"/>
                    <a:pt x="f1461" y="f121"/>
                    <a:pt x="f1462" y="f148"/>
                  </a:cubicBezTo>
                  <a:cubicBezTo>
                    <a:pt x="f1463" y="f124"/>
                    <a:pt x="f901" y="f148"/>
                    <a:pt x="f1464" y="f124"/>
                  </a:cubicBezTo>
                  <a:cubicBezTo>
                    <a:pt x="f902" y="f124"/>
                    <a:pt x="f979" y="f148"/>
                    <a:pt x="f1465" y="f121"/>
                  </a:cubicBezTo>
                  <a:lnTo>
                    <a:pt x="f1466" y="f124"/>
                  </a:lnTo>
                  <a:cubicBezTo>
                    <a:pt x="f1467" y="f119"/>
                    <a:pt x="f1468" y="f121"/>
                    <a:pt x="f1469" y="f70"/>
                  </a:cubicBezTo>
                  <a:cubicBezTo>
                    <a:pt x="f1470" y="f68"/>
                    <a:pt x="f261" y="f72"/>
                    <a:pt x="f1453" y="f40"/>
                  </a:cubicBezTo>
                  <a:cubicBezTo>
                    <a:pt x="f1468" y="f23"/>
                    <a:pt x="f1471" y="f70"/>
                    <a:pt x="f1472" y="f68"/>
                  </a:cubicBezTo>
                  <a:lnTo>
                    <a:pt x="f85" y="f72"/>
                  </a:lnTo>
                  <a:cubicBezTo>
                    <a:pt x="f972" y="f68"/>
                    <a:pt x="f1473" y="f74"/>
                    <a:pt x="f1474" y="f119"/>
                  </a:cubicBezTo>
                  <a:cubicBezTo>
                    <a:pt x="f1475" y="f74"/>
                    <a:pt x="f90" y="f74"/>
                    <a:pt x="f1476" y="f70"/>
                  </a:cubicBezTo>
                  <a:cubicBezTo>
                    <a:pt x="f914" y="f121"/>
                    <a:pt x="f1477" y="f148"/>
                    <a:pt x="f1478" y="f130"/>
                  </a:cubicBezTo>
                  <a:cubicBezTo>
                    <a:pt x="f1479" y="f148"/>
                    <a:pt x="f1480" y="f132"/>
                    <a:pt x="f1481" y="f130"/>
                  </a:cubicBezTo>
                  <a:cubicBezTo>
                    <a:pt x="f1482" y="f130"/>
                    <a:pt x="f1479" y="f133"/>
                    <a:pt x="f91" y="f1322"/>
                  </a:cubicBezTo>
                  <a:lnTo>
                    <a:pt x="f1483" y="f132"/>
                  </a:lnTo>
                  <a:cubicBezTo>
                    <a:pt x="f1484" y="f135"/>
                    <a:pt x="f1485" y="f1322"/>
                    <a:pt x="f1486" y="f1322"/>
                  </a:cubicBezTo>
                  <a:lnTo>
                    <a:pt x="f1487" y="f132"/>
                  </a:lnTo>
                  <a:cubicBezTo>
                    <a:pt x="f1488" y="f1322"/>
                    <a:pt x="f1489" y="f126"/>
                    <a:pt x="f932" y="f135"/>
                  </a:cubicBezTo>
                  <a:cubicBezTo>
                    <a:pt x="f1490" y="f135"/>
                    <a:pt x="f79" y="f135"/>
                    <a:pt x="f1491" y="f135"/>
                  </a:cubicBezTo>
                  <a:cubicBezTo>
                    <a:pt x="f1492" y="f1322"/>
                    <a:pt x="f1493" y="f135"/>
                    <a:pt x="f1494" y="f135"/>
                  </a:cubicBezTo>
                  <a:lnTo>
                    <a:pt x="f1495" y="f1338"/>
                  </a:lnTo>
                  <a:cubicBezTo>
                    <a:pt x="f1495" y="f549"/>
                    <a:pt x="f1496" y="f549"/>
                    <a:pt x="f1497" y="f1322"/>
                  </a:cubicBezTo>
                  <a:cubicBezTo>
                    <a:pt x="f1498" y="f132"/>
                    <a:pt x="f375" y="f549"/>
                    <a:pt x="f1499" y="f549"/>
                  </a:cubicBezTo>
                  <a:cubicBezTo>
                    <a:pt x="f853" y="f1322"/>
                    <a:pt x="f1500" y="f1325"/>
                    <a:pt x="f369" y="f132"/>
                  </a:cubicBezTo>
                  <a:cubicBezTo>
                    <a:pt x="f1501" y="f133"/>
                    <a:pt x="f1502" y="f132"/>
                    <a:pt x="f1503" y="f1322"/>
                  </a:cubicBezTo>
                  <a:cubicBezTo>
                    <a:pt x="f1504" y="f1325"/>
                    <a:pt x="f1505" y="f1325"/>
                    <a:pt x="f1505" y="f549"/>
                  </a:cubicBezTo>
                  <a:cubicBezTo>
                    <a:pt x="f1506" y="f1325"/>
                    <a:pt x="f1507" y="f1325"/>
                    <a:pt x="f1508" y="f1325"/>
                  </a:cubicBezTo>
                  <a:lnTo>
                    <a:pt x="f1509" y="f549"/>
                  </a:lnTo>
                  <a:cubicBezTo>
                    <a:pt x="f1510" y="f549"/>
                    <a:pt x="f1511" y="f1325"/>
                    <a:pt x="f1512" y="f1322"/>
                  </a:cubicBezTo>
                  <a:cubicBezTo>
                    <a:pt x="f1513" y="f135"/>
                    <a:pt x="f1514" y="f549"/>
                    <a:pt x="f1515" y="f1322"/>
                  </a:cubicBezTo>
                  <a:cubicBezTo>
                    <a:pt x="f841" y="f135"/>
                    <a:pt x="f1516" y="f1322"/>
                    <a:pt x="f1517" y="f135"/>
                  </a:cubicBezTo>
                  <a:cubicBezTo>
                    <a:pt x="f1518" y="f1322"/>
                    <a:pt x="f1518" y="f126"/>
                    <a:pt x="f1519" y="f133"/>
                  </a:cubicBezTo>
                  <a:cubicBezTo>
                    <a:pt x="f1520" y="f130"/>
                    <a:pt x="f1521" y="f126"/>
                    <a:pt x="f836" y="f126"/>
                  </a:cubicBezTo>
                  <a:cubicBezTo>
                    <a:pt x="f829" y="f126"/>
                    <a:pt x="f1522" y="f132"/>
                    <a:pt x="f1523" y="f135"/>
                  </a:cubicBezTo>
                  <a:cubicBezTo>
                    <a:pt x="f348" y="f132"/>
                    <a:pt x="f1524" y="f135"/>
                    <a:pt x="f1525" y="f1325"/>
                  </a:cubicBezTo>
                  <a:lnTo>
                    <a:pt x="f1526" y="f549"/>
                  </a:lnTo>
                  <a:cubicBezTo>
                    <a:pt x="f1527" y="f1325"/>
                    <a:pt x="f347" y="f1325"/>
                    <a:pt x="f874" y="f1325"/>
                  </a:cubicBezTo>
                  <a:lnTo>
                    <a:pt x="f873" y="f1338"/>
                  </a:lnTo>
                  <a:cubicBezTo>
                    <a:pt x="f835" y="f1325"/>
                    <a:pt x="f1528" y="f135"/>
                    <a:pt x="f1529" y="f1322"/>
                  </a:cubicBezTo>
                  <a:cubicBezTo>
                    <a:pt x="f1528" y="f1325"/>
                    <a:pt x="f1530" y="f1325"/>
                    <a:pt x="f1531" y="f1340"/>
                  </a:cubicBezTo>
                  <a:cubicBezTo>
                    <a:pt x="f1532" y="f7"/>
                    <a:pt x="f1533" y="f549"/>
                    <a:pt x="f1534" y="f1361"/>
                  </a:cubicBezTo>
                  <a:cubicBezTo>
                    <a:pt x="f1535" y="f1340"/>
                    <a:pt x="f1536" y="f1338"/>
                    <a:pt x="f1537" y="f1338"/>
                  </a:cubicBezTo>
                  <a:cubicBezTo>
                    <a:pt x="f1538" y="f1338"/>
                    <a:pt x="f1539" y="f1340"/>
                    <a:pt x="f1540" y="f1361"/>
                  </a:cubicBezTo>
                  <a:cubicBezTo>
                    <a:pt x="f1541" y="f1338"/>
                    <a:pt x="f1538" y="f1325"/>
                    <a:pt x="f1542" y="f135"/>
                  </a:cubicBezTo>
                  <a:cubicBezTo>
                    <a:pt x="f1543" y="f135"/>
                    <a:pt x="f1544" y="f135"/>
                    <a:pt x="f875" y="f132"/>
                  </a:cubicBezTo>
                  <a:lnTo>
                    <a:pt x="f1545" y="f130"/>
                  </a:lnTo>
                  <a:cubicBezTo>
                    <a:pt x="f1546" y="f130"/>
                    <a:pt x="f833" y="f124"/>
                    <a:pt x="f831" y="f148"/>
                  </a:cubicBezTo>
                  <a:cubicBezTo>
                    <a:pt x="f1547" y="f119"/>
                    <a:pt x="f1548" y="f130"/>
                    <a:pt x="f1540" y="f130"/>
                  </a:cubicBezTo>
                  <a:cubicBezTo>
                    <a:pt x="f1549" y="f133"/>
                    <a:pt x="f1537" y="f130"/>
                    <a:pt x="f1550" y="f132"/>
                  </a:cubicBezTo>
                  <a:cubicBezTo>
                    <a:pt x="f1551" y="f133"/>
                    <a:pt x="f1552" y="f135"/>
                    <a:pt x="f1553" y="f1322"/>
                  </a:cubicBezTo>
                  <a:lnTo>
                    <a:pt x="f1554" y="f135"/>
                  </a:lnTo>
                  <a:cubicBezTo>
                    <a:pt x="f1555" y="f132"/>
                    <a:pt x="f1556" y="f135"/>
                    <a:pt x="f1557" y="f1322"/>
                  </a:cubicBezTo>
                  <a:cubicBezTo>
                    <a:pt x="f1558" y="f1322"/>
                    <a:pt x="f1559" y="f7"/>
                    <a:pt x="f1560" y="f7"/>
                  </a:cubicBezTo>
                  <a:cubicBezTo>
                    <a:pt x="f1561" y="f7"/>
                    <a:pt x="f1562" y="f1382"/>
                    <a:pt x="f1562" y="f1382"/>
                  </a:cubicBezTo>
                  <a:lnTo>
                    <a:pt x="f1563" y="f68"/>
                  </a:lnTo>
                  <a:cubicBezTo>
                    <a:pt x="f1564" y="f68"/>
                    <a:pt x="f1565" y="f68"/>
                    <a:pt x="f1566" y="f72"/>
                  </a:cubicBezTo>
                  <a:cubicBezTo>
                    <a:pt x="f704" y="f40"/>
                    <a:pt x="f1567" y="f40"/>
                    <a:pt x="f1568" y="f23"/>
                  </a:cubicBezTo>
                  <a:lnTo>
                    <a:pt x="f1569" y="f23"/>
                  </a:lnTo>
                  <a:cubicBezTo>
                    <a:pt x="f1570" y="f36"/>
                    <a:pt x="f1571" y="f40"/>
                    <a:pt x="f1572" y="f33"/>
                  </a:cubicBezTo>
                  <a:cubicBezTo>
                    <a:pt x="f1573" y="f36"/>
                    <a:pt x="f818" y="f72"/>
                    <a:pt x="f1574" y="f40"/>
                  </a:cubicBezTo>
                  <a:cubicBezTo>
                    <a:pt x="f1575" y="f19"/>
                    <a:pt x="f1576" y="f40"/>
                    <a:pt x="f1565" y="f21"/>
                  </a:cubicBezTo>
                  <a:cubicBezTo>
                    <a:pt x="f1577" y="f21"/>
                    <a:pt x="f1578" y="f21"/>
                    <a:pt x="f1579" y="f27"/>
                  </a:cubicBezTo>
                  <a:lnTo>
                    <a:pt x="f1580" y="f19"/>
                  </a:lnTo>
                  <a:lnTo>
                    <a:pt x="f1581" y="f27"/>
                  </a:lnTo>
                  <a:lnTo>
                    <a:pt x="f1582" y="f27"/>
                  </a:lnTo>
                  <a:cubicBezTo>
                    <a:pt x="f1583" y="f27"/>
                    <a:pt x="f1584" y="f23"/>
                    <a:pt x="f729" y="f33"/>
                  </a:cubicBezTo>
                  <a:lnTo>
                    <a:pt x="f1585" y="f33"/>
                  </a:lnTo>
                  <a:lnTo>
                    <a:pt x="f1586" y="f72"/>
                  </a:lnTo>
                  <a:lnTo>
                    <a:pt x="f394" y="f33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igura a mano libera 64">
              <a:extLst>
                <a:ext uri="{FF2B5EF4-FFF2-40B4-BE49-F238E27FC236}">
                  <a16:creationId xmlns:a16="http://schemas.microsoft.com/office/drawing/2014/main" id="{5760F4AE-CE01-4598-A6C5-1236EDB275C1}"/>
                </a:ext>
              </a:extLst>
            </p:cNvPr>
            <p:cNvSpPr/>
            <p:nvPr/>
          </p:nvSpPr>
          <p:spPr>
            <a:xfrm>
              <a:off x="9637794" y="4754815"/>
              <a:ext cx="6302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2"/>
                <a:gd name="f8" fmla="val 19"/>
                <a:gd name="f9" fmla="val 33"/>
                <a:gd name="f10" fmla="val 60"/>
                <a:gd name="f11" fmla="+- 0 0 -90"/>
                <a:gd name="f12" fmla="*/ f3 1 66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66"/>
                <a:gd name="f19" fmla="*/ 19 f15 1"/>
                <a:gd name="f20" fmla="*/ 2 f14 1"/>
                <a:gd name="f21" fmla="*/ 60 f15 1"/>
                <a:gd name="f22" fmla="*/ 0 f14 1"/>
                <a:gd name="f23" fmla="*/ f16 1 f2"/>
                <a:gd name="f24" fmla="*/ f19 1 66"/>
                <a:gd name="f25" fmla="*/ f20 1 2"/>
                <a:gd name="f26" fmla="*/ f21 1 66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66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6" y="f7"/>
                    <a:pt x="f10" y="f5"/>
                  </a:cubicBezTo>
                  <a:cubicBezTo>
                    <a:pt x="f10" y="f7"/>
                    <a:pt x="f5" y="f5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igura a mano libera 65">
              <a:extLst>
                <a:ext uri="{FF2B5EF4-FFF2-40B4-BE49-F238E27FC236}">
                  <a16:creationId xmlns:a16="http://schemas.microsoft.com/office/drawing/2014/main" id="{DE580ABF-B520-4DAD-A86C-23366CD70A3A}"/>
                </a:ext>
              </a:extLst>
            </p:cNvPr>
            <p:cNvSpPr/>
            <p:nvPr/>
          </p:nvSpPr>
          <p:spPr>
            <a:xfrm>
              <a:off x="9670100" y="4757988"/>
              <a:ext cx="39392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"/>
                <a:gd name="f8" fmla="val 25"/>
                <a:gd name="f9" fmla="val 27"/>
                <a:gd name="f10" fmla="val 26"/>
                <a:gd name="f11" fmla="+- 0 0 -90"/>
                <a:gd name="f12" fmla="*/ f3 1 41"/>
                <a:gd name="f13" fmla="*/ f4 1 1"/>
                <a:gd name="f14" fmla="+- f7 0 f5"/>
                <a:gd name="f15" fmla="+- f6 0 f5"/>
                <a:gd name="f16" fmla="*/ f11 f0 1"/>
                <a:gd name="f17" fmla="*/ f15 1 41"/>
                <a:gd name="f18" fmla="*/ 25 f15 1"/>
                <a:gd name="f19" fmla="*/ 1 f14 1"/>
                <a:gd name="f20" fmla="*/ 41 f15 1"/>
                <a:gd name="f21" fmla="*/ 0 f14 1"/>
                <a:gd name="f22" fmla="*/ 0 f15 1"/>
                <a:gd name="f23" fmla="*/ 0 1 f14"/>
                <a:gd name="f24" fmla="*/ f7 1 f14"/>
                <a:gd name="f25" fmla="*/ f16 1 f2"/>
                <a:gd name="f26" fmla="*/ f18 1 41"/>
                <a:gd name="f27" fmla="*/ f20 1 41"/>
                <a:gd name="f28" fmla="*/ f22 1 41"/>
                <a:gd name="f29" fmla="*/ f19 1 f14"/>
                <a:gd name="f30" fmla="*/ f21 1 f14"/>
                <a:gd name="f31" fmla="*/ 0 1 f17"/>
                <a:gd name="f32" fmla="*/ f6 1 f17"/>
                <a:gd name="f33" fmla="*/ f24 f13 1"/>
                <a:gd name="f34" fmla="*/ f23 f13 1"/>
                <a:gd name="f35" fmla="+- f25 0 f1"/>
                <a:gd name="f36" fmla="*/ f26 1 f17"/>
                <a:gd name="f37" fmla="*/ f27 1 f17"/>
                <a:gd name="f38" fmla="*/ f28 1 f17"/>
                <a:gd name="f39" fmla="*/ f31 f12 1"/>
                <a:gd name="f40" fmla="*/ f32 f12 1"/>
                <a:gd name="f41" fmla="*/ f29 f13 1"/>
                <a:gd name="f42" fmla="*/ f30 f13 1"/>
                <a:gd name="f43" fmla="*/ f36 f12 1"/>
                <a:gd name="f44" fmla="*/ f37 f12 1"/>
                <a:gd name="f45" fmla="*/ f3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3" y="f41"/>
                </a:cxn>
                <a:cxn ang="f35">
                  <a:pos x="f43" y="f41"/>
                </a:cxn>
                <a:cxn ang="f35">
                  <a:pos x="f44" y="f42"/>
                </a:cxn>
                <a:cxn ang="f35">
                  <a:pos x="f45" y="f42"/>
                </a:cxn>
                <a:cxn ang="f35">
                  <a:pos x="f43" y="f41"/>
                </a:cxn>
              </a:cxnLst>
              <a:rect l="f39" t="f34" r="f40" b="f33"/>
              <a:pathLst>
                <a:path w="41" h="1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5"/>
                    <a:pt x="f6" y="f5"/>
                  </a:cubicBez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igura a mano libera 66">
              <a:extLst>
                <a:ext uri="{FF2B5EF4-FFF2-40B4-BE49-F238E27FC236}">
                  <a16:creationId xmlns:a16="http://schemas.microsoft.com/office/drawing/2014/main" id="{B668B387-7C6B-4B4A-A232-4D8A67275B1F}"/>
                </a:ext>
              </a:extLst>
            </p:cNvPr>
            <p:cNvSpPr/>
            <p:nvPr/>
          </p:nvSpPr>
          <p:spPr>
            <a:xfrm>
              <a:off x="9732334" y="4766858"/>
              <a:ext cx="123681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"/>
                <a:gd name="f7" fmla="val 7"/>
                <a:gd name="f8" fmla="val 2"/>
                <a:gd name="f9" fmla="val 3"/>
                <a:gd name="f10" fmla="val 23"/>
                <a:gd name="f11" fmla="val 37"/>
                <a:gd name="f12" fmla="val 1"/>
                <a:gd name="f13" fmla="val 70"/>
                <a:gd name="f14" fmla="val 82"/>
                <a:gd name="f15" fmla="val 6"/>
                <a:gd name="f16" fmla="val 15"/>
                <a:gd name="f17" fmla="val 61"/>
                <a:gd name="f18" fmla="val 80"/>
                <a:gd name="f19" fmla="val 4"/>
                <a:gd name="f20" fmla="val 106"/>
                <a:gd name="f21" fmla="+- 0 0 -90"/>
                <a:gd name="f22" fmla="*/ f3 1 130"/>
                <a:gd name="f23" fmla="*/ f4 1 7"/>
                <a:gd name="f24" fmla="+- f7 0 f5"/>
                <a:gd name="f25" fmla="+- f6 0 f5"/>
                <a:gd name="f26" fmla="*/ f21 f0 1"/>
                <a:gd name="f27" fmla="*/ f25 1 130"/>
                <a:gd name="f28" fmla="*/ f24 1 7"/>
                <a:gd name="f29" fmla="*/ 2 f25 1"/>
                <a:gd name="f30" fmla="*/ 3 f24 1"/>
                <a:gd name="f31" fmla="*/ 70 f25 1"/>
                <a:gd name="f32" fmla="*/ 2 f24 1"/>
                <a:gd name="f33" fmla="*/ 0 f25 1"/>
                <a:gd name="f34" fmla="*/ 6 f24 1"/>
                <a:gd name="f35" fmla="*/ 130 f25 1"/>
                <a:gd name="f36" fmla="*/ 4 f24 1"/>
                <a:gd name="f37" fmla="*/ f26 1 f2"/>
                <a:gd name="f38" fmla="*/ f29 1 130"/>
                <a:gd name="f39" fmla="*/ f30 1 7"/>
                <a:gd name="f40" fmla="*/ f31 1 130"/>
                <a:gd name="f41" fmla="*/ f32 1 7"/>
                <a:gd name="f42" fmla="*/ f33 1 130"/>
                <a:gd name="f43" fmla="*/ f34 1 7"/>
                <a:gd name="f44" fmla="*/ f35 1 130"/>
                <a:gd name="f45" fmla="*/ f36 1 7"/>
                <a:gd name="f46" fmla="*/ 0 1 f27"/>
                <a:gd name="f47" fmla="*/ f6 1 f27"/>
                <a:gd name="f48" fmla="*/ 0 1 f28"/>
                <a:gd name="f49" fmla="*/ f7 1 f28"/>
                <a:gd name="f50" fmla="+- f37 0 f1"/>
                <a:gd name="f51" fmla="*/ f38 1 f27"/>
                <a:gd name="f52" fmla="*/ f39 1 f28"/>
                <a:gd name="f53" fmla="*/ f40 1 f27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f22 1"/>
                <a:gd name="f60" fmla="*/ f47 f22 1"/>
                <a:gd name="f61" fmla="*/ f49 f23 1"/>
                <a:gd name="f62" fmla="*/ f48 f23 1"/>
                <a:gd name="f63" fmla="*/ f51 f22 1"/>
                <a:gd name="f64" fmla="*/ f52 f23 1"/>
                <a:gd name="f65" fmla="*/ f53 f22 1"/>
                <a:gd name="f66" fmla="*/ f54 f23 1"/>
                <a:gd name="f67" fmla="*/ f55 f22 1"/>
                <a:gd name="f68" fmla="*/ f56 f23 1"/>
                <a:gd name="f69" fmla="*/ f57 f22 1"/>
                <a:gd name="f70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63" y="f64"/>
                </a:cxn>
                <a:cxn ang="f50">
                  <a:pos x="f63" y="f64"/>
                </a:cxn>
                <a:cxn ang="f50">
                  <a:pos x="f65" y="f66"/>
                </a:cxn>
                <a:cxn ang="f50">
                  <a:pos x="f67" y="f68"/>
                </a:cxn>
                <a:cxn ang="f50">
                  <a:pos x="f69" y="f70"/>
                </a:cxn>
                <a:cxn ang="f50">
                  <a:pos x="f63" y="f64"/>
                </a:cxn>
              </a:cxnLst>
              <a:rect l="f59" t="f62" r="f60" b="f61"/>
              <a:pathLst>
                <a:path w="130" h="7">
                  <a:moveTo>
                    <a:pt x="f8" y="f9"/>
                  </a:moveTo>
                  <a:lnTo>
                    <a:pt x="f8" y="f9"/>
                  </a:lnTo>
                  <a:cubicBezTo>
                    <a:pt x="f10" y="f8"/>
                    <a:pt x="f11" y="f12"/>
                    <a:pt x="f13" y="f8"/>
                  </a:cubicBezTo>
                  <a:cubicBezTo>
                    <a:pt x="f14" y="f15"/>
                    <a:pt x="f16" y="f8"/>
                    <a:pt x="f5" y="f15"/>
                  </a:cubicBezTo>
                  <a:cubicBezTo>
                    <a:pt x="f17" y="f7"/>
                    <a:pt x="f18" y="f19"/>
                    <a:pt x="f6" y="f19"/>
                  </a:cubicBezTo>
                  <a:cubicBezTo>
                    <a:pt x="f20" y="f8"/>
                    <a:pt x="f19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igura a mano libera 67">
              <a:extLst>
                <a:ext uri="{FF2B5EF4-FFF2-40B4-BE49-F238E27FC236}">
                  <a16:creationId xmlns:a16="http://schemas.microsoft.com/office/drawing/2014/main" id="{802CA625-98A4-43FC-B15E-6FCFC0192E56}"/>
                </a:ext>
              </a:extLst>
            </p:cNvPr>
            <p:cNvSpPr/>
            <p:nvPr/>
          </p:nvSpPr>
          <p:spPr>
            <a:xfrm>
              <a:off x="9704764" y="4773195"/>
              <a:ext cx="36237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4"/>
                <a:gd name="f9" fmla="val 34"/>
                <a:gd name="f10" fmla="+- 0 0 -90"/>
                <a:gd name="f11" fmla="*/ f3 1 38"/>
                <a:gd name="f12" fmla="*/ f4 1 1"/>
                <a:gd name="f13" fmla="+- f7 0 f5"/>
                <a:gd name="f14" fmla="+- f6 0 f5"/>
                <a:gd name="f15" fmla="*/ f10 f0 1"/>
                <a:gd name="f16" fmla="*/ f14 1 38"/>
                <a:gd name="f17" fmla="*/ 4 f14 1"/>
                <a:gd name="f18" fmla="*/ 1 f13 1"/>
                <a:gd name="f19" fmla="*/ 38 f14 1"/>
                <a:gd name="f20" fmla="*/ 0 f13 1"/>
                <a:gd name="f21" fmla="*/ 34 f14 1"/>
                <a:gd name="f22" fmla="*/ 0 f14 1"/>
                <a:gd name="f23" fmla="*/ 0 1 f13"/>
                <a:gd name="f24" fmla="*/ f7 1 f13"/>
                <a:gd name="f25" fmla="*/ f15 1 f2"/>
                <a:gd name="f26" fmla="*/ f17 1 38"/>
                <a:gd name="f27" fmla="*/ f19 1 38"/>
                <a:gd name="f28" fmla="*/ f21 1 38"/>
                <a:gd name="f29" fmla="*/ f22 1 38"/>
                <a:gd name="f30" fmla="*/ f18 1 f13"/>
                <a:gd name="f31" fmla="*/ f20 1 f13"/>
                <a:gd name="f32" fmla="*/ 0 1 f16"/>
                <a:gd name="f33" fmla="*/ f6 1 f16"/>
                <a:gd name="f34" fmla="*/ f24 f12 1"/>
                <a:gd name="f35" fmla="*/ f23 f12 1"/>
                <a:gd name="f36" fmla="+- f25 0 f1"/>
                <a:gd name="f37" fmla="*/ f26 1 f16"/>
                <a:gd name="f38" fmla="*/ f27 1 f16"/>
                <a:gd name="f39" fmla="*/ f28 1 f16"/>
                <a:gd name="f40" fmla="*/ f29 1 f16"/>
                <a:gd name="f41" fmla="*/ f32 f11 1"/>
                <a:gd name="f42" fmla="*/ f33 f11 1"/>
                <a:gd name="f43" fmla="*/ f30 f12 1"/>
                <a:gd name="f44" fmla="*/ f31 f12 1"/>
                <a:gd name="f45" fmla="*/ f37 f11 1"/>
                <a:gd name="f46" fmla="*/ f38 f11 1"/>
                <a:gd name="f47" fmla="*/ f39 f11 1"/>
                <a:gd name="f48" fmla="*/ f40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3"/>
                </a:cxn>
                <a:cxn ang="f36">
                  <a:pos x="f45" y="f43"/>
                </a:cxn>
                <a:cxn ang="f36">
                  <a:pos x="f46" y="f44"/>
                </a:cxn>
                <a:cxn ang="f36">
                  <a:pos x="f47" y="f44"/>
                </a:cxn>
                <a:cxn ang="f36">
                  <a:pos x="f48" y="f43"/>
                </a:cxn>
                <a:cxn ang="f36">
                  <a:pos x="f45" y="f43"/>
                </a:cxn>
              </a:cxnLst>
              <a:rect l="f41" t="f35" r="f42" b="f34"/>
              <a:pathLst>
                <a:path w="38" h="1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9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igura a mano libera 68">
              <a:extLst>
                <a:ext uri="{FF2B5EF4-FFF2-40B4-BE49-F238E27FC236}">
                  <a16:creationId xmlns:a16="http://schemas.microsoft.com/office/drawing/2014/main" id="{F7AC5B6B-5835-4C3B-A835-8B88BCA6D0EE}"/>
                </a:ext>
              </a:extLst>
            </p:cNvPr>
            <p:cNvSpPr/>
            <p:nvPr/>
          </p:nvSpPr>
          <p:spPr>
            <a:xfrm>
              <a:off x="8973683" y="4736436"/>
              <a:ext cx="33092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2"/>
                <a:gd name="f8" fmla="val 32"/>
                <a:gd name="f9" fmla="val 11"/>
                <a:gd name="f10" fmla="val 1"/>
                <a:gd name="f11" fmla="val 9"/>
                <a:gd name="f12" fmla="val 22"/>
                <a:gd name="f13" fmla="+- 0 0 -90"/>
                <a:gd name="f14" fmla="*/ f3 1 35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35"/>
                <a:gd name="f21" fmla="*/ 35 f17 1"/>
                <a:gd name="f22" fmla="*/ 2 f16 1"/>
                <a:gd name="f23" fmla="*/ 0 f17 1"/>
                <a:gd name="f24" fmla="*/ f18 1 f2"/>
                <a:gd name="f25" fmla="*/ f21 1 35"/>
                <a:gd name="f26" fmla="*/ f22 1 2"/>
                <a:gd name="f27" fmla="*/ f23 1 35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35" h="2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10"/>
                    <a:pt x="f5" y="f7"/>
                  </a:cubicBezTo>
                  <a:cubicBezTo>
                    <a:pt x="f11" y="f7"/>
                    <a:pt x="f12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igura a mano libera 69">
              <a:extLst>
                <a:ext uri="{FF2B5EF4-FFF2-40B4-BE49-F238E27FC236}">
                  <a16:creationId xmlns:a16="http://schemas.microsoft.com/office/drawing/2014/main" id="{40A33001-0855-4CA7-9921-EB2813E367DF}"/>
                </a:ext>
              </a:extLst>
            </p:cNvPr>
            <p:cNvSpPr/>
            <p:nvPr/>
          </p:nvSpPr>
          <p:spPr>
            <a:xfrm>
              <a:off x="2397904" y="4738338"/>
              <a:ext cx="246586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9"/>
                <a:gd name="f7" fmla="val 1"/>
                <a:gd name="f8" fmla="+- 0 0 -90"/>
                <a:gd name="f9" fmla="*/ f3 1 259"/>
                <a:gd name="f10" fmla="*/ f4 1 1"/>
                <a:gd name="f11" fmla="+- f7 0 f5"/>
                <a:gd name="f12" fmla="+- f6 0 f5"/>
                <a:gd name="f13" fmla="*/ f8 f0 1"/>
                <a:gd name="f14" fmla="*/ f12 1 259"/>
                <a:gd name="f15" fmla="*/ 259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259"/>
                <a:gd name="f23" fmla="*/ f17 1 259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259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igura a mano libera 70">
              <a:extLst>
                <a:ext uri="{FF2B5EF4-FFF2-40B4-BE49-F238E27FC236}">
                  <a16:creationId xmlns:a16="http://schemas.microsoft.com/office/drawing/2014/main" id="{94CFB1D4-BA25-432C-82DD-F8799219B11A}"/>
                </a:ext>
              </a:extLst>
            </p:cNvPr>
            <p:cNvSpPr/>
            <p:nvPr/>
          </p:nvSpPr>
          <p:spPr>
            <a:xfrm>
              <a:off x="8158304" y="4737076"/>
              <a:ext cx="192225" cy="57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2"/>
                <a:gd name="f7" fmla="val 6"/>
                <a:gd name="f8" fmla="val 30"/>
                <a:gd name="f9" fmla="val 100"/>
                <a:gd name="f10" fmla="val 5"/>
                <a:gd name="f11" fmla="val 131"/>
                <a:gd name="f12" fmla="val 3"/>
                <a:gd name="f13" fmla="val 109"/>
                <a:gd name="f14" fmla="val 79"/>
                <a:gd name="f15" fmla="+- 0 0 -90"/>
                <a:gd name="f16" fmla="*/ f3 1 202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202"/>
                <a:gd name="f23" fmla="*/ 30 f19 1"/>
                <a:gd name="f24" fmla="*/ 6 f18 1"/>
                <a:gd name="f25" fmla="*/ 202 f19 1"/>
                <a:gd name="f26" fmla="*/ 3 f18 1"/>
                <a:gd name="f27" fmla="*/ 0 f19 1"/>
                <a:gd name="f28" fmla="*/ f20 1 f2"/>
                <a:gd name="f29" fmla="*/ f23 1 202"/>
                <a:gd name="f30" fmla="*/ f24 1 6"/>
                <a:gd name="f31" fmla="*/ f25 1 202"/>
                <a:gd name="f32" fmla="*/ f26 1 6"/>
                <a:gd name="f33" fmla="*/ f27 1 202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51"/>
                </a:cxn>
                <a:cxn ang="f38">
                  <a:pos x="f48" y="f49"/>
                </a:cxn>
              </a:cxnLst>
              <a:rect l="f44" t="f47" r="f45" b="f46"/>
              <a:pathLst>
                <a:path w="202" h="6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5"/>
                    <a:pt x="f14" y="f7"/>
                    <a:pt x="f5" y="f12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igura a mano libera 71">
              <a:extLst>
                <a:ext uri="{FF2B5EF4-FFF2-40B4-BE49-F238E27FC236}">
                  <a16:creationId xmlns:a16="http://schemas.microsoft.com/office/drawing/2014/main" id="{03C00315-7A9B-4C13-A05A-D90C544C0626}"/>
                </a:ext>
              </a:extLst>
            </p:cNvPr>
            <p:cNvSpPr/>
            <p:nvPr/>
          </p:nvSpPr>
          <p:spPr>
            <a:xfrm>
              <a:off x="8159886" y="4733272"/>
              <a:ext cx="70902" cy="38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54"/>
                <a:gd name="f9" fmla="val 65"/>
                <a:gd name="f10" fmla="val 2"/>
                <a:gd name="f11" fmla="val 3"/>
                <a:gd name="f12" fmla="val 10"/>
                <a:gd name="f13" fmla="val 57"/>
                <a:gd name="f14" fmla="val 32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54 f19 1"/>
                <a:gd name="f24" fmla="*/ 0 f18 1"/>
                <a:gd name="f25" fmla="*/ 10 f19 1"/>
                <a:gd name="f26" fmla="*/ 4 f18 1"/>
                <a:gd name="f27" fmla="*/ 75 f19 1"/>
                <a:gd name="f28" fmla="*/ 2 f18 1"/>
                <a:gd name="f29" fmla="*/ f20 1 f2"/>
                <a:gd name="f30" fmla="*/ f23 1 75"/>
                <a:gd name="f31" fmla="*/ f24 1 4"/>
                <a:gd name="f32" fmla="*/ f25 1 75"/>
                <a:gd name="f33" fmla="*/ f26 1 4"/>
                <a:gd name="f34" fmla="*/ f27 1 75"/>
                <a:gd name="f35" fmla="*/ f28 1 4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75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11"/>
                    <a:pt x="f12" y="f7"/>
                  </a:cubicBezTo>
                  <a:cubicBezTo>
                    <a:pt x="f13" y="f7"/>
                    <a:pt x="f14" y="f10"/>
                    <a:pt x="f6" y="f10"/>
                  </a:cubicBez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igura a mano libera 72">
              <a:extLst>
                <a:ext uri="{FF2B5EF4-FFF2-40B4-BE49-F238E27FC236}">
                  <a16:creationId xmlns:a16="http://schemas.microsoft.com/office/drawing/2014/main" id="{4A14F448-6CF7-422D-9572-6D132302A7A4}"/>
                </a:ext>
              </a:extLst>
            </p:cNvPr>
            <p:cNvSpPr/>
            <p:nvPr/>
          </p:nvSpPr>
          <p:spPr>
            <a:xfrm>
              <a:off x="8490761" y="4770031"/>
              <a:ext cx="196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7"/>
                <a:gd name="f9" fmla="+- 0 0 -90"/>
                <a:gd name="f10" fmla="*/ f3 1 21"/>
                <a:gd name="f11" fmla="*/ f4 1 1"/>
                <a:gd name="f12" fmla="+- f7 0 f5"/>
                <a:gd name="f13" fmla="+- f6 0 f5"/>
                <a:gd name="f14" fmla="*/ f9 f0 1"/>
                <a:gd name="f15" fmla="*/ f13 1 21"/>
                <a:gd name="f16" fmla="*/ 21 f13 1"/>
                <a:gd name="f17" fmla="*/ 0 f12 1"/>
                <a:gd name="f18" fmla="*/ 0 f13 1"/>
                <a:gd name="f19" fmla="*/ 1 f12 1"/>
                <a:gd name="f20" fmla="*/ 17 f13 1"/>
                <a:gd name="f21" fmla="*/ 0 1 f12"/>
                <a:gd name="f22" fmla="*/ f7 1 f12"/>
                <a:gd name="f23" fmla="*/ f14 1 f2"/>
                <a:gd name="f24" fmla="*/ f16 1 21"/>
                <a:gd name="f25" fmla="*/ f18 1 21"/>
                <a:gd name="f26" fmla="*/ f20 1 21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igura a mano libera 73">
              <a:extLst>
                <a:ext uri="{FF2B5EF4-FFF2-40B4-BE49-F238E27FC236}">
                  <a16:creationId xmlns:a16="http://schemas.microsoft.com/office/drawing/2014/main" id="{AEB0DB84-1F32-43BB-96C6-6C1C69DE9E1C}"/>
                </a:ext>
              </a:extLst>
            </p:cNvPr>
            <p:cNvSpPr/>
            <p:nvPr/>
          </p:nvSpPr>
          <p:spPr>
            <a:xfrm>
              <a:off x="7882576" y="4733272"/>
              <a:ext cx="33092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1"/>
                <a:gd name="f8" fmla="val 27"/>
                <a:gd name="f9" fmla="+- 0 0 -90"/>
                <a:gd name="f10" fmla="*/ f3 1 35"/>
                <a:gd name="f11" fmla="*/ f4 1 1"/>
                <a:gd name="f12" fmla="+- f7 0 f5"/>
                <a:gd name="f13" fmla="+- f6 0 f5"/>
                <a:gd name="f14" fmla="*/ f9 f0 1"/>
                <a:gd name="f15" fmla="*/ f13 1 35"/>
                <a:gd name="f16" fmla="*/ 27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5"/>
                <a:gd name="f25" fmla="*/ f18 1 35"/>
                <a:gd name="f26" fmla="*/ f19 1 35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5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igura a mano libera 74">
              <a:extLst>
                <a:ext uri="{FF2B5EF4-FFF2-40B4-BE49-F238E27FC236}">
                  <a16:creationId xmlns:a16="http://schemas.microsoft.com/office/drawing/2014/main" id="{11F78D18-304C-4237-B64F-EBD7EBF14ADB}"/>
                </a:ext>
              </a:extLst>
            </p:cNvPr>
            <p:cNvSpPr/>
            <p:nvPr/>
          </p:nvSpPr>
          <p:spPr>
            <a:xfrm>
              <a:off x="7915668" y="4733272"/>
              <a:ext cx="7882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+- 0 0 -90"/>
                <a:gd name="f9" fmla="*/ f3 1 8"/>
                <a:gd name="f10" fmla="*/ f4 1 1"/>
                <a:gd name="f11" fmla="+- f7 0 f5"/>
                <a:gd name="f12" fmla="+- f6 0 f5"/>
                <a:gd name="f13" fmla="*/ f8 f0 1"/>
                <a:gd name="f14" fmla="*/ f12 1 8"/>
                <a:gd name="f15" fmla="*/ 8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8"/>
                <a:gd name="f23" fmla="*/ f17 1 8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8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igura a mano libera 75">
              <a:extLst>
                <a:ext uri="{FF2B5EF4-FFF2-40B4-BE49-F238E27FC236}">
                  <a16:creationId xmlns:a16="http://schemas.microsoft.com/office/drawing/2014/main" id="{925688CF-E8B4-4968-BE9B-1026517127A0}"/>
                </a:ext>
              </a:extLst>
            </p:cNvPr>
            <p:cNvSpPr/>
            <p:nvPr/>
          </p:nvSpPr>
          <p:spPr>
            <a:xfrm>
              <a:off x="8485247" y="4775097"/>
              <a:ext cx="44906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2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0 f13 1"/>
                <a:gd name="f17" fmla="*/ 0 f12 1"/>
                <a:gd name="f18" fmla="*/ 32 f13 1"/>
                <a:gd name="f19" fmla="*/ 1 f12 1"/>
                <a:gd name="f20" fmla="*/ 47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lnTo>
                    <a:pt x="f6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igura a mano libera 76">
              <a:extLst>
                <a:ext uri="{FF2B5EF4-FFF2-40B4-BE49-F238E27FC236}">
                  <a16:creationId xmlns:a16="http://schemas.microsoft.com/office/drawing/2014/main" id="{1AB6A1A6-6DF7-45F5-8B08-4756C70ADD9E}"/>
                </a:ext>
              </a:extLst>
            </p:cNvPr>
            <p:cNvSpPr/>
            <p:nvPr/>
          </p:nvSpPr>
          <p:spPr>
            <a:xfrm>
              <a:off x="8206365" y="4761152"/>
              <a:ext cx="417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1"/>
                <a:gd name="f8" fmla="val 16"/>
                <a:gd name="f9" fmla="val 39"/>
                <a:gd name="f10" fmla="+- 0 0 -90"/>
                <a:gd name="f11" fmla="*/ f3 1 44"/>
                <a:gd name="f12" fmla="*/ f4 1 1"/>
                <a:gd name="f13" fmla="+- f7 0 f5"/>
                <a:gd name="f14" fmla="+- f6 0 f5"/>
                <a:gd name="f15" fmla="*/ f10 f0 1"/>
                <a:gd name="f16" fmla="*/ f14 1 44"/>
                <a:gd name="f17" fmla="*/ 16 f14 1"/>
                <a:gd name="f18" fmla="*/ 1 f13 1"/>
                <a:gd name="f19" fmla="*/ 44 f14 1"/>
                <a:gd name="f20" fmla="*/ 0 1 f13"/>
                <a:gd name="f21" fmla="*/ f7 1 f13"/>
                <a:gd name="f22" fmla="*/ f15 1 f2"/>
                <a:gd name="f23" fmla="*/ f17 1 44"/>
                <a:gd name="f24" fmla="*/ f19 1 44"/>
                <a:gd name="f25" fmla="*/ f18 1 f13"/>
                <a:gd name="f26" fmla="*/ 0 1 f16"/>
                <a:gd name="f27" fmla="*/ f6 1 f16"/>
                <a:gd name="f28" fmla="*/ f21 f12 1"/>
                <a:gd name="f29" fmla="*/ f20 f12 1"/>
                <a:gd name="f30" fmla="+- f22 0 f1"/>
                <a:gd name="f31" fmla="*/ f23 1 f16"/>
                <a:gd name="f32" fmla="*/ f24 1 f16"/>
                <a:gd name="f33" fmla="*/ f26 f11 1"/>
                <a:gd name="f34" fmla="*/ f27 f11 1"/>
                <a:gd name="f35" fmla="*/ f25 f12 1"/>
                <a:gd name="f36" fmla="*/ f31 f11 1"/>
                <a:gd name="f37" fmla="*/ f32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6" y="f35"/>
                </a:cxn>
                <a:cxn ang="f30">
                  <a:pos x="f36" y="f35"/>
                </a:cxn>
                <a:cxn ang="f30">
                  <a:pos x="f37" y="f35"/>
                </a:cxn>
                <a:cxn ang="f30">
                  <a:pos x="f36" y="f35"/>
                </a:cxn>
              </a:cxnLst>
              <a:rect l="f33" t="f29" r="f34" b="f28"/>
              <a:pathLst>
                <a:path w="44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7"/>
                    <a:pt x="f5" y="f5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igura a mano libera 77">
              <a:extLst>
                <a:ext uri="{FF2B5EF4-FFF2-40B4-BE49-F238E27FC236}">
                  <a16:creationId xmlns:a16="http://schemas.microsoft.com/office/drawing/2014/main" id="{BD2A3F5F-A89A-4303-B7EA-56A3D176693A}"/>
                </a:ext>
              </a:extLst>
            </p:cNvPr>
            <p:cNvSpPr/>
            <p:nvPr/>
          </p:nvSpPr>
          <p:spPr>
            <a:xfrm>
              <a:off x="7673023" y="4733272"/>
              <a:ext cx="354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1"/>
                <a:gd name="f8" fmla="val 34"/>
                <a:gd name="f9" fmla="val 3"/>
                <a:gd name="f10" fmla="+- 0 0 -90"/>
                <a:gd name="f11" fmla="*/ f3 1 37"/>
                <a:gd name="f12" fmla="*/ f4 1 1"/>
                <a:gd name="f13" fmla="+- f7 0 f5"/>
                <a:gd name="f14" fmla="+- f6 0 f5"/>
                <a:gd name="f15" fmla="*/ f10 f0 1"/>
                <a:gd name="f16" fmla="*/ f14 1 37"/>
                <a:gd name="f17" fmla="*/ 34 f14 1"/>
                <a:gd name="f18" fmla="*/ 0 f13 1"/>
                <a:gd name="f19" fmla="*/ 0 f14 1"/>
                <a:gd name="f20" fmla="*/ 1 f13 1"/>
                <a:gd name="f21" fmla="*/ 3 f14 1"/>
                <a:gd name="f22" fmla="*/ 37 f14 1"/>
                <a:gd name="f23" fmla="*/ 0 1 f13"/>
                <a:gd name="f24" fmla="*/ f7 1 f13"/>
                <a:gd name="f25" fmla="*/ f15 1 f2"/>
                <a:gd name="f26" fmla="*/ f17 1 37"/>
                <a:gd name="f27" fmla="*/ f19 1 37"/>
                <a:gd name="f28" fmla="*/ f21 1 37"/>
                <a:gd name="f29" fmla="*/ f22 1 37"/>
                <a:gd name="f30" fmla="*/ f18 1 f13"/>
                <a:gd name="f31" fmla="*/ f20 1 f13"/>
                <a:gd name="f32" fmla="*/ 0 1 f16"/>
                <a:gd name="f33" fmla="*/ f6 1 f16"/>
                <a:gd name="f34" fmla="*/ f24 f12 1"/>
                <a:gd name="f35" fmla="*/ f23 f12 1"/>
                <a:gd name="f36" fmla="+- f25 0 f1"/>
                <a:gd name="f37" fmla="*/ f26 1 f16"/>
                <a:gd name="f38" fmla="*/ f27 1 f16"/>
                <a:gd name="f39" fmla="*/ f28 1 f16"/>
                <a:gd name="f40" fmla="*/ f29 1 f16"/>
                <a:gd name="f41" fmla="*/ f32 f11 1"/>
                <a:gd name="f42" fmla="*/ f33 f11 1"/>
                <a:gd name="f43" fmla="*/ f30 f12 1"/>
                <a:gd name="f44" fmla="*/ f31 f12 1"/>
                <a:gd name="f45" fmla="*/ f37 f11 1"/>
                <a:gd name="f46" fmla="*/ f38 f11 1"/>
                <a:gd name="f47" fmla="*/ f39 f11 1"/>
                <a:gd name="f48" fmla="*/ f40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3"/>
                </a:cxn>
                <a:cxn ang="f36">
                  <a:pos x="f45" y="f43"/>
                </a:cxn>
                <a:cxn ang="f36">
                  <a:pos x="f46" y="f44"/>
                </a:cxn>
                <a:cxn ang="f36">
                  <a:pos x="f47" y="f44"/>
                </a:cxn>
                <a:cxn ang="f36">
                  <a:pos x="f48" y="f43"/>
                </a:cxn>
                <a:cxn ang="f36">
                  <a:pos x="f45" y="f43"/>
                </a:cxn>
              </a:cxnLst>
              <a:rect l="f41" t="f35" r="f42" b="f34"/>
              <a:pathLst>
                <a:path w="37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igura a mano libera 78">
              <a:extLst>
                <a:ext uri="{FF2B5EF4-FFF2-40B4-BE49-F238E27FC236}">
                  <a16:creationId xmlns:a16="http://schemas.microsoft.com/office/drawing/2014/main" id="{58CF84E8-D340-4ED6-A308-913FEDC03843}"/>
                </a:ext>
              </a:extLst>
            </p:cNvPr>
            <p:cNvSpPr/>
            <p:nvPr/>
          </p:nvSpPr>
          <p:spPr>
            <a:xfrm>
              <a:off x="7958992" y="4768760"/>
              <a:ext cx="7168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"/>
                <a:gd name="f7" fmla="val 2"/>
                <a:gd name="f8" fmla="val 56"/>
                <a:gd name="f9" fmla="val 40"/>
                <a:gd name="f10" fmla="val 61"/>
                <a:gd name="f11" fmla="val 1"/>
                <a:gd name="f12" fmla="+- 0 0 -90"/>
                <a:gd name="f13" fmla="*/ f3 1 76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76"/>
                <a:gd name="f20" fmla="*/ 56 f16 1"/>
                <a:gd name="f21" fmla="*/ 0 f15 1"/>
                <a:gd name="f22" fmla="*/ 40 f16 1"/>
                <a:gd name="f23" fmla="*/ 2 f15 1"/>
                <a:gd name="f24" fmla="*/ f17 1 f2"/>
                <a:gd name="f25" fmla="*/ f20 1 76"/>
                <a:gd name="f26" fmla="*/ f21 1 2"/>
                <a:gd name="f27" fmla="*/ f22 1 76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76" h="2">
                  <a:moveTo>
                    <a:pt x="f8" y="f5"/>
                  </a:moveTo>
                  <a:lnTo>
                    <a:pt x="f8" y="f5"/>
                  </a:lnTo>
                  <a:cubicBezTo>
                    <a:pt x="f6" y="f7"/>
                    <a:pt x="f5" y="f5"/>
                    <a:pt x="f9" y="f7"/>
                  </a:cubicBezTo>
                  <a:cubicBezTo>
                    <a:pt x="f6" y="f7"/>
                    <a:pt x="f10" y="f11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8" name="Figura a mano libera 79">
              <a:extLst>
                <a:ext uri="{FF2B5EF4-FFF2-40B4-BE49-F238E27FC236}">
                  <a16:creationId xmlns:a16="http://schemas.microsoft.com/office/drawing/2014/main" id="{ACF7A67A-57C1-4F6A-AC98-D59A8F2EEE34}"/>
                </a:ext>
              </a:extLst>
            </p:cNvPr>
            <p:cNvSpPr/>
            <p:nvPr/>
          </p:nvSpPr>
          <p:spPr>
            <a:xfrm>
              <a:off x="7606061" y="4756087"/>
              <a:ext cx="1339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"/>
                <a:gd name="f8" fmla="val 9"/>
                <a:gd name="f9" fmla="val 5"/>
                <a:gd name="f10" fmla="+- 0 0 -90"/>
                <a:gd name="f11" fmla="*/ f3 1 14"/>
                <a:gd name="f12" fmla="*/ f4 1 1"/>
                <a:gd name="f13" fmla="+- f7 0 f5"/>
                <a:gd name="f14" fmla="+- f6 0 f5"/>
                <a:gd name="f15" fmla="*/ f10 f0 1"/>
                <a:gd name="f16" fmla="*/ f14 1 14"/>
                <a:gd name="f17" fmla="*/ 14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14"/>
                <a:gd name="f25" fmla="*/ f19 1 14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4" h="1">
                  <a:moveTo>
                    <a:pt x="f6" y="f5"/>
                  </a:moveTo>
                  <a:lnTo>
                    <a:pt x="f6" y="f5"/>
                  </a:lnTo>
                  <a:cubicBezTo>
                    <a:pt x="f8" y="f5"/>
                    <a:pt x="f9" y="f5"/>
                    <a:pt x="f5" y="f7"/>
                  </a:cubicBez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9" name="Figura a mano libera 80">
              <a:extLst>
                <a:ext uri="{FF2B5EF4-FFF2-40B4-BE49-F238E27FC236}">
                  <a16:creationId xmlns:a16="http://schemas.microsoft.com/office/drawing/2014/main" id="{B4CB3ACE-8DEE-467B-B5D1-B957014FDEBE}"/>
                </a:ext>
              </a:extLst>
            </p:cNvPr>
            <p:cNvSpPr/>
            <p:nvPr/>
          </p:nvSpPr>
          <p:spPr>
            <a:xfrm>
              <a:off x="7619448" y="4756087"/>
              <a:ext cx="3860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1"/>
                <a:gd name="f8" fmla="val 15"/>
                <a:gd name="f9" fmla="val 30"/>
                <a:gd name="f10" fmla="val 21"/>
                <a:gd name="f11" fmla="+- 0 0 -90"/>
                <a:gd name="f12" fmla="*/ f3 1 40"/>
                <a:gd name="f13" fmla="*/ f4 1 1"/>
                <a:gd name="f14" fmla="+- f7 0 f5"/>
                <a:gd name="f15" fmla="+- f6 0 f5"/>
                <a:gd name="f16" fmla="*/ f11 f0 1"/>
                <a:gd name="f17" fmla="*/ f15 1 40"/>
                <a:gd name="f18" fmla="*/ 0 f15 1"/>
                <a:gd name="f19" fmla="*/ 0 f14 1"/>
                <a:gd name="f20" fmla="*/ 40 f15 1"/>
                <a:gd name="f21" fmla="*/ 1 f14 1"/>
                <a:gd name="f22" fmla="*/ 0 1 f14"/>
                <a:gd name="f23" fmla="*/ f7 1 f14"/>
                <a:gd name="f24" fmla="*/ f16 1 f2"/>
                <a:gd name="f25" fmla="*/ f18 1 40"/>
                <a:gd name="f26" fmla="*/ f20 1 40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40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7"/>
                    <a:pt x="f6" y="f7"/>
                  </a:cubicBezTo>
                  <a:cubicBezTo>
                    <a:pt x="f10" y="f5"/>
                    <a:pt x="f8" y="f5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0" name="Figura a mano libera 81">
              <a:extLst>
                <a:ext uri="{FF2B5EF4-FFF2-40B4-BE49-F238E27FC236}">
                  <a16:creationId xmlns:a16="http://schemas.microsoft.com/office/drawing/2014/main" id="{D3D2346D-F178-4C9E-828D-37B1A51E2A34}"/>
                </a:ext>
              </a:extLst>
            </p:cNvPr>
            <p:cNvSpPr/>
            <p:nvPr/>
          </p:nvSpPr>
          <p:spPr>
            <a:xfrm>
              <a:off x="7453228" y="4754815"/>
              <a:ext cx="44906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3"/>
                <a:gd name="f8" fmla="val 5"/>
                <a:gd name="f9" fmla="val 2"/>
                <a:gd name="f10" fmla="val 18"/>
                <a:gd name="f11" fmla="val 4"/>
                <a:gd name="f12" fmla="val 11"/>
                <a:gd name="f13" fmla="val 23"/>
                <a:gd name="f14" fmla="val 37"/>
                <a:gd name="f15" fmla="val 1"/>
                <a:gd name="f16" fmla="val 38"/>
                <a:gd name="f17" fmla="val 35"/>
                <a:gd name="f18" fmla="val 13"/>
                <a:gd name="f19" fmla="+- 0 0 -90"/>
                <a:gd name="f20" fmla="*/ f3 1 47"/>
                <a:gd name="f21" fmla="*/ f4 1 3"/>
                <a:gd name="f22" fmla="+- f7 0 f5"/>
                <a:gd name="f23" fmla="+- f6 0 f5"/>
                <a:gd name="f24" fmla="*/ f19 f0 1"/>
                <a:gd name="f25" fmla="*/ f22 1 3"/>
                <a:gd name="f26" fmla="*/ f23 1 47"/>
                <a:gd name="f27" fmla="*/ 5 f23 1"/>
                <a:gd name="f28" fmla="*/ 2 f22 1"/>
                <a:gd name="f29" fmla="*/ 18 f23 1"/>
                <a:gd name="f30" fmla="*/ 23 f23 1"/>
                <a:gd name="f31" fmla="*/ 38 f23 1"/>
                <a:gd name="f32" fmla="*/ 1 f22 1"/>
                <a:gd name="f33" fmla="*/ 47 f23 1"/>
                <a:gd name="f34" fmla="*/ 0 f22 1"/>
                <a:gd name="f35" fmla="*/ 35 f23 1"/>
                <a:gd name="f36" fmla="*/ f24 1 f2"/>
                <a:gd name="f37" fmla="*/ f27 1 47"/>
                <a:gd name="f38" fmla="*/ f28 1 3"/>
                <a:gd name="f39" fmla="*/ f29 1 47"/>
                <a:gd name="f40" fmla="*/ f30 1 47"/>
                <a:gd name="f41" fmla="*/ f31 1 47"/>
                <a:gd name="f42" fmla="*/ f32 1 3"/>
                <a:gd name="f43" fmla="*/ f33 1 47"/>
                <a:gd name="f44" fmla="*/ f34 1 3"/>
                <a:gd name="f45" fmla="*/ f35 1 47"/>
                <a:gd name="f46" fmla="*/ 0 1 f26"/>
                <a:gd name="f47" fmla="*/ f6 1 f26"/>
                <a:gd name="f48" fmla="*/ 0 1 f25"/>
                <a:gd name="f49" fmla="*/ f7 1 f25"/>
                <a:gd name="f50" fmla="+- f36 0 f1"/>
                <a:gd name="f51" fmla="*/ f37 1 f26"/>
                <a:gd name="f52" fmla="*/ f38 1 f25"/>
                <a:gd name="f53" fmla="*/ f39 1 f26"/>
                <a:gd name="f54" fmla="*/ f40 1 f26"/>
                <a:gd name="f55" fmla="*/ f41 1 f26"/>
                <a:gd name="f56" fmla="*/ f42 1 f25"/>
                <a:gd name="f57" fmla="*/ f43 1 f26"/>
                <a:gd name="f58" fmla="*/ f44 1 f25"/>
                <a:gd name="f59" fmla="*/ f45 1 f26"/>
                <a:gd name="f60" fmla="*/ f46 f20 1"/>
                <a:gd name="f61" fmla="*/ f47 f20 1"/>
                <a:gd name="f62" fmla="*/ f49 f21 1"/>
                <a:gd name="f63" fmla="*/ f48 f21 1"/>
                <a:gd name="f64" fmla="*/ f51 f20 1"/>
                <a:gd name="f65" fmla="*/ f52 f21 1"/>
                <a:gd name="f66" fmla="*/ f53 f20 1"/>
                <a:gd name="f67" fmla="*/ f54 f20 1"/>
                <a:gd name="f68" fmla="*/ f55 f20 1"/>
                <a:gd name="f69" fmla="*/ f56 f21 1"/>
                <a:gd name="f70" fmla="*/ f57 f20 1"/>
                <a:gd name="f71" fmla="*/ f58 f21 1"/>
                <a:gd name="f72" fmla="*/ f5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64" y="f65"/>
                </a:cxn>
                <a:cxn ang="f50">
                  <a:pos x="f64" y="f65"/>
                </a:cxn>
                <a:cxn ang="f50">
                  <a:pos x="f66" y="f65"/>
                </a:cxn>
                <a:cxn ang="f50">
                  <a:pos x="f67" y="f65"/>
                </a:cxn>
                <a:cxn ang="f50">
                  <a:pos x="f68" y="f69"/>
                </a:cxn>
                <a:cxn ang="f50">
                  <a:pos x="f70" y="f71"/>
                </a:cxn>
                <a:cxn ang="f50">
                  <a:pos x="f72" y="f69"/>
                </a:cxn>
                <a:cxn ang="f50">
                  <a:pos x="f64" y="f65"/>
                </a:cxn>
              </a:cxnLst>
              <a:rect l="f60" t="f63" r="f61" b="f62"/>
              <a:pathLst>
                <a:path w="47" h="3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1" y="f7"/>
                    <a:pt x="f12" y="f7"/>
                    <a:pt x="f13" y="f9"/>
                  </a:cubicBezTo>
                  <a:cubicBezTo>
                    <a:pt x="f14" y="f9"/>
                    <a:pt x="f14" y="f15"/>
                    <a:pt x="f16" y="f15"/>
                  </a:cubicBezTo>
                  <a:lnTo>
                    <a:pt x="f6" y="f5"/>
                  </a:lnTo>
                  <a:lnTo>
                    <a:pt x="f17" y="f15"/>
                  </a:lnTo>
                  <a:cubicBezTo>
                    <a:pt x="f18" y="f15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1" name="Figura a mano libera 82">
              <a:extLst>
                <a:ext uri="{FF2B5EF4-FFF2-40B4-BE49-F238E27FC236}">
                  <a16:creationId xmlns:a16="http://schemas.microsoft.com/office/drawing/2014/main" id="{2DB4056A-1A12-434E-A252-1F7E3B357500}"/>
                </a:ext>
              </a:extLst>
            </p:cNvPr>
            <p:cNvSpPr/>
            <p:nvPr/>
          </p:nvSpPr>
          <p:spPr>
            <a:xfrm>
              <a:off x="6854497" y="4728197"/>
              <a:ext cx="122895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9"/>
                <a:gd name="f7" fmla="val 3"/>
                <a:gd name="f8" fmla="val 50"/>
                <a:gd name="f9" fmla="val 1"/>
                <a:gd name="f10" fmla="val 63"/>
                <a:gd name="f11" fmla="val 60"/>
                <a:gd name="f12" fmla="val 2"/>
                <a:gd name="f13" fmla="val 108"/>
                <a:gd name="f14" fmla="val 100"/>
                <a:gd name="f15" fmla="+- 0 0 -90"/>
                <a:gd name="f16" fmla="*/ f3 1 129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129"/>
                <a:gd name="f23" fmla="*/ 0 f19 1"/>
                <a:gd name="f24" fmla="*/ 0 f18 1"/>
                <a:gd name="f25" fmla="*/ 60 f19 1"/>
                <a:gd name="f26" fmla="*/ 2 f18 1"/>
                <a:gd name="f27" fmla="*/ 129 f19 1"/>
                <a:gd name="f28" fmla="*/ f20 1 f2"/>
                <a:gd name="f29" fmla="*/ f23 1 129"/>
                <a:gd name="f30" fmla="*/ f24 1 3"/>
                <a:gd name="f31" fmla="*/ f25 1 129"/>
                <a:gd name="f32" fmla="*/ f26 1 3"/>
                <a:gd name="f33" fmla="*/ f27 1 129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129" h="3">
                  <a:moveTo>
                    <a:pt x="f5" y="f5"/>
                  </a:moveTo>
                  <a:lnTo>
                    <a:pt x="f5" y="f5"/>
                  </a:lnTo>
                  <a:cubicBezTo>
                    <a:pt x="f8" y="f9"/>
                    <a:pt x="f10" y="f9"/>
                    <a:pt x="f11" y="f12"/>
                  </a:cubicBezTo>
                  <a:cubicBezTo>
                    <a:pt x="f13" y="f7"/>
                    <a:pt x="f14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2" name="Figura a mano libera 83">
              <a:extLst>
                <a:ext uri="{FF2B5EF4-FFF2-40B4-BE49-F238E27FC236}">
                  <a16:creationId xmlns:a16="http://schemas.microsoft.com/office/drawing/2014/main" id="{5232BD2A-59BE-4CD9-94B3-5180853FA915}"/>
                </a:ext>
              </a:extLst>
            </p:cNvPr>
            <p:cNvSpPr/>
            <p:nvPr/>
          </p:nvSpPr>
          <p:spPr>
            <a:xfrm>
              <a:off x="6977393" y="4728197"/>
              <a:ext cx="165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6544"/>
                <a:gd name="f8" fmla="+- 0 0 -90"/>
                <a:gd name="f9" fmla="abs f3"/>
                <a:gd name="f10" fmla="abs f4"/>
                <a:gd name="f11" fmla="abs f5"/>
                <a:gd name="f12" fmla="*/ f3 1 16544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16544"/>
                <a:gd name="f20" fmla="*/ f13 1 0"/>
                <a:gd name="f21" fmla="*/ f15 1 f2"/>
                <a:gd name="f22" fmla="*/ f16 1 16544"/>
                <a:gd name="f23" fmla="*/ f17 1 21600"/>
                <a:gd name="f24" fmla="*/ 21600 f17 1"/>
                <a:gd name="f25" fmla="*/ 0 1 f19"/>
                <a:gd name="f26" fmla="*/ 0 1 f20"/>
                <a:gd name="f27" fmla="*/ 16544 1 f19"/>
                <a:gd name="f28" fmla="*/ 1 1 f20"/>
                <a:gd name="f29" fmla="+- f21 0 f1"/>
                <a:gd name="f30" fmla="min f23 f22"/>
                <a:gd name="f31" fmla="*/ f24 1 f18"/>
                <a:gd name="f32" fmla="*/ f25 f12 1"/>
                <a:gd name="f33" fmla="*/ f27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40"/>
                </a:cxn>
                <a:cxn ang="f29">
                  <a:pos x="f32" y="f40"/>
                </a:cxn>
                <a:cxn ang="f29">
                  <a:pos x="f33" y="f40"/>
                </a:cxn>
                <a:cxn ang="f29">
                  <a:pos x="f32" y="f40"/>
                </a:cxn>
              </a:cxnLst>
              <a:rect l="f32" t="f40" r="f33" b="f41"/>
              <a:pathLst>
                <a:path w="16544">
                  <a:moveTo>
                    <a:pt x="f6" y="f35"/>
                  </a:moveTo>
                  <a:lnTo>
                    <a:pt x="f6" y="f35"/>
                  </a:lnTo>
                  <a:lnTo>
                    <a:pt x="f7" y="f35"/>
                  </a:lnTo>
                  <a:lnTo>
                    <a:pt x="f6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3" name="Figura a mano libera 84">
              <a:extLst>
                <a:ext uri="{FF2B5EF4-FFF2-40B4-BE49-F238E27FC236}">
                  <a16:creationId xmlns:a16="http://schemas.microsoft.com/office/drawing/2014/main" id="{7614A31D-A8D7-4722-8A74-85C23EB4E598}"/>
                </a:ext>
              </a:extLst>
            </p:cNvPr>
            <p:cNvSpPr/>
            <p:nvPr/>
          </p:nvSpPr>
          <p:spPr>
            <a:xfrm>
              <a:off x="7617875" y="4771293"/>
              <a:ext cx="29151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1"/>
                <a:gd name="f9" fmla="+- 0 0 -90"/>
                <a:gd name="f10" fmla="*/ f3 1 31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31"/>
                <a:gd name="f17" fmla="*/ 31 f13 1"/>
                <a:gd name="f18" fmla="*/ 0 f12 1"/>
                <a:gd name="f19" fmla="*/ 0 f13 1"/>
                <a:gd name="f20" fmla="*/ 2 f12 1"/>
                <a:gd name="f21" fmla="*/ 11 f13 1"/>
                <a:gd name="f22" fmla="*/ f14 1 f2"/>
                <a:gd name="f23" fmla="*/ f17 1 31"/>
                <a:gd name="f24" fmla="*/ f18 1 2"/>
                <a:gd name="f25" fmla="*/ f19 1 31"/>
                <a:gd name="f26" fmla="*/ f20 1 2"/>
                <a:gd name="f27" fmla="*/ f21 1 31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31" h="2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4" name="Figura a mano libera 85">
              <a:extLst>
                <a:ext uri="{FF2B5EF4-FFF2-40B4-BE49-F238E27FC236}">
                  <a16:creationId xmlns:a16="http://schemas.microsoft.com/office/drawing/2014/main" id="{4BACBCEE-0798-4CF0-9589-DF1C8CD4F949}"/>
                </a:ext>
              </a:extLst>
            </p:cNvPr>
            <p:cNvSpPr/>
            <p:nvPr/>
          </p:nvSpPr>
          <p:spPr>
            <a:xfrm>
              <a:off x="6774926" y="4727566"/>
              <a:ext cx="4096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1"/>
                <a:gd name="f8" fmla="val 9"/>
                <a:gd name="f9" fmla="val 18"/>
                <a:gd name="f10" fmla="val 33"/>
                <a:gd name="f11" fmla="val 41"/>
                <a:gd name="f12" fmla="+- 0 0 -90"/>
                <a:gd name="f13" fmla="*/ f3 1 43"/>
                <a:gd name="f14" fmla="*/ f4 1 1"/>
                <a:gd name="f15" fmla="+- f7 0 f5"/>
                <a:gd name="f16" fmla="+- f6 0 f5"/>
                <a:gd name="f17" fmla="*/ f12 f0 1"/>
                <a:gd name="f18" fmla="*/ f16 1 43"/>
                <a:gd name="f19" fmla="*/ 9 f16 1"/>
                <a:gd name="f20" fmla="*/ 1 f15 1"/>
                <a:gd name="f21" fmla="*/ 41 f16 1"/>
                <a:gd name="f22" fmla="*/ 0 1 f15"/>
                <a:gd name="f23" fmla="*/ f7 1 f15"/>
                <a:gd name="f24" fmla="*/ f17 1 f2"/>
                <a:gd name="f25" fmla="*/ f19 1 43"/>
                <a:gd name="f26" fmla="*/ f21 1 43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43" h="1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7"/>
                    <a:pt x="f11" y="f7"/>
                  </a:cubicBezTo>
                  <a:cubicBezTo>
                    <a:pt x="f6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5" name="Figura a mano libera 86">
              <a:extLst>
                <a:ext uri="{FF2B5EF4-FFF2-40B4-BE49-F238E27FC236}">
                  <a16:creationId xmlns:a16="http://schemas.microsoft.com/office/drawing/2014/main" id="{1A813CEB-042C-4BA5-B9C8-F5E3C25CA1E5}"/>
                </a:ext>
              </a:extLst>
            </p:cNvPr>
            <p:cNvSpPr/>
            <p:nvPr/>
          </p:nvSpPr>
          <p:spPr>
            <a:xfrm>
              <a:off x="6966365" y="4751652"/>
              <a:ext cx="48051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3"/>
                <a:gd name="f8" fmla="val 2"/>
                <a:gd name="f9" fmla="val 6"/>
                <a:gd name="f10" fmla="val 37"/>
                <a:gd name="f11" fmla="val 32"/>
                <a:gd name="f12" fmla="val 17"/>
                <a:gd name="f13" fmla="+- 0 0 -90"/>
                <a:gd name="f14" fmla="*/ f3 1 50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50"/>
                <a:gd name="f21" fmla="*/ 0 f17 1"/>
                <a:gd name="f22" fmla="*/ 2 f16 1"/>
                <a:gd name="f23" fmla="*/ 50 f17 1"/>
                <a:gd name="f24" fmla="*/ 3 f16 1"/>
                <a:gd name="f25" fmla="*/ f18 1 f2"/>
                <a:gd name="f26" fmla="*/ f21 1 50"/>
                <a:gd name="f27" fmla="*/ f22 1 3"/>
                <a:gd name="f28" fmla="*/ f23 1 50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50" h="3">
                  <a:moveTo>
                    <a:pt x="f5" y="f8"/>
                  </a:moveTo>
                  <a:lnTo>
                    <a:pt x="f5" y="f8"/>
                  </a:lnTo>
                  <a:cubicBezTo>
                    <a:pt x="f9" y="f7"/>
                    <a:pt x="f10" y="f8"/>
                    <a:pt x="f6" y="f7"/>
                  </a:cubicBezTo>
                  <a:cubicBezTo>
                    <a:pt x="f11" y="f8"/>
                    <a:pt x="f12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6" name="Figura a mano libera 87">
              <a:extLst>
                <a:ext uri="{FF2B5EF4-FFF2-40B4-BE49-F238E27FC236}">
                  <a16:creationId xmlns:a16="http://schemas.microsoft.com/office/drawing/2014/main" id="{D49B699A-95CC-4D45-8D57-420377BBD78C}"/>
                </a:ext>
              </a:extLst>
            </p:cNvPr>
            <p:cNvSpPr/>
            <p:nvPr/>
          </p:nvSpPr>
          <p:spPr>
            <a:xfrm>
              <a:off x="6647303" y="4732001"/>
              <a:ext cx="47265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"/>
                <a:gd name="f7" fmla="val 4"/>
                <a:gd name="f8" fmla="val 1"/>
                <a:gd name="f9" fmla="val 10"/>
                <a:gd name="f10" fmla="val 2"/>
                <a:gd name="f11" fmla="val 24"/>
                <a:gd name="f12" fmla="val 18"/>
                <a:gd name="f13" fmla="val 31"/>
                <a:gd name="f14" fmla="val 3"/>
                <a:gd name="f15" fmla="+- 0 0 -90"/>
                <a:gd name="f16" fmla="*/ f3 1 49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49"/>
                <a:gd name="f23" fmla="*/ 0 f19 1"/>
                <a:gd name="f24" fmla="*/ 1 f18 1"/>
                <a:gd name="f25" fmla="*/ 18 f19 1"/>
                <a:gd name="f26" fmla="*/ 4 f18 1"/>
                <a:gd name="f27" fmla="*/ f20 1 f2"/>
                <a:gd name="f28" fmla="*/ f23 1 49"/>
                <a:gd name="f29" fmla="*/ f24 1 4"/>
                <a:gd name="f30" fmla="*/ f25 1 49"/>
                <a:gd name="f31" fmla="*/ f26 1 4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49" h="4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10"/>
                    <a:pt x="f12" y="f7"/>
                  </a:cubicBezTo>
                  <a:cubicBezTo>
                    <a:pt x="f13" y="f14"/>
                    <a:pt x="f6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7" name="Figura a mano libera 88">
              <a:extLst>
                <a:ext uri="{FF2B5EF4-FFF2-40B4-BE49-F238E27FC236}">
                  <a16:creationId xmlns:a16="http://schemas.microsoft.com/office/drawing/2014/main" id="{AA686C35-DB71-4AD2-BBE3-12A12D1EAE73}"/>
                </a:ext>
              </a:extLst>
            </p:cNvPr>
            <p:cNvSpPr/>
            <p:nvPr/>
          </p:nvSpPr>
          <p:spPr>
            <a:xfrm>
              <a:off x="6879707" y="4752283"/>
              <a:ext cx="4017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1"/>
                <a:gd name="f8" fmla="val 8"/>
                <a:gd name="f9" fmla="+- 0 0 -90"/>
                <a:gd name="f10" fmla="*/ f3 1 42"/>
                <a:gd name="f11" fmla="*/ f4 1 1"/>
                <a:gd name="f12" fmla="+- f7 0 f5"/>
                <a:gd name="f13" fmla="+- f6 0 f5"/>
                <a:gd name="f14" fmla="*/ f9 f0 1"/>
                <a:gd name="f15" fmla="*/ f13 1 42"/>
                <a:gd name="f16" fmla="*/ 0 f13 1"/>
                <a:gd name="f17" fmla="*/ 1 f12 1"/>
                <a:gd name="f18" fmla="*/ 8 f13 1"/>
                <a:gd name="f19" fmla="*/ 42 f13 1"/>
                <a:gd name="f20" fmla="*/ 0 f12 1"/>
                <a:gd name="f21" fmla="*/ 0 1 f12"/>
                <a:gd name="f22" fmla="*/ f7 1 f12"/>
                <a:gd name="f23" fmla="*/ f14 1 f2"/>
                <a:gd name="f24" fmla="*/ f16 1 42"/>
                <a:gd name="f25" fmla="*/ f18 1 42"/>
                <a:gd name="f26" fmla="*/ f19 1 42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2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8" name="Figura a mano libera 89">
              <a:extLst>
                <a:ext uri="{FF2B5EF4-FFF2-40B4-BE49-F238E27FC236}">
                  <a16:creationId xmlns:a16="http://schemas.microsoft.com/office/drawing/2014/main" id="{49EC9AA7-BDCC-4030-A02D-F60346CFC686}"/>
                </a:ext>
              </a:extLst>
            </p:cNvPr>
            <p:cNvSpPr/>
            <p:nvPr/>
          </p:nvSpPr>
          <p:spPr>
            <a:xfrm>
              <a:off x="6919886" y="4765596"/>
              <a:ext cx="112654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8"/>
                <a:gd name="f7" fmla="val 7"/>
                <a:gd name="f8" fmla="val 80"/>
                <a:gd name="f9" fmla="val 5"/>
                <a:gd name="f10" fmla="val 19"/>
                <a:gd name="f11" fmla="val 3"/>
                <a:gd name="f12" fmla="val 85"/>
                <a:gd name="f13" fmla="val 1"/>
                <a:gd name="f14" fmla="val 92"/>
                <a:gd name="f15" fmla="val 4"/>
                <a:gd name="f16" fmla="val 29"/>
                <a:gd name="f17" fmla="val 66"/>
                <a:gd name="f18" fmla="val 84"/>
                <a:gd name="f19" fmla="val 6"/>
                <a:gd name="f20" fmla="+- 0 0 -90"/>
                <a:gd name="f21" fmla="*/ f3 1 118"/>
                <a:gd name="f22" fmla="*/ f4 1 7"/>
                <a:gd name="f23" fmla="+- f7 0 f5"/>
                <a:gd name="f24" fmla="+- f6 0 f5"/>
                <a:gd name="f25" fmla="*/ f20 f0 1"/>
                <a:gd name="f26" fmla="*/ f24 1 118"/>
                <a:gd name="f27" fmla="*/ f23 1 7"/>
                <a:gd name="f28" fmla="*/ 80 f24 1"/>
                <a:gd name="f29" fmla="*/ 7 f23 1"/>
                <a:gd name="f30" fmla="*/ 85 f24 1"/>
                <a:gd name="f31" fmla="*/ 1 f23 1"/>
                <a:gd name="f32" fmla="*/ 29 f24 1"/>
                <a:gd name="f33" fmla="*/ 4 f23 1"/>
                <a:gd name="f34" fmla="*/ f25 1 f2"/>
                <a:gd name="f35" fmla="*/ f28 1 118"/>
                <a:gd name="f36" fmla="*/ f29 1 7"/>
                <a:gd name="f37" fmla="*/ f30 1 118"/>
                <a:gd name="f38" fmla="*/ f31 1 7"/>
                <a:gd name="f39" fmla="*/ f32 1 118"/>
                <a:gd name="f40" fmla="*/ f33 1 7"/>
                <a:gd name="f41" fmla="*/ 0 1 f26"/>
                <a:gd name="f42" fmla="*/ f6 1 f26"/>
                <a:gd name="f43" fmla="*/ 0 1 f27"/>
                <a:gd name="f44" fmla="*/ f7 1 f27"/>
                <a:gd name="f45" fmla="+- f34 0 f1"/>
                <a:gd name="f46" fmla="*/ f35 1 f26"/>
                <a:gd name="f47" fmla="*/ f36 1 f27"/>
                <a:gd name="f48" fmla="*/ f37 1 f26"/>
                <a:gd name="f49" fmla="*/ f38 1 f27"/>
                <a:gd name="f50" fmla="*/ f39 1 f26"/>
                <a:gd name="f51" fmla="*/ f40 1 f27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118" h="7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13"/>
                  </a:cubicBezTo>
                  <a:cubicBezTo>
                    <a:pt x="f5" y="f5"/>
                    <a:pt x="f14" y="f15"/>
                    <a:pt x="f16" y="f15"/>
                  </a:cubicBezTo>
                  <a:cubicBezTo>
                    <a:pt x="f17" y="f15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9" name="Figura a mano libera 90">
              <a:extLst>
                <a:ext uri="{FF2B5EF4-FFF2-40B4-BE49-F238E27FC236}">
                  <a16:creationId xmlns:a16="http://schemas.microsoft.com/office/drawing/2014/main" id="{2645A683-52BA-4835-B031-4B8C335B4657}"/>
                </a:ext>
              </a:extLst>
            </p:cNvPr>
            <p:cNvSpPr/>
            <p:nvPr/>
          </p:nvSpPr>
          <p:spPr>
            <a:xfrm>
              <a:off x="6930127" y="4768760"/>
              <a:ext cx="17327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1"/>
                <a:gd name="f8" fmla="+- 0 0 -90"/>
                <a:gd name="f9" fmla="*/ f3 1 18"/>
                <a:gd name="f10" fmla="*/ f4 1 1"/>
                <a:gd name="f11" fmla="+- f7 0 f5"/>
                <a:gd name="f12" fmla="+- f6 0 f5"/>
                <a:gd name="f13" fmla="*/ f8 f0 1"/>
                <a:gd name="f14" fmla="*/ f12 1 18"/>
                <a:gd name="f15" fmla="*/ 18 f12 1"/>
                <a:gd name="f16" fmla="*/ 1 f11 1"/>
                <a:gd name="f17" fmla="*/ 0 f12 1"/>
                <a:gd name="f18" fmla="*/ 0 f11 1"/>
                <a:gd name="f19" fmla="*/ 0 1 f11"/>
                <a:gd name="f20" fmla="*/ f7 1 f11"/>
                <a:gd name="f21" fmla="*/ f13 1 f2"/>
                <a:gd name="f22" fmla="*/ f15 1 18"/>
                <a:gd name="f23" fmla="*/ f17 1 18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8" h="1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0" name="Figura a mano libera 91">
              <a:extLst>
                <a:ext uri="{FF2B5EF4-FFF2-40B4-BE49-F238E27FC236}">
                  <a16:creationId xmlns:a16="http://schemas.microsoft.com/office/drawing/2014/main" id="{3D69D589-A65E-4295-BA34-98525867A3D5}"/>
                </a:ext>
              </a:extLst>
            </p:cNvPr>
            <p:cNvSpPr/>
            <p:nvPr/>
          </p:nvSpPr>
          <p:spPr>
            <a:xfrm>
              <a:off x="6433809" y="4758619"/>
              <a:ext cx="1181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"/>
                <a:gd name="f8" fmla="+- 0 0 -90"/>
                <a:gd name="f9" fmla="*/ f3 1 13"/>
                <a:gd name="f10" fmla="*/ f4 1 1"/>
                <a:gd name="f11" fmla="+- f7 0 f5"/>
                <a:gd name="f12" fmla="+- f6 0 f5"/>
                <a:gd name="f13" fmla="*/ f8 f0 1"/>
                <a:gd name="f14" fmla="*/ f12 1 13"/>
                <a:gd name="f15" fmla="*/ 0 f12 1"/>
                <a:gd name="f16" fmla="*/ 1 f11 1"/>
                <a:gd name="f17" fmla="*/ 13 f12 1"/>
                <a:gd name="f18" fmla="*/ 0 f11 1"/>
                <a:gd name="f19" fmla="*/ 0 1 f11"/>
                <a:gd name="f20" fmla="*/ f7 1 f11"/>
                <a:gd name="f21" fmla="*/ f13 1 f2"/>
                <a:gd name="f22" fmla="*/ f15 1 13"/>
                <a:gd name="f23" fmla="*/ f17 1 13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3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1" name="Figura a mano libera 92">
              <a:extLst>
                <a:ext uri="{FF2B5EF4-FFF2-40B4-BE49-F238E27FC236}">
                  <a16:creationId xmlns:a16="http://schemas.microsoft.com/office/drawing/2014/main" id="{3096CC27-4CE1-4C90-ACD9-161104FE8FE0}"/>
                </a:ext>
              </a:extLst>
            </p:cNvPr>
            <p:cNvSpPr/>
            <p:nvPr/>
          </p:nvSpPr>
          <p:spPr>
            <a:xfrm>
              <a:off x="6682755" y="4768760"/>
              <a:ext cx="128409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5"/>
                <a:gd name="f7" fmla="val 4"/>
                <a:gd name="f8" fmla="val 77"/>
                <a:gd name="f9" fmla="val 2"/>
                <a:gd name="f10" fmla="val 96"/>
                <a:gd name="f11" fmla="val 1"/>
                <a:gd name="f12" fmla="val 6"/>
                <a:gd name="f13" fmla="val 37"/>
                <a:gd name="f14" fmla="val 75"/>
                <a:gd name="f15" fmla="val 90"/>
                <a:gd name="f16" fmla="val 3"/>
                <a:gd name="f17" fmla="+- 0 0 -90"/>
                <a:gd name="f18" fmla="*/ f3 1 135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135"/>
                <a:gd name="f25" fmla="*/ 77 f21 1"/>
                <a:gd name="f26" fmla="*/ 2 f20 1"/>
                <a:gd name="f27" fmla="*/ 135 f21 1"/>
                <a:gd name="f28" fmla="*/ 0 f20 1"/>
                <a:gd name="f29" fmla="*/ 6 f21 1"/>
                <a:gd name="f30" fmla="*/ 4 f20 1"/>
                <a:gd name="f31" fmla="*/ 90 f21 1"/>
                <a:gd name="f32" fmla="*/ 3 f20 1"/>
                <a:gd name="f33" fmla="*/ f22 1 f2"/>
                <a:gd name="f34" fmla="*/ f25 1 135"/>
                <a:gd name="f35" fmla="*/ f26 1 4"/>
                <a:gd name="f36" fmla="*/ f27 1 135"/>
                <a:gd name="f37" fmla="*/ f28 1 4"/>
                <a:gd name="f38" fmla="*/ f29 1 135"/>
                <a:gd name="f39" fmla="*/ f30 1 4"/>
                <a:gd name="f40" fmla="*/ f31 1 135"/>
                <a:gd name="f41" fmla="*/ f32 1 4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3"/>
                <a:gd name="f51" fmla="*/ f38 1 f24"/>
                <a:gd name="f52" fmla="*/ f39 1 f23"/>
                <a:gd name="f53" fmla="*/ f40 1 f24"/>
                <a:gd name="f54" fmla="*/ f41 1 f23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9 1"/>
                <a:gd name="f63" fmla="*/ f51 f18 1"/>
                <a:gd name="f64" fmla="*/ f52 f19 1"/>
                <a:gd name="f65" fmla="*/ f53 f18 1"/>
                <a:gd name="f66" fmla="*/ f5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2"/>
                </a:cxn>
                <a:cxn ang="f46">
                  <a:pos x="f63" y="f64"/>
                </a:cxn>
                <a:cxn ang="f46">
                  <a:pos x="f65" y="f66"/>
                </a:cxn>
                <a:cxn ang="f46">
                  <a:pos x="f59" y="f60"/>
                </a:cxn>
              </a:cxnLst>
              <a:rect l="f55" t="f58" r="f56" b="f57"/>
              <a:pathLst>
                <a:path w="135" h="4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cubicBezTo>
                    <a:pt x="f10" y="f11"/>
                    <a:pt x="f5" y="f11"/>
                    <a:pt x="f12" y="f7"/>
                  </a:cubicBezTo>
                  <a:cubicBezTo>
                    <a:pt x="f13" y="f7"/>
                    <a:pt x="f14" y="f7"/>
                    <a:pt x="f15" y="f16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2" name="Figura a mano libera 93">
              <a:extLst>
                <a:ext uri="{FF2B5EF4-FFF2-40B4-BE49-F238E27FC236}">
                  <a16:creationId xmlns:a16="http://schemas.microsoft.com/office/drawing/2014/main" id="{3B9F02F2-7972-46EB-A9BB-DBFC5E7D2D9A}"/>
                </a:ext>
              </a:extLst>
            </p:cNvPr>
            <p:cNvSpPr/>
            <p:nvPr/>
          </p:nvSpPr>
          <p:spPr>
            <a:xfrm>
              <a:off x="6115543" y="4728197"/>
              <a:ext cx="36237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"/>
                <a:gd name="f8" fmla="val 13"/>
                <a:gd name="f9" fmla="val 1"/>
                <a:gd name="f10" fmla="val 7"/>
                <a:gd name="f11" fmla="val 16"/>
                <a:gd name="f12" fmla="+- 0 0 -90"/>
                <a:gd name="f13" fmla="*/ f3 1 38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8"/>
                <a:gd name="f20" fmla="*/ 13 f16 1"/>
                <a:gd name="f21" fmla="*/ 1 f15 1"/>
                <a:gd name="f22" fmla="*/ 38 f16 1"/>
                <a:gd name="f23" fmla="*/ 0 f15 1"/>
                <a:gd name="f24" fmla="*/ 7 f16 1"/>
                <a:gd name="f25" fmla="*/ f17 1 f2"/>
                <a:gd name="f26" fmla="*/ f20 1 38"/>
                <a:gd name="f27" fmla="*/ f21 1 2"/>
                <a:gd name="f28" fmla="*/ f22 1 38"/>
                <a:gd name="f29" fmla="*/ f23 1 2"/>
                <a:gd name="f30" fmla="*/ f24 1 38"/>
                <a:gd name="f31" fmla="*/ 0 1 f19"/>
                <a:gd name="f32" fmla="*/ f6 1 f19"/>
                <a:gd name="f33" fmla="*/ 0 1 f18"/>
                <a:gd name="f34" fmla="*/ f7 1 f18"/>
                <a:gd name="f35" fmla="+- f25 0 f1"/>
                <a:gd name="f36" fmla="*/ f26 1 f19"/>
                <a:gd name="f37" fmla="*/ f27 1 f18"/>
                <a:gd name="f38" fmla="*/ f28 1 f19"/>
                <a:gd name="f39" fmla="*/ f29 1 f18"/>
                <a:gd name="f40" fmla="*/ f30 1 f19"/>
                <a:gd name="f41" fmla="*/ f31 f13 1"/>
                <a:gd name="f42" fmla="*/ f32 f13 1"/>
                <a:gd name="f43" fmla="*/ f34 f14 1"/>
                <a:gd name="f44" fmla="*/ f33 f14 1"/>
                <a:gd name="f45" fmla="*/ f36 f13 1"/>
                <a:gd name="f46" fmla="*/ f37 f14 1"/>
                <a:gd name="f47" fmla="*/ f38 f13 1"/>
                <a:gd name="f48" fmla="*/ f39 f14 1"/>
                <a:gd name="f49" fmla="*/ f4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5" y="f46"/>
                </a:cxn>
                <a:cxn ang="f35">
                  <a:pos x="f45" y="f46"/>
                </a:cxn>
                <a:cxn ang="f35">
                  <a:pos x="f47" y="f48"/>
                </a:cxn>
                <a:cxn ang="f35">
                  <a:pos x="f49" y="f48"/>
                </a:cxn>
                <a:cxn ang="f35">
                  <a:pos x="f45" y="f46"/>
                </a:cxn>
              </a:cxnLst>
              <a:rect l="f41" t="f44" r="f42" b="f43"/>
              <a:pathLst>
                <a:path w="38" h="2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10" y="f5"/>
                  </a:lnTo>
                  <a:cubicBezTo>
                    <a:pt x="f11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3" name="Figura a mano libera 94">
              <a:extLst>
                <a:ext uri="{FF2B5EF4-FFF2-40B4-BE49-F238E27FC236}">
                  <a16:creationId xmlns:a16="http://schemas.microsoft.com/office/drawing/2014/main" id="{3A802657-AC10-40C2-BB0C-098099DBA9C7}"/>
                </a:ext>
              </a:extLst>
            </p:cNvPr>
            <p:cNvSpPr/>
            <p:nvPr/>
          </p:nvSpPr>
          <p:spPr>
            <a:xfrm>
              <a:off x="6116330" y="4728197"/>
              <a:ext cx="551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515"/>
                <a:gd name="f8" fmla="+- 0 0 -90"/>
                <a:gd name="f9" fmla="abs f3"/>
                <a:gd name="f10" fmla="abs f4"/>
                <a:gd name="f11" fmla="abs f5"/>
                <a:gd name="f12" fmla="*/ f3 1 5515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5515"/>
                <a:gd name="f20" fmla="*/ f13 1 0"/>
                <a:gd name="f21" fmla="*/ f15 1 f2"/>
                <a:gd name="f22" fmla="*/ f16 1 5515"/>
                <a:gd name="f23" fmla="*/ f17 1 21600"/>
                <a:gd name="f24" fmla="*/ 21600 f17 1"/>
                <a:gd name="f25" fmla="*/ 0 1 f19"/>
                <a:gd name="f26" fmla="*/ 0 1 f20"/>
                <a:gd name="f27" fmla="*/ 5515 1 f19"/>
                <a:gd name="f28" fmla="*/ 1 1 f20"/>
                <a:gd name="f29" fmla="+- f21 0 f1"/>
                <a:gd name="f30" fmla="min f23 f22"/>
                <a:gd name="f31" fmla="*/ f24 1 f18"/>
                <a:gd name="f32" fmla="*/ f25 f12 1"/>
                <a:gd name="f33" fmla="*/ f27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40"/>
                </a:cxn>
                <a:cxn ang="f29">
                  <a:pos x="f32" y="f40"/>
                </a:cxn>
                <a:cxn ang="f29">
                  <a:pos x="f33" y="f40"/>
                </a:cxn>
                <a:cxn ang="f29">
                  <a:pos x="f32" y="f40"/>
                </a:cxn>
              </a:cxnLst>
              <a:rect l="f32" t="f40" r="f33" b="f41"/>
              <a:pathLst>
                <a:path w="5515">
                  <a:moveTo>
                    <a:pt x="f6" y="f35"/>
                  </a:moveTo>
                  <a:lnTo>
                    <a:pt x="f6" y="f35"/>
                  </a:lnTo>
                  <a:lnTo>
                    <a:pt x="f7" y="f35"/>
                  </a:lnTo>
                  <a:lnTo>
                    <a:pt x="f6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4" name="Figura a mano libera 95">
              <a:extLst>
                <a:ext uri="{FF2B5EF4-FFF2-40B4-BE49-F238E27FC236}">
                  <a16:creationId xmlns:a16="http://schemas.microsoft.com/office/drawing/2014/main" id="{8277F042-DB4D-42C0-A0CC-8D4C745E957C}"/>
                </a:ext>
              </a:extLst>
            </p:cNvPr>
            <p:cNvSpPr/>
            <p:nvPr/>
          </p:nvSpPr>
          <p:spPr>
            <a:xfrm>
              <a:off x="6534649" y="4756717"/>
              <a:ext cx="5042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2"/>
                <a:gd name="f8" fmla="val 3"/>
                <a:gd name="f9" fmla="val 21"/>
                <a:gd name="f10" fmla="val 36"/>
                <a:gd name="f11" fmla="val 1"/>
                <a:gd name="f12" fmla="val 46"/>
                <a:gd name="f13" fmla="+- 0 0 -90"/>
                <a:gd name="f14" fmla="*/ f3 1 53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53"/>
                <a:gd name="f21" fmla="*/ 3 f17 1"/>
                <a:gd name="f22" fmla="*/ 2 f16 1"/>
                <a:gd name="f23" fmla="*/ 53 f17 1"/>
                <a:gd name="f24" fmla="*/ 1 f16 1"/>
                <a:gd name="f25" fmla="*/ f18 1 f2"/>
                <a:gd name="f26" fmla="*/ f21 1 53"/>
                <a:gd name="f27" fmla="*/ f22 1 2"/>
                <a:gd name="f28" fmla="*/ f23 1 53"/>
                <a:gd name="f29" fmla="*/ f24 1 2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53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7"/>
                    <a:pt x="f6" y="f11"/>
                  </a:cubicBezTo>
                  <a:cubicBezTo>
                    <a:pt x="f12" y="f11"/>
                    <a:pt x="f5" y="f5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5" name="Figura a mano libera 96">
              <a:extLst>
                <a:ext uri="{FF2B5EF4-FFF2-40B4-BE49-F238E27FC236}">
                  <a16:creationId xmlns:a16="http://schemas.microsoft.com/office/drawing/2014/main" id="{BD77CF10-33C1-4DC7-80B7-7E59A2534F5C}"/>
                </a:ext>
              </a:extLst>
            </p:cNvPr>
            <p:cNvSpPr/>
            <p:nvPr/>
          </p:nvSpPr>
          <p:spPr>
            <a:xfrm>
              <a:off x="5958769" y="4732001"/>
              <a:ext cx="41751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1"/>
                <a:gd name="f8" fmla="val 3"/>
                <a:gd name="f9" fmla="+- 0 0 -90"/>
                <a:gd name="f10" fmla="*/ f3 1 44"/>
                <a:gd name="f11" fmla="*/ f4 1 1"/>
                <a:gd name="f12" fmla="+- f7 0 f5"/>
                <a:gd name="f13" fmla="+- f6 0 f5"/>
                <a:gd name="f14" fmla="*/ f9 f0 1"/>
                <a:gd name="f15" fmla="*/ f13 1 44"/>
                <a:gd name="f16" fmla="*/ 3 f13 1"/>
                <a:gd name="f17" fmla="*/ 1 f12 1"/>
                <a:gd name="f18" fmla="*/ 44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4"/>
                <a:gd name="f25" fmla="*/ f18 1 44"/>
                <a:gd name="f26" fmla="*/ f20 1 44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4" h="1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6" name="Figura a mano libera 97">
              <a:extLst>
                <a:ext uri="{FF2B5EF4-FFF2-40B4-BE49-F238E27FC236}">
                  <a16:creationId xmlns:a16="http://schemas.microsoft.com/office/drawing/2014/main" id="{E14A0574-13A4-41A2-97B8-FE6896188428}"/>
                </a:ext>
              </a:extLst>
            </p:cNvPr>
            <p:cNvSpPr/>
            <p:nvPr/>
          </p:nvSpPr>
          <p:spPr>
            <a:xfrm>
              <a:off x="5740548" y="4728197"/>
              <a:ext cx="38605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"/>
                <a:gd name="f8" fmla="val 1"/>
                <a:gd name="f9" fmla="val 34"/>
                <a:gd name="f10" fmla="val 7"/>
                <a:gd name="f11" fmla="+- 0 0 -90"/>
                <a:gd name="f12" fmla="*/ f3 1 41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41"/>
                <a:gd name="f19" fmla="*/ 41 f15 1"/>
                <a:gd name="f20" fmla="*/ 1 f14 1"/>
                <a:gd name="f21" fmla="*/ 34 f15 1"/>
                <a:gd name="f22" fmla="*/ 0 f14 1"/>
                <a:gd name="f23" fmla="*/ 0 f15 1"/>
                <a:gd name="f24" fmla="*/ 7 f15 1"/>
                <a:gd name="f25" fmla="*/ 2 f14 1"/>
                <a:gd name="f26" fmla="*/ f16 1 f2"/>
                <a:gd name="f27" fmla="*/ f19 1 41"/>
                <a:gd name="f28" fmla="*/ f20 1 2"/>
                <a:gd name="f29" fmla="*/ f21 1 41"/>
                <a:gd name="f30" fmla="*/ f22 1 2"/>
                <a:gd name="f31" fmla="*/ f23 1 41"/>
                <a:gd name="f32" fmla="*/ f24 1 41"/>
                <a:gd name="f33" fmla="*/ f25 1 2"/>
                <a:gd name="f34" fmla="*/ 0 1 f18"/>
                <a:gd name="f35" fmla="*/ f6 1 f18"/>
                <a:gd name="f36" fmla="*/ 0 1 f17"/>
                <a:gd name="f37" fmla="*/ f7 1 f17"/>
                <a:gd name="f38" fmla="+- f26 0 f1"/>
                <a:gd name="f39" fmla="*/ f27 1 f18"/>
                <a:gd name="f40" fmla="*/ f28 1 f17"/>
                <a:gd name="f41" fmla="*/ f29 1 f18"/>
                <a:gd name="f42" fmla="*/ f30 1 f17"/>
                <a:gd name="f43" fmla="*/ f31 1 f18"/>
                <a:gd name="f44" fmla="*/ f32 1 f18"/>
                <a:gd name="f45" fmla="*/ f33 1 f17"/>
                <a:gd name="f46" fmla="*/ f34 f12 1"/>
                <a:gd name="f47" fmla="*/ f35 f12 1"/>
                <a:gd name="f48" fmla="*/ f37 f13 1"/>
                <a:gd name="f49" fmla="*/ f36 f13 1"/>
                <a:gd name="f50" fmla="*/ f39 f12 1"/>
                <a:gd name="f51" fmla="*/ f40 f13 1"/>
                <a:gd name="f52" fmla="*/ f41 f12 1"/>
                <a:gd name="f53" fmla="*/ f42 f13 1"/>
                <a:gd name="f54" fmla="*/ f43 f12 1"/>
                <a:gd name="f55" fmla="*/ f44 f12 1"/>
                <a:gd name="f56" fmla="*/ f45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0" y="f51"/>
                </a:cxn>
                <a:cxn ang="f38">
                  <a:pos x="f50" y="f51"/>
                </a:cxn>
                <a:cxn ang="f38">
                  <a:pos x="f52" y="f53"/>
                </a:cxn>
                <a:cxn ang="f38">
                  <a:pos x="f54" y="f51"/>
                </a:cxn>
                <a:cxn ang="f38">
                  <a:pos x="f55" y="f56"/>
                </a:cxn>
                <a:cxn ang="f38">
                  <a:pos x="f50" y="f51"/>
                </a:cxn>
              </a:cxnLst>
              <a:rect l="f46" t="f49" r="f47" b="f48"/>
              <a:pathLst>
                <a:path w="41" h="2">
                  <a:moveTo>
                    <a:pt x="f6" y="f8"/>
                  </a:moveTo>
                  <a:lnTo>
                    <a:pt x="f6" y="f8"/>
                  </a:lnTo>
                  <a:lnTo>
                    <a:pt x="f9" y="f5"/>
                  </a:lnTo>
                  <a:lnTo>
                    <a:pt x="f5" y="f8"/>
                  </a:lnTo>
                  <a:lnTo>
                    <a:pt x="f10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7" name="Figura a mano libera 98">
              <a:extLst>
                <a:ext uri="{FF2B5EF4-FFF2-40B4-BE49-F238E27FC236}">
                  <a16:creationId xmlns:a16="http://schemas.microsoft.com/office/drawing/2014/main" id="{E770E548-E834-4E4A-935A-35DE2B262D36}"/>
                </a:ext>
              </a:extLst>
            </p:cNvPr>
            <p:cNvSpPr/>
            <p:nvPr/>
          </p:nvSpPr>
          <p:spPr>
            <a:xfrm>
              <a:off x="6006821" y="4771933"/>
              <a:ext cx="58293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1"/>
                <a:gd name="f9" fmla="val 2"/>
                <a:gd name="f10" fmla="val 39"/>
                <a:gd name="f11" fmla="val 54"/>
                <a:gd name="f12" fmla="val 13"/>
                <a:gd name="f13" fmla="val 15"/>
                <a:gd name="f14" fmla="val 46"/>
                <a:gd name="f15" fmla="+- 0 0 -90"/>
                <a:gd name="f16" fmla="*/ f3 1 61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61"/>
                <a:gd name="f23" fmla="*/ 11 f19 1"/>
                <a:gd name="f24" fmla="*/ 2 f18 1"/>
                <a:gd name="f25" fmla="*/ 54 f19 1"/>
                <a:gd name="f26" fmla="*/ 0 f18 1"/>
                <a:gd name="f27" fmla="*/ 0 f19 1"/>
                <a:gd name="f28" fmla="*/ 46 f19 1"/>
                <a:gd name="f29" fmla="*/ f20 1 f2"/>
                <a:gd name="f30" fmla="*/ f23 1 61"/>
                <a:gd name="f31" fmla="*/ f24 1 3"/>
                <a:gd name="f32" fmla="*/ f25 1 61"/>
                <a:gd name="f33" fmla="*/ f26 1 3"/>
                <a:gd name="f34" fmla="*/ f27 1 61"/>
                <a:gd name="f35" fmla="*/ f28 1 61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4"/>
                </a:cxn>
                <a:cxn ang="f40">
                  <a:pos x="f56" y="f54"/>
                </a:cxn>
                <a:cxn ang="f40">
                  <a:pos x="f51" y="f52"/>
                </a:cxn>
              </a:cxnLst>
              <a:rect l="f47" t="f50" r="f48" b="f49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6" y="f5"/>
                    <a:pt x="f11" y="f5"/>
                  </a:cubicBezTo>
                  <a:lnTo>
                    <a:pt x="f5" y="f5"/>
                  </a:lnTo>
                  <a:cubicBezTo>
                    <a:pt x="f12" y="f9"/>
                    <a:pt x="f13" y="f5"/>
                    <a:pt x="f14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8" name="Figura a mano libera 99">
              <a:extLst>
                <a:ext uri="{FF2B5EF4-FFF2-40B4-BE49-F238E27FC236}">
                  <a16:creationId xmlns:a16="http://schemas.microsoft.com/office/drawing/2014/main" id="{F53F150F-8F5A-4D1F-8EF7-71A08EA72995}"/>
                </a:ext>
              </a:extLst>
            </p:cNvPr>
            <p:cNvSpPr/>
            <p:nvPr/>
          </p:nvSpPr>
          <p:spPr>
            <a:xfrm>
              <a:off x="3717474" y="4728837"/>
              <a:ext cx="955602" cy="12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4"/>
                <a:gd name="f7" fmla="val 14"/>
                <a:gd name="f8" fmla="val 746"/>
                <a:gd name="f9" fmla="val 6"/>
                <a:gd name="f10" fmla="val 758"/>
                <a:gd name="f11" fmla="val 5"/>
                <a:gd name="f12" fmla="val 817"/>
                <a:gd name="f13" fmla="val 820"/>
                <a:gd name="f14" fmla="val 7"/>
                <a:gd name="f15" fmla="val 812"/>
                <a:gd name="f16" fmla="val 780"/>
                <a:gd name="f17" fmla="val 8"/>
                <a:gd name="f18" fmla="val 800"/>
                <a:gd name="f19" fmla="val 847"/>
                <a:gd name="f20" fmla="val 909"/>
                <a:gd name="f21" fmla="val 10"/>
                <a:gd name="f22" fmla="val 769"/>
                <a:gd name="f23" fmla="val 11"/>
                <a:gd name="f24" fmla="val 832"/>
                <a:gd name="f25" fmla="val 851"/>
                <a:gd name="f26" fmla="val 9"/>
                <a:gd name="f27" fmla="val 918"/>
                <a:gd name="f28" fmla="val 899"/>
                <a:gd name="f29" fmla="val 886"/>
                <a:gd name="f30" fmla="val 876"/>
                <a:gd name="f31" fmla="val 873"/>
                <a:gd name="f32" fmla="val 936"/>
                <a:gd name="f33" fmla="val 981"/>
                <a:gd name="f34" fmla="val 952"/>
                <a:gd name="f35" fmla="val 4"/>
                <a:gd name="f36" fmla="val 969"/>
                <a:gd name="f37" fmla="val 3"/>
                <a:gd name="f38" fmla="val 989"/>
                <a:gd name="f39" fmla="val 2"/>
                <a:gd name="f40" fmla="val 993"/>
                <a:gd name="f41" fmla="val 996"/>
                <a:gd name="f42" fmla="val 997"/>
                <a:gd name="f43" fmla="val 999"/>
                <a:gd name="f44" fmla="val 1"/>
                <a:gd name="f45" fmla="val 998"/>
                <a:gd name="f46" fmla="val 994"/>
                <a:gd name="f47" fmla="val 957"/>
                <a:gd name="f48" fmla="val 928"/>
                <a:gd name="f49" fmla="val 904"/>
                <a:gd name="f50" fmla="val 822"/>
                <a:gd name="f51" fmla="val 791"/>
                <a:gd name="f52" fmla="val 756"/>
                <a:gd name="f53" fmla="val 743"/>
                <a:gd name="f54" fmla="val 740"/>
                <a:gd name="f55" fmla="val 744"/>
                <a:gd name="f56" fmla="val 764"/>
                <a:gd name="f57" fmla="val 747"/>
                <a:gd name="f58" fmla="val 692"/>
                <a:gd name="f59" fmla="val 697"/>
                <a:gd name="f60" fmla="val 570"/>
                <a:gd name="f61" fmla="val 566"/>
                <a:gd name="f62" fmla="val 562"/>
                <a:gd name="f63" fmla="val 559"/>
                <a:gd name="f64" fmla="val 554"/>
                <a:gd name="f65" fmla="val 79"/>
                <a:gd name="f66" fmla="val 37"/>
                <a:gd name="f67" fmla="val 125"/>
                <a:gd name="f68" fmla="val 113"/>
                <a:gd name="f69" fmla="val 94"/>
                <a:gd name="f70" fmla="val 66"/>
                <a:gd name="f71" fmla="val 49"/>
                <a:gd name="f72" fmla="val 43"/>
                <a:gd name="f73" fmla="val 67"/>
                <a:gd name="f74" fmla="val 64"/>
                <a:gd name="f75" fmla="val 12"/>
                <a:gd name="f76" fmla="val 134"/>
                <a:gd name="f77" fmla="val 13"/>
                <a:gd name="f78" fmla="val 145"/>
                <a:gd name="f79" fmla="val 213"/>
                <a:gd name="f80" fmla="val 210"/>
                <a:gd name="f81" fmla="val 189"/>
                <a:gd name="f82" fmla="val 234"/>
                <a:gd name="f83" fmla="val 223"/>
                <a:gd name="f84" fmla="val 294"/>
                <a:gd name="f85" fmla="val 278"/>
                <a:gd name="f86" fmla="val 324"/>
                <a:gd name="f87" fmla="val 322"/>
                <a:gd name="f88" fmla="val 355"/>
                <a:gd name="f89" fmla="val 418"/>
                <a:gd name="f90" fmla="val 454"/>
                <a:gd name="f91" fmla="val 452"/>
                <a:gd name="f92" fmla="val 551"/>
                <a:gd name="f93" fmla="val 508"/>
                <a:gd name="f94" fmla="val 620"/>
                <a:gd name="f95" fmla="val 568"/>
                <a:gd name="f96" fmla="val 607"/>
                <a:gd name="f97" fmla="val 616"/>
                <a:gd name="f98" fmla="val 643"/>
                <a:gd name="f99" fmla="val 641"/>
                <a:gd name="f100" fmla="val 648"/>
                <a:gd name="f101" fmla="val 622"/>
                <a:gd name="f102" fmla="val 790"/>
                <a:gd name="f103" fmla="val 751"/>
                <a:gd name="f104" fmla="+- 0 0 -90"/>
                <a:gd name="f105" fmla="*/ f3 1 1004"/>
                <a:gd name="f106" fmla="*/ f4 1 14"/>
                <a:gd name="f107" fmla="+- f7 0 f5"/>
                <a:gd name="f108" fmla="+- f6 0 f5"/>
                <a:gd name="f109" fmla="*/ f104 f0 1"/>
                <a:gd name="f110" fmla="*/ f108 1 1004"/>
                <a:gd name="f111" fmla="*/ f107 1 14"/>
                <a:gd name="f112" fmla="*/ 746 f108 1"/>
                <a:gd name="f113" fmla="*/ 6 f107 1"/>
                <a:gd name="f114" fmla="*/ 820 f108 1"/>
                <a:gd name="f115" fmla="*/ 7 f107 1"/>
                <a:gd name="f116" fmla="*/ 800 f108 1"/>
                <a:gd name="f117" fmla="*/ 8 f107 1"/>
                <a:gd name="f118" fmla="*/ 847 f108 1"/>
                <a:gd name="f119" fmla="*/ 5 f107 1"/>
                <a:gd name="f120" fmla="*/ 769 f108 1"/>
                <a:gd name="f121" fmla="*/ 11 f107 1"/>
                <a:gd name="f122" fmla="*/ 918 f108 1"/>
                <a:gd name="f123" fmla="*/ 9 f107 1"/>
                <a:gd name="f124" fmla="*/ 876 f108 1"/>
                <a:gd name="f125" fmla="*/ 981 f108 1"/>
                <a:gd name="f126" fmla="*/ 989 f108 1"/>
                <a:gd name="f127" fmla="*/ 2 f107 1"/>
                <a:gd name="f128" fmla="*/ 997 f108 1"/>
                <a:gd name="f129" fmla="*/ 1004 f108 1"/>
                <a:gd name="f130" fmla="*/ 999 f108 1"/>
                <a:gd name="f131" fmla="*/ 994 f108 1"/>
                <a:gd name="f132" fmla="*/ 1 f107 1"/>
                <a:gd name="f133" fmla="*/ 904 f108 1"/>
                <a:gd name="f134" fmla="*/ 0 f107 1"/>
                <a:gd name="f135" fmla="*/ 791 f108 1"/>
                <a:gd name="f136" fmla="*/ 756 f108 1"/>
                <a:gd name="f137" fmla="*/ 743 f108 1"/>
                <a:gd name="f138" fmla="*/ 764 f108 1"/>
                <a:gd name="f139" fmla="*/ 697 f108 1"/>
                <a:gd name="f140" fmla="*/ 570 f108 1"/>
                <a:gd name="f141" fmla="*/ 3 f107 1"/>
                <a:gd name="f142" fmla="*/ 559 f108 1"/>
                <a:gd name="f143" fmla="*/ 554 f108 1"/>
                <a:gd name="f144" fmla="*/ 0 f108 1"/>
                <a:gd name="f145" fmla="*/ 4 f107 1"/>
                <a:gd name="f146" fmla="*/ 79 f108 1"/>
                <a:gd name="f147" fmla="*/ 113 f108 1"/>
                <a:gd name="f148" fmla="*/ 49 f108 1"/>
                <a:gd name="f149" fmla="*/ 64 f108 1"/>
                <a:gd name="f150" fmla="*/ 12 f107 1"/>
                <a:gd name="f151" fmla="*/ 213 f108 1"/>
                <a:gd name="f152" fmla="*/ 234 f108 1"/>
                <a:gd name="f153" fmla="*/ 223 f108 1"/>
                <a:gd name="f154" fmla="*/ 324 f108 1"/>
                <a:gd name="f155" fmla="*/ 10 f107 1"/>
                <a:gd name="f156" fmla="*/ 322 f108 1"/>
                <a:gd name="f157" fmla="*/ 454 f108 1"/>
                <a:gd name="f158" fmla="*/ 452 f108 1"/>
                <a:gd name="f159" fmla="*/ 620 f108 1"/>
                <a:gd name="f160" fmla="*/ 568 f108 1"/>
                <a:gd name="f161" fmla="*/ 643 f108 1"/>
                <a:gd name="f162" fmla="*/ 622 f108 1"/>
                <a:gd name="f163" fmla="*/ 758 f108 1"/>
                <a:gd name="f164" fmla="*/ f109 1 f2"/>
                <a:gd name="f165" fmla="*/ f112 1 1004"/>
                <a:gd name="f166" fmla="*/ f113 1 14"/>
                <a:gd name="f167" fmla="*/ f114 1 1004"/>
                <a:gd name="f168" fmla="*/ f115 1 14"/>
                <a:gd name="f169" fmla="*/ f116 1 1004"/>
                <a:gd name="f170" fmla="*/ f117 1 14"/>
                <a:gd name="f171" fmla="*/ f118 1 1004"/>
                <a:gd name="f172" fmla="*/ f119 1 14"/>
                <a:gd name="f173" fmla="*/ f120 1 1004"/>
                <a:gd name="f174" fmla="*/ f121 1 14"/>
                <a:gd name="f175" fmla="*/ f122 1 1004"/>
                <a:gd name="f176" fmla="*/ f123 1 14"/>
                <a:gd name="f177" fmla="*/ f124 1 1004"/>
                <a:gd name="f178" fmla="*/ f125 1 1004"/>
                <a:gd name="f179" fmla="*/ f126 1 1004"/>
                <a:gd name="f180" fmla="*/ f127 1 14"/>
                <a:gd name="f181" fmla="*/ f128 1 1004"/>
                <a:gd name="f182" fmla="*/ f129 1 1004"/>
                <a:gd name="f183" fmla="*/ f130 1 1004"/>
                <a:gd name="f184" fmla="*/ f131 1 1004"/>
                <a:gd name="f185" fmla="*/ f132 1 14"/>
                <a:gd name="f186" fmla="*/ f133 1 1004"/>
                <a:gd name="f187" fmla="*/ f134 1 14"/>
                <a:gd name="f188" fmla="*/ f135 1 1004"/>
                <a:gd name="f189" fmla="*/ f136 1 1004"/>
                <a:gd name="f190" fmla="*/ f137 1 1004"/>
                <a:gd name="f191" fmla="*/ f138 1 1004"/>
                <a:gd name="f192" fmla="*/ f139 1 1004"/>
                <a:gd name="f193" fmla="*/ f140 1 1004"/>
                <a:gd name="f194" fmla="*/ f141 1 14"/>
                <a:gd name="f195" fmla="*/ f142 1 1004"/>
                <a:gd name="f196" fmla="*/ f143 1 1004"/>
                <a:gd name="f197" fmla="*/ f144 1 1004"/>
                <a:gd name="f198" fmla="*/ f145 1 14"/>
                <a:gd name="f199" fmla="*/ f146 1 1004"/>
                <a:gd name="f200" fmla="*/ f147 1 1004"/>
                <a:gd name="f201" fmla="*/ f148 1 1004"/>
                <a:gd name="f202" fmla="*/ f149 1 1004"/>
                <a:gd name="f203" fmla="*/ f150 1 14"/>
                <a:gd name="f204" fmla="*/ f151 1 1004"/>
                <a:gd name="f205" fmla="*/ f152 1 1004"/>
                <a:gd name="f206" fmla="*/ f153 1 1004"/>
                <a:gd name="f207" fmla="*/ f154 1 1004"/>
                <a:gd name="f208" fmla="*/ f155 1 14"/>
                <a:gd name="f209" fmla="*/ f156 1 1004"/>
                <a:gd name="f210" fmla="*/ f157 1 1004"/>
                <a:gd name="f211" fmla="*/ f158 1 1004"/>
                <a:gd name="f212" fmla="*/ f159 1 1004"/>
                <a:gd name="f213" fmla="*/ f160 1 1004"/>
                <a:gd name="f214" fmla="*/ f161 1 1004"/>
                <a:gd name="f215" fmla="*/ f162 1 1004"/>
                <a:gd name="f216" fmla="*/ f163 1 1004"/>
                <a:gd name="f217" fmla="*/ 0 1 f110"/>
                <a:gd name="f218" fmla="*/ f6 1 f110"/>
                <a:gd name="f219" fmla="*/ 0 1 f111"/>
                <a:gd name="f220" fmla="*/ f7 1 f111"/>
                <a:gd name="f221" fmla="+- f164 0 f1"/>
                <a:gd name="f222" fmla="*/ f165 1 f110"/>
                <a:gd name="f223" fmla="*/ f166 1 f111"/>
                <a:gd name="f224" fmla="*/ f167 1 f110"/>
                <a:gd name="f225" fmla="*/ f168 1 f111"/>
                <a:gd name="f226" fmla="*/ f169 1 f110"/>
                <a:gd name="f227" fmla="*/ f170 1 f111"/>
                <a:gd name="f228" fmla="*/ f171 1 f110"/>
                <a:gd name="f229" fmla="*/ f172 1 f111"/>
                <a:gd name="f230" fmla="*/ f173 1 f110"/>
                <a:gd name="f231" fmla="*/ f174 1 f111"/>
                <a:gd name="f232" fmla="*/ f175 1 f110"/>
                <a:gd name="f233" fmla="*/ f176 1 f111"/>
                <a:gd name="f234" fmla="*/ f177 1 f110"/>
                <a:gd name="f235" fmla="*/ f178 1 f110"/>
                <a:gd name="f236" fmla="*/ f179 1 f110"/>
                <a:gd name="f237" fmla="*/ f180 1 f111"/>
                <a:gd name="f238" fmla="*/ f181 1 f110"/>
                <a:gd name="f239" fmla="*/ f182 1 f110"/>
                <a:gd name="f240" fmla="*/ f183 1 f110"/>
                <a:gd name="f241" fmla="*/ f184 1 f110"/>
                <a:gd name="f242" fmla="*/ f185 1 f111"/>
                <a:gd name="f243" fmla="*/ f186 1 f110"/>
                <a:gd name="f244" fmla="*/ f187 1 f111"/>
                <a:gd name="f245" fmla="*/ f188 1 f110"/>
                <a:gd name="f246" fmla="*/ f189 1 f110"/>
                <a:gd name="f247" fmla="*/ f190 1 f110"/>
                <a:gd name="f248" fmla="*/ f191 1 f110"/>
                <a:gd name="f249" fmla="*/ f192 1 f110"/>
                <a:gd name="f250" fmla="*/ f193 1 f110"/>
                <a:gd name="f251" fmla="*/ f194 1 f111"/>
                <a:gd name="f252" fmla="*/ f195 1 f110"/>
                <a:gd name="f253" fmla="*/ f196 1 f110"/>
                <a:gd name="f254" fmla="*/ f197 1 f110"/>
                <a:gd name="f255" fmla="*/ f198 1 f111"/>
                <a:gd name="f256" fmla="*/ f199 1 f110"/>
                <a:gd name="f257" fmla="*/ f200 1 f110"/>
                <a:gd name="f258" fmla="*/ f201 1 f110"/>
                <a:gd name="f259" fmla="*/ f202 1 f110"/>
                <a:gd name="f260" fmla="*/ f203 1 f111"/>
                <a:gd name="f261" fmla="*/ f204 1 f110"/>
                <a:gd name="f262" fmla="*/ f205 1 f110"/>
                <a:gd name="f263" fmla="*/ f206 1 f110"/>
                <a:gd name="f264" fmla="*/ f207 1 f110"/>
                <a:gd name="f265" fmla="*/ f208 1 f111"/>
                <a:gd name="f266" fmla="*/ f209 1 f110"/>
                <a:gd name="f267" fmla="*/ f210 1 f110"/>
                <a:gd name="f268" fmla="*/ f211 1 f110"/>
                <a:gd name="f269" fmla="*/ f212 1 f110"/>
                <a:gd name="f270" fmla="*/ f213 1 f110"/>
                <a:gd name="f271" fmla="*/ f214 1 f110"/>
                <a:gd name="f272" fmla="*/ f215 1 f110"/>
                <a:gd name="f273" fmla="*/ f216 1 f110"/>
                <a:gd name="f274" fmla="*/ f217 f105 1"/>
                <a:gd name="f275" fmla="*/ f218 f105 1"/>
                <a:gd name="f276" fmla="*/ f220 f106 1"/>
                <a:gd name="f277" fmla="*/ f219 f106 1"/>
                <a:gd name="f278" fmla="*/ f222 f105 1"/>
                <a:gd name="f279" fmla="*/ f223 f106 1"/>
                <a:gd name="f280" fmla="*/ f224 f105 1"/>
                <a:gd name="f281" fmla="*/ f225 f106 1"/>
                <a:gd name="f282" fmla="*/ f226 f105 1"/>
                <a:gd name="f283" fmla="*/ f227 f106 1"/>
                <a:gd name="f284" fmla="*/ f228 f105 1"/>
                <a:gd name="f285" fmla="*/ f229 f106 1"/>
                <a:gd name="f286" fmla="*/ f230 f105 1"/>
                <a:gd name="f287" fmla="*/ f231 f106 1"/>
                <a:gd name="f288" fmla="*/ f232 f105 1"/>
                <a:gd name="f289" fmla="*/ f233 f106 1"/>
                <a:gd name="f290" fmla="*/ f234 f105 1"/>
                <a:gd name="f291" fmla="*/ f235 f105 1"/>
                <a:gd name="f292" fmla="*/ f236 f105 1"/>
                <a:gd name="f293" fmla="*/ f237 f106 1"/>
                <a:gd name="f294" fmla="*/ f238 f105 1"/>
                <a:gd name="f295" fmla="*/ f239 f105 1"/>
                <a:gd name="f296" fmla="*/ f240 f105 1"/>
                <a:gd name="f297" fmla="*/ f241 f105 1"/>
                <a:gd name="f298" fmla="*/ f242 f106 1"/>
                <a:gd name="f299" fmla="*/ f243 f105 1"/>
                <a:gd name="f300" fmla="*/ f244 f106 1"/>
                <a:gd name="f301" fmla="*/ f245 f105 1"/>
                <a:gd name="f302" fmla="*/ f246 f105 1"/>
                <a:gd name="f303" fmla="*/ f247 f105 1"/>
                <a:gd name="f304" fmla="*/ f248 f105 1"/>
                <a:gd name="f305" fmla="*/ f249 f105 1"/>
                <a:gd name="f306" fmla="*/ f250 f105 1"/>
                <a:gd name="f307" fmla="*/ f251 f106 1"/>
                <a:gd name="f308" fmla="*/ f252 f105 1"/>
                <a:gd name="f309" fmla="*/ f253 f105 1"/>
                <a:gd name="f310" fmla="*/ f254 f105 1"/>
                <a:gd name="f311" fmla="*/ f255 f106 1"/>
                <a:gd name="f312" fmla="*/ f256 f105 1"/>
                <a:gd name="f313" fmla="*/ f257 f105 1"/>
                <a:gd name="f314" fmla="*/ f258 f105 1"/>
                <a:gd name="f315" fmla="*/ f259 f105 1"/>
                <a:gd name="f316" fmla="*/ f260 f106 1"/>
                <a:gd name="f317" fmla="*/ f261 f105 1"/>
                <a:gd name="f318" fmla="*/ f262 f105 1"/>
                <a:gd name="f319" fmla="*/ f263 f105 1"/>
                <a:gd name="f320" fmla="*/ f264 f105 1"/>
                <a:gd name="f321" fmla="*/ f265 f106 1"/>
                <a:gd name="f322" fmla="*/ f266 f105 1"/>
                <a:gd name="f323" fmla="*/ f267 f105 1"/>
                <a:gd name="f324" fmla="*/ f268 f105 1"/>
                <a:gd name="f325" fmla="*/ f269 f105 1"/>
                <a:gd name="f326" fmla="*/ f270 f105 1"/>
                <a:gd name="f327" fmla="*/ f271 f105 1"/>
                <a:gd name="f328" fmla="*/ f272 f105 1"/>
                <a:gd name="f329" fmla="*/ f273 f1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1">
                  <a:pos x="f278" y="f279"/>
                </a:cxn>
                <a:cxn ang="f221">
                  <a:pos x="f278" y="f279"/>
                </a:cxn>
                <a:cxn ang="f221">
                  <a:pos x="f280" y="f281"/>
                </a:cxn>
                <a:cxn ang="f221">
                  <a:pos x="f282" y="f283"/>
                </a:cxn>
                <a:cxn ang="f221">
                  <a:pos x="f284" y="f285"/>
                </a:cxn>
                <a:cxn ang="f221">
                  <a:pos x="f286" y="f287"/>
                </a:cxn>
                <a:cxn ang="f221">
                  <a:pos x="f288" y="f289"/>
                </a:cxn>
                <a:cxn ang="f221">
                  <a:pos x="f290" y="f281"/>
                </a:cxn>
                <a:cxn ang="f221">
                  <a:pos x="f291" y="f285"/>
                </a:cxn>
                <a:cxn ang="f221">
                  <a:pos x="f292" y="f293"/>
                </a:cxn>
                <a:cxn ang="f221">
                  <a:pos x="f294" y="f293"/>
                </a:cxn>
                <a:cxn ang="f221">
                  <a:pos x="f295" y="f293"/>
                </a:cxn>
                <a:cxn ang="f221">
                  <a:pos x="f296" y="f293"/>
                </a:cxn>
                <a:cxn ang="f221">
                  <a:pos x="f297" y="f298"/>
                </a:cxn>
                <a:cxn ang="f221">
                  <a:pos x="f299" y="f300"/>
                </a:cxn>
                <a:cxn ang="f221">
                  <a:pos x="f301" y="f293"/>
                </a:cxn>
                <a:cxn ang="f221">
                  <a:pos x="f302" y="f293"/>
                </a:cxn>
                <a:cxn ang="f221">
                  <a:pos x="f303" y="f293"/>
                </a:cxn>
                <a:cxn ang="f221">
                  <a:pos x="f304" y="f298"/>
                </a:cxn>
                <a:cxn ang="f221">
                  <a:pos x="f305" y="f293"/>
                </a:cxn>
                <a:cxn ang="f221">
                  <a:pos x="f306" y="f307"/>
                </a:cxn>
                <a:cxn ang="f221">
                  <a:pos x="f308" y="f293"/>
                </a:cxn>
                <a:cxn ang="f221">
                  <a:pos x="f309" y="f307"/>
                </a:cxn>
                <a:cxn ang="f221">
                  <a:pos x="f310" y="f311"/>
                </a:cxn>
                <a:cxn ang="f221">
                  <a:pos x="f312" y="f285"/>
                </a:cxn>
                <a:cxn ang="f221">
                  <a:pos x="f313" y="f283"/>
                </a:cxn>
                <a:cxn ang="f221">
                  <a:pos x="f314" y="f283"/>
                </a:cxn>
                <a:cxn ang="f221">
                  <a:pos x="f315" y="f316"/>
                </a:cxn>
                <a:cxn ang="f221">
                  <a:pos x="f317" y="f283"/>
                </a:cxn>
                <a:cxn ang="f221">
                  <a:pos x="f318" y="f287"/>
                </a:cxn>
                <a:cxn ang="f221">
                  <a:pos x="f319" y="f287"/>
                </a:cxn>
                <a:cxn ang="f221">
                  <a:pos x="f320" y="f321"/>
                </a:cxn>
                <a:cxn ang="f221">
                  <a:pos x="f322" y="f316"/>
                </a:cxn>
                <a:cxn ang="f221">
                  <a:pos x="f323" y="f321"/>
                </a:cxn>
                <a:cxn ang="f221">
                  <a:pos x="f324" y="f287"/>
                </a:cxn>
                <a:cxn ang="f221">
                  <a:pos x="f325" y="f289"/>
                </a:cxn>
                <a:cxn ang="f221">
                  <a:pos x="f326" y="f287"/>
                </a:cxn>
                <a:cxn ang="f221">
                  <a:pos x="f327" y="f321"/>
                </a:cxn>
                <a:cxn ang="f221">
                  <a:pos x="f328" y="f316"/>
                </a:cxn>
                <a:cxn ang="f221">
                  <a:pos x="f329" y="f283"/>
                </a:cxn>
                <a:cxn ang="f221">
                  <a:pos x="f278" y="f279"/>
                </a:cxn>
              </a:cxnLst>
              <a:rect l="f274" t="f277" r="f275" b="f276"/>
              <a:pathLst>
                <a:path w="1004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1"/>
                    <a:pt x="f13" y="f14"/>
                  </a:cubicBezTo>
                  <a:cubicBezTo>
                    <a:pt x="f15" y="f14"/>
                    <a:pt x="f16" y="f17"/>
                    <a:pt x="f18" y="f17"/>
                  </a:cubicBezTo>
                  <a:lnTo>
                    <a:pt x="f19" y="f11"/>
                  </a:lnTo>
                  <a:cubicBezTo>
                    <a:pt x="f20" y="f14"/>
                    <a:pt x="f18" y="f21"/>
                    <a:pt x="f22" y="f23"/>
                  </a:cubicBezTo>
                  <a:cubicBezTo>
                    <a:pt x="f24" y="f23"/>
                    <a:pt x="f25" y="f26"/>
                    <a:pt x="f27" y="f26"/>
                  </a:cubicBezTo>
                  <a:cubicBezTo>
                    <a:pt x="f28" y="f26"/>
                    <a:pt x="f29" y="f17"/>
                    <a:pt x="f30" y="f14"/>
                  </a:cubicBezTo>
                  <a:cubicBezTo>
                    <a:pt x="f31" y="f11"/>
                    <a:pt x="f32" y="f9"/>
                    <a:pt x="f33" y="f11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39"/>
                    <a:pt x="f41" y="f39"/>
                    <a:pt x="f42" y="f39"/>
                  </a:cubicBezTo>
                  <a:lnTo>
                    <a:pt x="f6" y="f39"/>
                  </a:lnTo>
                  <a:lnTo>
                    <a:pt x="f43" y="f39"/>
                  </a:lnTo>
                  <a:cubicBezTo>
                    <a:pt x="f43" y="f44"/>
                    <a:pt x="f45" y="f44"/>
                    <a:pt x="f46" y="f44"/>
                  </a:cubicBezTo>
                  <a:cubicBezTo>
                    <a:pt x="f47" y="f44"/>
                    <a:pt x="f48" y="f5"/>
                    <a:pt x="f49" y="f5"/>
                  </a:cubicBezTo>
                  <a:cubicBezTo>
                    <a:pt x="f48" y="f37"/>
                    <a:pt x="f50" y="f44"/>
                    <a:pt x="f51" y="f39"/>
                  </a:cubicBezTo>
                  <a:lnTo>
                    <a:pt x="f52" y="f39"/>
                  </a:lnTo>
                  <a:lnTo>
                    <a:pt x="f53" y="f39"/>
                  </a:lnTo>
                  <a:cubicBezTo>
                    <a:pt x="f54" y="f39"/>
                    <a:pt x="f55" y="f44"/>
                    <a:pt x="f56" y="f44"/>
                  </a:cubicBezTo>
                  <a:cubicBezTo>
                    <a:pt x="f57" y="f44"/>
                    <a:pt x="f58" y="f44"/>
                    <a:pt x="f59" y="f39"/>
                  </a:cubicBezTo>
                  <a:lnTo>
                    <a:pt x="f60" y="f37"/>
                  </a:lnTo>
                  <a:cubicBezTo>
                    <a:pt x="f61" y="f37"/>
                    <a:pt x="f62" y="f39"/>
                    <a:pt x="f63" y="f39"/>
                  </a:cubicBezTo>
                  <a:cubicBezTo>
                    <a:pt x="f64" y="f39"/>
                    <a:pt x="f64" y="f37"/>
                    <a:pt x="f64" y="f37"/>
                  </a:cubicBezTo>
                  <a:lnTo>
                    <a:pt x="f5" y="f35"/>
                  </a:lnTo>
                  <a:lnTo>
                    <a:pt x="f65" y="f11"/>
                  </a:lnTo>
                  <a:cubicBezTo>
                    <a:pt x="f66" y="f17"/>
                    <a:pt x="f67" y="f9"/>
                    <a:pt x="f68" y="f17"/>
                  </a:cubicBezTo>
                  <a:cubicBezTo>
                    <a:pt x="f69" y="f26"/>
                    <a:pt x="f70" y="f26"/>
                    <a:pt x="f71" y="f17"/>
                  </a:cubicBezTo>
                  <a:cubicBezTo>
                    <a:pt x="f72" y="f26"/>
                    <a:pt x="f73" y="f21"/>
                    <a:pt x="f74" y="f75"/>
                  </a:cubicBezTo>
                  <a:cubicBezTo>
                    <a:pt x="f76" y="f77"/>
                    <a:pt x="f78" y="f14"/>
                    <a:pt x="f79" y="f17"/>
                  </a:cubicBezTo>
                  <a:cubicBezTo>
                    <a:pt x="f80" y="f21"/>
                    <a:pt x="f81" y="f23"/>
                    <a:pt x="f82" y="f23"/>
                  </a:cubicBezTo>
                  <a:lnTo>
                    <a:pt x="f83" y="f23"/>
                  </a:lnTo>
                  <a:cubicBezTo>
                    <a:pt x="f84" y="f26"/>
                    <a:pt x="f85" y="f7"/>
                    <a:pt x="f86" y="f21"/>
                  </a:cubicBezTo>
                  <a:lnTo>
                    <a:pt x="f87" y="f75"/>
                  </a:lnTo>
                  <a:cubicBezTo>
                    <a:pt x="f88" y="f23"/>
                    <a:pt x="f89" y="f23"/>
                    <a:pt x="f90" y="f21"/>
                  </a:cubicBezTo>
                  <a:lnTo>
                    <a:pt x="f91" y="f23"/>
                  </a:lnTo>
                  <a:cubicBezTo>
                    <a:pt x="f92" y="f17"/>
                    <a:pt x="f93" y="f21"/>
                    <a:pt x="f94" y="f26"/>
                  </a:cubicBezTo>
                  <a:lnTo>
                    <a:pt x="f95" y="f23"/>
                  </a:lnTo>
                  <a:cubicBezTo>
                    <a:pt x="f96" y="f75"/>
                    <a:pt x="f97" y="f21"/>
                    <a:pt x="f98" y="f21"/>
                  </a:cubicBezTo>
                  <a:cubicBezTo>
                    <a:pt x="f99" y="f21"/>
                    <a:pt x="f100" y="f75"/>
                    <a:pt x="f101" y="f75"/>
                  </a:cubicBezTo>
                  <a:lnTo>
                    <a:pt x="f10" y="f17"/>
                  </a:lnTo>
                  <a:cubicBezTo>
                    <a:pt x="f102" y="f14"/>
                    <a:pt x="f103" y="f14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9" name="Figura a mano libera 100">
              <a:extLst>
                <a:ext uri="{FF2B5EF4-FFF2-40B4-BE49-F238E27FC236}">
                  <a16:creationId xmlns:a16="http://schemas.microsoft.com/office/drawing/2014/main" id="{F447DD01-1BD2-422A-AF7B-271614F2E534}"/>
                </a:ext>
              </a:extLst>
            </p:cNvPr>
            <p:cNvSpPr/>
            <p:nvPr/>
          </p:nvSpPr>
          <p:spPr>
            <a:xfrm>
              <a:off x="4591147" y="4737076"/>
              <a:ext cx="2363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3634"/>
                <a:gd name="f8" fmla="+- 0 0 -90"/>
                <a:gd name="f9" fmla="abs f3"/>
                <a:gd name="f10" fmla="abs f4"/>
                <a:gd name="f11" fmla="abs f5"/>
                <a:gd name="f12" fmla="*/ f3 1 23634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23634"/>
                <a:gd name="f20" fmla="*/ f13 1 0"/>
                <a:gd name="f21" fmla="*/ f15 1 f2"/>
                <a:gd name="f22" fmla="*/ f16 1 23634"/>
                <a:gd name="f23" fmla="*/ f17 1 21600"/>
                <a:gd name="f24" fmla="*/ 21600 f17 1"/>
                <a:gd name="f25" fmla="*/ 0 1 f19"/>
                <a:gd name="f26" fmla="*/ 0 1 f20"/>
                <a:gd name="f27" fmla="*/ 23634 1 f19"/>
                <a:gd name="f28" fmla="*/ 1 1 f20"/>
                <a:gd name="f29" fmla="+- f21 0 f1"/>
                <a:gd name="f30" fmla="min f23 f22"/>
                <a:gd name="f31" fmla="*/ f24 1 f18"/>
                <a:gd name="f32" fmla="*/ f25 f12 1"/>
                <a:gd name="f33" fmla="*/ f27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40"/>
                </a:cxn>
                <a:cxn ang="f29">
                  <a:pos x="f32" y="f40"/>
                </a:cxn>
                <a:cxn ang="f29">
                  <a:pos x="f33" y="f40"/>
                </a:cxn>
                <a:cxn ang="f29">
                  <a:pos x="f32" y="f40"/>
                </a:cxn>
              </a:cxnLst>
              <a:rect l="f32" t="f40" r="f33" b="f41"/>
              <a:pathLst>
                <a:path w="23634">
                  <a:moveTo>
                    <a:pt x="f6" y="f35"/>
                  </a:moveTo>
                  <a:lnTo>
                    <a:pt x="f6" y="f35"/>
                  </a:lnTo>
                  <a:lnTo>
                    <a:pt x="f7" y="f35"/>
                  </a:lnTo>
                  <a:lnTo>
                    <a:pt x="f6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0" name="Figura a mano libera 101">
              <a:extLst>
                <a:ext uri="{FF2B5EF4-FFF2-40B4-BE49-F238E27FC236}">
                  <a16:creationId xmlns:a16="http://schemas.microsoft.com/office/drawing/2014/main" id="{DE72ED90-75F9-47E8-955E-45EC6B29381F}"/>
                </a:ext>
              </a:extLst>
            </p:cNvPr>
            <p:cNvSpPr/>
            <p:nvPr/>
          </p:nvSpPr>
          <p:spPr>
            <a:xfrm>
              <a:off x="3680450" y="4732641"/>
              <a:ext cx="3702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7027"/>
                <a:gd name="f8" fmla="val 25634"/>
                <a:gd name="f9" fmla="val 13292"/>
                <a:gd name="f10" fmla="+- 0 0 -90"/>
                <a:gd name="f11" fmla="abs f3"/>
                <a:gd name="f12" fmla="abs f4"/>
                <a:gd name="f13" fmla="abs f5"/>
                <a:gd name="f14" fmla="*/ f3 1 37027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37027"/>
                <a:gd name="f22" fmla="*/ f15 1 0"/>
                <a:gd name="f23" fmla="*/ f17 1 f2"/>
                <a:gd name="f24" fmla="*/ f18 1 37027"/>
                <a:gd name="f25" fmla="*/ f19 1 21600"/>
                <a:gd name="f26" fmla="*/ 21600 f19 1"/>
                <a:gd name="f27" fmla="*/ 0 1 f21"/>
                <a:gd name="f28" fmla="*/ 0 1 f22"/>
                <a:gd name="f29" fmla="*/ 37027 1 f21"/>
                <a:gd name="f30" fmla="*/ 1 1 f22"/>
                <a:gd name="f31" fmla="+- f23 0 f1"/>
                <a:gd name="f32" fmla="min f25 f24"/>
                <a:gd name="f33" fmla="*/ f26 1 f20"/>
                <a:gd name="f34" fmla="*/ f27 f14 1"/>
                <a:gd name="f35" fmla="*/ f29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4" y="f42"/>
                </a:cxn>
                <a:cxn ang="f31">
                  <a:pos x="f34" y="f42"/>
                </a:cxn>
                <a:cxn ang="f31">
                  <a:pos x="f35" y="f42"/>
                </a:cxn>
                <a:cxn ang="f31">
                  <a:pos x="f34" y="f42"/>
                </a:cxn>
              </a:cxnLst>
              <a:rect l="f34" t="f42" r="f35" b="f43"/>
              <a:pathLst>
                <a:path w="37027">
                  <a:moveTo>
                    <a:pt x="f6" y="f37"/>
                  </a:moveTo>
                  <a:lnTo>
                    <a:pt x="f6" y="f37"/>
                  </a:lnTo>
                  <a:lnTo>
                    <a:pt x="f7" y="f37"/>
                  </a:lnTo>
                  <a:cubicBezTo>
                    <a:pt x="f8" y="f37"/>
                    <a:pt x="f9" y="f37"/>
                    <a:pt x="f6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1" name="Figura a mano libera 102">
              <a:extLst>
                <a:ext uri="{FF2B5EF4-FFF2-40B4-BE49-F238E27FC236}">
                  <a16:creationId xmlns:a16="http://schemas.microsoft.com/office/drawing/2014/main" id="{7271F161-7B85-45EC-8948-B4210BA375E1}"/>
                </a:ext>
              </a:extLst>
            </p:cNvPr>
            <p:cNvSpPr/>
            <p:nvPr/>
          </p:nvSpPr>
          <p:spPr>
            <a:xfrm>
              <a:off x="4710101" y="4730099"/>
              <a:ext cx="87444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3"/>
                <a:gd name="f8" fmla="val 71"/>
                <a:gd name="f9" fmla="val 47"/>
                <a:gd name="f10" fmla="val 2"/>
                <a:gd name="f11" fmla="val 88"/>
                <a:gd name="f12" fmla="val 1"/>
                <a:gd name="f13" fmla="val 8"/>
                <a:gd name="f14" fmla="+- 0 0 -90"/>
                <a:gd name="f15" fmla="*/ f3 1 92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92"/>
                <a:gd name="f22" fmla="*/ 71 f18 1"/>
                <a:gd name="f23" fmla="*/ 3 f17 1"/>
                <a:gd name="f24" fmla="*/ 92 f18 1"/>
                <a:gd name="f25" fmla="*/ 0 f17 1"/>
                <a:gd name="f26" fmla="*/ 8 f18 1"/>
                <a:gd name="f27" fmla="*/ 1 f17 1"/>
                <a:gd name="f28" fmla="*/ 2 f18 1"/>
                <a:gd name="f29" fmla="*/ f19 1 f2"/>
                <a:gd name="f30" fmla="*/ f22 1 92"/>
                <a:gd name="f31" fmla="*/ f23 1 3"/>
                <a:gd name="f32" fmla="*/ f24 1 92"/>
                <a:gd name="f33" fmla="*/ f25 1 3"/>
                <a:gd name="f34" fmla="*/ f26 1 92"/>
                <a:gd name="f35" fmla="*/ f27 1 3"/>
                <a:gd name="f36" fmla="*/ f28 1 92"/>
                <a:gd name="f37" fmla="*/ 0 1 f21"/>
                <a:gd name="f38" fmla="*/ f6 1 f21"/>
                <a:gd name="f39" fmla="*/ 0 1 f20"/>
                <a:gd name="f40" fmla="*/ f7 1 f20"/>
                <a:gd name="f41" fmla="+- f29 0 f1"/>
                <a:gd name="f42" fmla="*/ f30 1 f21"/>
                <a:gd name="f43" fmla="*/ f31 1 f20"/>
                <a:gd name="f44" fmla="*/ f32 1 f21"/>
                <a:gd name="f45" fmla="*/ f33 1 f20"/>
                <a:gd name="f46" fmla="*/ f34 1 f21"/>
                <a:gd name="f47" fmla="*/ f35 1 f20"/>
                <a:gd name="f48" fmla="*/ f36 1 f21"/>
                <a:gd name="f49" fmla="*/ f37 f15 1"/>
                <a:gd name="f50" fmla="*/ f38 f15 1"/>
                <a:gd name="f51" fmla="*/ f40 f16 1"/>
                <a:gd name="f52" fmla="*/ f39 f16 1"/>
                <a:gd name="f53" fmla="*/ f42 f15 1"/>
                <a:gd name="f54" fmla="*/ f43 f16 1"/>
                <a:gd name="f55" fmla="*/ f44 f15 1"/>
                <a:gd name="f56" fmla="*/ f45 f16 1"/>
                <a:gd name="f57" fmla="*/ f46 f15 1"/>
                <a:gd name="f58" fmla="*/ f47 f16 1"/>
                <a:gd name="f59" fmla="*/ f4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3" y="f54"/>
                </a:cxn>
                <a:cxn ang="f41">
                  <a:pos x="f53" y="f54"/>
                </a:cxn>
                <a:cxn ang="f41">
                  <a:pos x="f55" y="f56"/>
                </a:cxn>
                <a:cxn ang="f41">
                  <a:pos x="f57" y="f58"/>
                </a:cxn>
                <a:cxn ang="f41">
                  <a:pos x="f59" y="f54"/>
                </a:cxn>
                <a:cxn ang="f41">
                  <a:pos x="f53" y="f54"/>
                </a:cxn>
              </a:cxnLst>
              <a:rect l="f49" t="f52" r="f50" b="f51"/>
              <a:pathLst>
                <a:path w="92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6" y="f5"/>
                  </a:cubicBezTo>
                  <a:lnTo>
                    <a:pt x="f13" y="f12"/>
                  </a:lnTo>
                  <a:cubicBezTo>
                    <a:pt x="f13" y="f12"/>
                    <a:pt x="f5" y="f10"/>
                    <a:pt x="f10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2" name="Figura a mano libera 103">
              <a:extLst>
                <a:ext uri="{FF2B5EF4-FFF2-40B4-BE49-F238E27FC236}">
                  <a16:creationId xmlns:a16="http://schemas.microsoft.com/office/drawing/2014/main" id="{FBAFAA5F-3661-4E62-A813-2499BBAEC5E4}"/>
                </a:ext>
              </a:extLst>
            </p:cNvPr>
            <p:cNvSpPr/>
            <p:nvPr/>
          </p:nvSpPr>
          <p:spPr>
            <a:xfrm>
              <a:off x="4673077" y="4728837"/>
              <a:ext cx="44906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22"/>
                <a:gd name="f9" fmla="val 19"/>
                <a:gd name="f10" fmla="val 1"/>
                <a:gd name="f11" fmla="val 11"/>
                <a:gd name="f12" fmla="val 41"/>
                <a:gd name="f13" fmla="+- 0 0 -90"/>
                <a:gd name="f14" fmla="*/ f3 1 47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47"/>
                <a:gd name="f21" fmla="*/ 22 f17 1"/>
                <a:gd name="f22" fmla="*/ 0 f16 1"/>
                <a:gd name="f23" fmla="*/ 0 f17 1"/>
                <a:gd name="f24" fmla="*/ 2 f16 1"/>
                <a:gd name="f25" fmla="*/ 47 f17 1"/>
                <a:gd name="f26" fmla="*/ f18 1 f2"/>
                <a:gd name="f27" fmla="*/ f21 1 47"/>
                <a:gd name="f28" fmla="*/ f22 1 2"/>
                <a:gd name="f29" fmla="*/ f23 1 47"/>
                <a:gd name="f30" fmla="*/ f24 1 2"/>
                <a:gd name="f31" fmla="*/ f25 1 47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9"/>
                </a:cxn>
                <a:cxn ang="f36">
                  <a:pos x="f46" y="f47"/>
                </a:cxn>
              </a:cxnLst>
              <a:rect l="f42" t="f45" r="f43" b="f44"/>
              <a:pathLst>
                <a:path w="47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7"/>
                  </a:cubicBezTo>
                  <a:lnTo>
                    <a:pt x="f6" y="f7"/>
                  </a:lnTo>
                  <a:cubicBezTo>
                    <a:pt x="f6" y="f10"/>
                    <a:pt x="f12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3" name="Figura a mano libera 104">
              <a:extLst>
                <a:ext uri="{FF2B5EF4-FFF2-40B4-BE49-F238E27FC236}">
                  <a16:creationId xmlns:a16="http://schemas.microsoft.com/office/drawing/2014/main" id="{3AF66049-854C-4FDF-9DA5-316E3DB1F6B8}"/>
                </a:ext>
              </a:extLst>
            </p:cNvPr>
            <p:cNvSpPr/>
            <p:nvPr/>
          </p:nvSpPr>
          <p:spPr>
            <a:xfrm>
              <a:off x="4667563" y="4767498"/>
              <a:ext cx="354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1"/>
                <a:gd name="f8" fmla="val 22"/>
                <a:gd name="f9" fmla="+- 0 0 -90"/>
                <a:gd name="f10" fmla="*/ f3 1 37"/>
                <a:gd name="f11" fmla="*/ f4 1 1"/>
                <a:gd name="f12" fmla="+- f7 0 f5"/>
                <a:gd name="f13" fmla="+- f6 0 f5"/>
                <a:gd name="f14" fmla="*/ f9 f0 1"/>
                <a:gd name="f15" fmla="*/ f13 1 37"/>
                <a:gd name="f16" fmla="*/ 37 f13 1"/>
                <a:gd name="f17" fmla="*/ 0 f12 1"/>
                <a:gd name="f18" fmla="*/ 22 f13 1"/>
                <a:gd name="f19" fmla="*/ 1 f12 1"/>
                <a:gd name="f20" fmla="*/ 0 f13 1"/>
                <a:gd name="f21" fmla="*/ 0 1 f12"/>
                <a:gd name="f22" fmla="*/ f7 1 f12"/>
                <a:gd name="f23" fmla="*/ f14 1 f2"/>
                <a:gd name="f24" fmla="*/ f16 1 37"/>
                <a:gd name="f25" fmla="*/ f18 1 37"/>
                <a:gd name="f26" fmla="*/ f20 1 3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7" h="1">
                  <a:moveTo>
                    <a:pt x="f6" y="f5"/>
                  </a:moveTo>
                  <a:lnTo>
                    <a:pt x="f6" y="f5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4" name="Figura a mano libera 105">
              <a:extLst>
                <a:ext uri="{FF2B5EF4-FFF2-40B4-BE49-F238E27FC236}">
                  <a16:creationId xmlns:a16="http://schemas.microsoft.com/office/drawing/2014/main" id="{71CC8EC2-6BBB-40ED-B9FF-56F50E9797DE}"/>
                </a:ext>
              </a:extLst>
            </p:cNvPr>
            <p:cNvSpPr/>
            <p:nvPr/>
          </p:nvSpPr>
          <p:spPr>
            <a:xfrm>
              <a:off x="4480066" y="4764956"/>
              <a:ext cx="59874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2"/>
                <a:gd name="f8" fmla="val 18"/>
                <a:gd name="f9" fmla="val 52"/>
                <a:gd name="f10" fmla="val 1"/>
                <a:gd name="f11" fmla="val 24"/>
                <a:gd name="f12" fmla="val 41"/>
                <a:gd name="f13" fmla="+- 0 0 -90"/>
                <a:gd name="f14" fmla="*/ f3 1 63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63"/>
                <a:gd name="f21" fmla="*/ 0 f17 1"/>
                <a:gd name="f22" fmla="*/ 0 f16 1"/>
                <a:gd name="f23" fmla="*/ 63 f17 1"/>
                <a:gd name="f24" fmla="*/ f18 1 f2"/>
                <a:gd name="f25" fmla="*/ f21 1 63"/>
                <a:gd name="f26" fmla="*/ f22 1 2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2">
                  <a:moveTo>
                    <a:pt x="f5" y="f5"/>
                  </a:moveTo>
                  <a:lnTo>
                    <a:pt x="f5" y="f5"/>
                  </a:lnTo>
                  <a:cubicBezTo>
                    <a:pt x="f8" y="f7"/>
                    <a:pt x="f9" y="f10"/>
                    <a:pt x="f6" y="f5"/>
                  </a:cubicBezTo>
                  <a:cubicBezTo>
                    <a:pt x="f11" y="f5"/>
                    <a:pt x="f12" y="f5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5" name="Figura a mano libera 106">
              <a:extLst>
                <a:ext uri="{FF2B5EF4-FFF2-40B4-BE49-F238E27FC236}">
                  <a16:creationId xmlns:a16="http://schemas.microsoft.com/office/drawing/2014/main" id="{F47FBEB8-4D03-4935-8C12-9CB4F3AFA980}"/>
                </a:ext>
              </a:extLst>
            </p:cNvPr>
            <p:cNvSpPr/>
            <p:nvPr/>
          </p:nvSpPr>
          <p:spPr>
            <a:xfrm>
              <a:off x="4490307" y="4776368"/>
              <a:ext cx="3623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3"/>
                <a:gd name="f9" fmla="+- 0 0 -90"/>
                <a:gd name="f10" fmla="*/ f3 1 38"/>
                <a:gd name="f11" fmla="*/ f4 1 1"/>
                <a:gd name="f12" fmla="+- f7 0 f5"/>
                <a:gd name="f13" fmla="+- f6 0 f5"/>
                <a:gd name="f14" fmla="*/ f9 f0 1"/>
                <a:gd name="f15" fmla="*/ f13 1 38"/>
                <a:gd name="f16" fmla="*/ 38 f13 1"/>
                <a:gd name="f17" fmla="*/ 0 f12 1"/>
                <a:gd name="f18" fmla="*/ 0 f13 1"/>
                <a:gd name="f19" fmla="*/ 1 f12 1"/>
                <a:gd name="f20" fmla="*/ 3 f13 1"/>
                <a:gd name="f21" fmla="*/ 0 1 f12"/>
                <a:gd name="f22" fmla="*/ f7 1 f12"/>
                <a:gd name="f23" fmla="*/ f14 1 f2"/>
                <a:gd name="f24" fmla="*/ f16 1 38"/>
                <a:gd name="f25" fmla="*/ f18 1 38"/>
                <a:gd name="f26" fmla="*/ f20 1 38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8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6" name="Figura a mano libera 107">
              <a:extLst>
                <a:ext uri="{FF2B5EF4-FFF2-40B4-BE49-F238E27FC236}">
                  <a16:creationId xmlns:a16="http://schemas.microsoft.com/office/drawing/2014/main" id="{7CEF683F-3293-453D-8A2B-EABE49DD2C79}"/>
                </a:ext>
              </a:extLst>
            </p:cNvPr>
            <p:cNvSpPr/>
            <p:nvPr/>
          </p:nvSpPr>
          <p:spPr>
            <a:xfrm>
              <a:off x="3388958" y="4739609"/>
              <a:ext cx="173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7332"/>
                <a:gd name="f8" fmla="+- 0 0 -90"/>
                <a:gd name="f9" fmla="abs f3"/>
                <a:gd name="f10" fmla="abs f4"/>
                <a:gd name="f11" fmla="abs f5"/>
                <a:gd name="f12" fmla="*/ f3 1 17332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17332"/>
                <a:gd name="f20" fmla="*/ f13 1 0"/>
                <a:gd name="f21" fmla="*/ f15 1 f2"/>
                <a:gd name="f22" fmla="*/ f16 1 17332"/>
                <a:gd name="f23" fmla="*/ f17 1 21600"/>
                <a:gd name="f24" fmla="*/ 21600 f17 1"/>
                <a:gd name="f25" fmla="*/ 17332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17332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7" name="Figura a mano libera 108">
              <a:extLst>
                <a:ext uri="{FF2B5EF4-FFF2-40B4-BE49-F238E27FC236}">
                  <a16:creationId xmlns:a16="http://schemas.microsoft.com/office/drawing/2014/main" id="{A82292FD-0894-4CB6-934E-FFB7F3841525}"/>
                </a:ext>
              </a:extLst>
            </p:cNvPr>
            <p:cNvSpPr/>
            <p:nvPr/>
          </p:nvSpPr>
          <p:spPr>
            <a:xfrm>
              <a:off x="3154195" y="4733272"/>
              <a:ext cx="615272" cy="76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7"/>
                <a:gd name="f7" fmla="val 8"/>
                <a:gd name="f8" fmla="val 588"/>
                <a:gd name="f9" fmla="val 5"/>
                <a:gd name="f10" fmla="val 499"/>
                <a:gd name="f11" fmla="val 3"/>
                <a:gd name="f12" fmla="val 619"/>
                <a:gd name="f13" fmla="val 570"/>
                <a:gd name="f14" fmla="val 1"/>
                <a:gd name="f15" fmla="val 574"/>
                <a:gd name="f16" fmla="val 515"/>
                <a:gd name="f17" fmla="val 527"/>
                <a:gd name="f18" fmla="val 2"/>
                <a:gd name="f19" fmla="val 536"/>
                <a:gd name="f20" fmla="val 533"/>
                <a:gd name="f21" fmla="val 454"/>
                <a:gd name="f22" fmla="val 508"/>
                <a:gd name="f23" fmla="val 450"/>
                <a:gd name="f24" fmla="val 361"/>
                <a:gd name="f25" fmla="val 368"/>
                <a:gd name="f26" fmla="val 357"/>
                <a:gd name="f27" fmla="val 355"/>
                <a:gd name="f28" fmla="val 55"/>
                <a:gd name="f29" fmla="val 85"/>
                <a:gd name="f30" fmla="val 4"/>
                <a:gd name="f31" fmla="val 45"/>
                <a:gd name="f32" fmla="val 6"/>
                <a:gd name="f33" fmla="val 108"/>
                <a:gd name="f34" fmla="val 202"/>
                <a:gd name="f35" fmla="val 207"/>
                <a:gd name="f36" fmla="val 205"/>
                <a:gd name="f37" fmla="val 201"/>
                <a:gd name="f38" fmla="val 214"/>
                <a:gd name="f39" fmla="val 250"/>
                <a:gd name="f40" fmla="val 216"/>
                <a:gd name="f41" fmla="val 252"/>
                <a:gd name="f42" fmla="val 371"/>
                <a:gd name="f43" fmla="val 393"/>
                <a:gd name="f44" fmla="val 325"/>
                <a:gd name="f45" fmla="val 359"/>
                <a:gd name="f46" fmla="val 265"/>
                <a:gd name="f47" fmla="val 269"/>
                <a:gd name="f48" fmla="val 286"/>
                <a:gd name="f49" fmla="val 7"/>
                <a:gd name="f50" fmla="val 375"/>
                <a:gd name="f51" fmla="val 474"/>
                <a:gd name="f52" fmla="+- 0 0 -90"/>
                <a:gd name="f53" fmla="*/ f3 1 647"/>
                <a:gd name="f54" fmla="*/ f4 1 8"/>
                <a:gd name="f55" fmla="+- f7 0 f5"/>
                <a:gd name="f56" fmla="+- f6 0 f5"/>
                <a:gd name="f57" fmla="*/ f52 f0 1"/>
                <a:gd name="f58" fmla="*/ f55 1 8"/>
                <a:gd name="f59" fmla="*/ f56 1 647"/>
                <a:gd name="f60" fmla="*/ 588 f56 1"/>
                <a:gd name="f61" fmla="*/ 5 f55 1"/>
                <a:gd name="f62" fmla="*/ 619 f56 1"/>
                <a:gd name="f63" fmla="*/ 0 f55 1"/>
                <a:gd name="f64" fmla="*/ 570 f56 1"/>
                <a:gd name="f65" fmla="*/ 1 f55 1"/>
                <a:gd name="f66" fmla="*/ 574 f56 1"/>
                <a:gd name="f67" fmla="*/ 515 f56 1"/>
                <a:gd name="f68" fmla="*/ 533 f56 1"/>
                <a:gd name="f69" fmla="*/ 3 f55 1"/>
                <a:gd name="f70" fmla="*/ 450 f56 1"/>
                <a:gd name="f71" fmla="*/ 361 f56 1"/>
                <a:gd name="f72" fmla="*/ 368 f56 1"/>
                <a:gd name="f73" fmla="*/ 355 f56 1"/>
                <a:gd name="f74" fmla="*/ 55 f56 1"/>
                <a:gd name="f75" fmla="*/ 45 f56 1"/>
                <a:gd name="f76" fmla="*/ 6 f55 1"/>
                <a:gd name="f77" fmla="*/ 207 f56 1"/>
                <a:gd name="f78" fmla="*/ 214 f56 1"/>
                <a:gd name="f79" fmla="*/ 250 f56 1"/>
                <a:gd name="f80" fmla="*/ 4 f55 1"/>
                <a:gd name="f81" fmla="*/ 216 f56 1"/>
                <a:gd name="f82" fmla="*/ 393 f56 1"/>
                <a:gd name="f83" fmla="*/ 265 f56 1"/>
                <a:gd name="f84" fmla="*/ 7 f55 1"/>
                <a:gd name="f85" fmla="*/ f57 1 f2"/>
                <a:gd name="f86" fmla="*/ f60 1 647"/>
                <a:gd name="f87" fmla="*/ f61 1 8"/>
                <a:gd name="f88" fmla="*/ f62 1 647"/>
                <a:gd name="f89" fmla="*/ f63 1 8"/>
                <a:gd name="f90" fmla="*/ f64 1 647"/>
                <a:gd name="f91" fmla="*/ f65 1 8"/>
                <a:gd name="f92" fmla="*/ f66 1 647"/>
                <a:gd name="f93" fmla="*/ f67 1 647"/>
                <a:gd name="f94" fmla="*/ f68 1 647"/>
                <a:gd name="f95" fmla="*/ f69 1 8"/>
                <a:gd name="f96" fmla="*/ f70 1 647"/>
                <a:gd name="f97" fmla="*/ f71 1 647"/>
                <a:gd name="f98" fmla="*/ f72 1 647"/>
                <a:gd name="f99" fmla="*/ f73 1 647"/>
                <a:gd name="f100" fmla="*/ f74 1 647"/>
                <a:gd name="f101" fmla="*/ f75 1 647"/>
                <a:gd name="f102" fmla="*/ f76 1 8"/>
                <a:gd name="f103" fmla="*/ f77 1 647"/>
                <a:gd name="f104" fmla="*/ f78 1 647"/>
                <a:gd name="f105" fmla="*/ f79 1 647"/>
                <a:gd name="f106" fmla="*/ f80 1 8"/>
                <a:gd name="f107" fmla="*/ f81 1 647"/>
                <a:gd name="f108" fmla="*/ f82 1 647"/>
                <a:gd name="f109" fmla="*/ f83 1 647"/>
                <a:gd name="f110" fmla="*/ f84 1 8"/>
                <a:gd name="f111" fmla="*/ 0 1 f59"/>
                <a:gd name="f112" fmla="*/ f6 1 f59"/>
                <a:gd name="f113" fmla="*/ 0 1 f58"/>
                <a:gd name="f114" fmla="*/ f7 1 f58"/>
                <a:gd name="f115" fmla="+- f85 0 f1"/>
                <a:gd name="f116" fmla="*/ f86 1 f59"/>
                <a:gd name="f117" fmla="*/ f87 1 f58"/>
                <a:gd name="f118" fmla="*/ f88 1 f59"/>
                <a:gd name="f119" fmla="*/ f89 1 f58"/>
                <a:gd name="f120" fmla="*/ f90 1 f59"/>
                <a:gd name="f121" fmla="*/ f91 1 f58"/>
                <a:gd name="f122" fmla="*/ f92 1 f59"/>
                <a:gd name="f123" fmla="*/ f93 1 f59"/>
                <a:gd name="f124" fmla="*/ f94 1 f59"/>
                <a:gd name="f125" fmla="*/ f95 1 f58"/>
                <a:gd name="f126" fmla="*/ f96 1 f59"/>
                <a:gd name="f127" fmla="*/ f97 1 f59"/>
                <a:gd name="f128" fmla="*/ f98 1 f59"/>
                <a:gd name="f129" fmla="*/ f99 1 f59"/>
                <a:gd name="f130" fmla="*/ f100 1 f59"/>
                <a:gd name="f131" fmla="*/ f101 1 f59"/>
                <a:gd name="f132" fmla="*/ f102 1 f58"/>
                <a:gd name="f133" fmla="*/ f103 1 f59"/>
                <a:gd name="f134" fmla="*/ f104 1 f59"/>
                <a:gd name="f135" fmla="*/ f105 1 f59"/>
                <a:gd name="f136" fmla="*/ f106 1 f58"/>
                <a:gd name="f137" fmla="*/ f107 1 f59"/>
                <a:gd name="f138" fmla="*/ f108 1 f59"/>
                <a:gd name="f139" fmla="*/ f109 1 f59"/>
                <a:gd name="f140" fmla="*/ f110 1 f58"/>
                <a:gd name="f141" fmla="*/ f111 f53 1"/>
                <a:gd name="f142" fmla="*/ f112 f53 1"/>
                <a:gd name="f143" fmla="*/ f114 f54 1"/>
                <a:gd name="f144" fmla="*/ f113 f54 1"/>
                <a:gd name="f145" fmla="*/ f116 f53 1"/>
                <a:gd name="f146" fmla="*/ f117 f54 1"/>
                <a:gd name="f147" fmla="*/ f118 f53 1"/>
                <a:gd name="f148" fmla="*/ f119 f54 1"/>
                <a:gd name="f149" fmla="*/ f120 f53 1"/>
                <a:gd name="f150" fmla="*/ f121 f54 1"/>
                <a:gd name="f151" fmla="*/ f122 f53 1"/>
                <a:gd name="f152" fmla="*/ f123 f53 1"/>
                <a:gd name="f153" fmla="*/ f124 f53 1"/>
                <a:gd name="f154" fmla="*/ f125 f54 1"/>
                <a:gd name="f155" fmla="*/ f126 f53 1"/>
                <a:gd name="f156" fmla="*/ f127 f53 1"/>
                <a:gd name="f157" fmla="*/ f128 f53 1"/>
                <a:gd name="f158" fmla="*/ f129 f53 1"/>
                <a:gd name="f159" fmla="*/ f130 f53 1"/>
                <a:gd name="f160" fmla="*/ f131 f53 1"/>
                <a:gd name="f161" fmla="*/ f132 f54 1"/>
                <a:gd name="f162" fmla="*/ f133 f53 1"/>
                <a:gd name="f163" fmla="*/ f134 f53 1"/>
                <a:gd name="f164" fmla="*/ f135 f53 1"/>
                <a:gd name="f165" fmla="*/ f136 f54 1"/>
                <a:gd name="f166" fmla="*/ f137 f53 1"/>
                <a:gd name="f167" fmla="*/ f138 f53 1"/>
                <a:gd name="f168" fmla="*/ f139 f53 1"/>
                <a:gd name="f169" fmla="*/ f140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45" y="f146"/>
                </a:cxn>
                <a:cxn ang="f115">
                  <a:pos x="f145" y="f146"/>
                </a:cxn>
                <a:cxn ang="f115">
                  <a:pos x="f147" y="f148"/>
                </a:cxn>
                <a:cxn ang="f115">
                  <a:pos x="f149" y="f150"/>
                </a:cxn>
                <a:cxn ang="f115">
                  <a:pos x="f151" y="f148"/>
                </a:cxn>
                <a:cxn ang="f115">
                  <a:pos x="f152" y="f150"/>
                </a:cxn>
                <a:cxn ang="f115">
                  <a:pos x="f153" y="f154"/>
                </a:cxn>
                <a:cxn ang="f115">
                  <a:pos x="f155" y="f148"/>
                </a:cxn>
                <a:cxn ang="f115">
                  <a:pos x="f156" y="f148"/>
                </a:cxn>
                <a:cxn ang="f115">
                  <a:pos x="f157" y="f148"/>
                </a:cxn>
                <a:cxn ang="f115">
                  <a:pos x="f158" y="f148"/>
                </a:cxn>
                <a:cxn ang="f115">
                  <a:pos x="f159" y="f150"/>
                </a:cxn>
                <a:cxn ang="f115">
                  <a:pos x="f160" y="f161"/>
                </a:cxn>
                <a:cxn ang="f115">
                  <a:pos x="f162" y="f146"/>
                </a:cxn>
                <a:cxn ang="f115">
                  <a:pos x="f163" y="f161"/>
                </a:cxn>
                <a:cxn ang="f115">
                  <a:pos x="f164" y="f165"/>
                </a:cxn>
                <a:cxn ang="f115">
                  <a:pos x="f166" y="f154"/>
                </a:cxn>
                <a:cxn ang="f115">
                  <a:pos x="f167" y="f154"/>
                </a:cxn>
                <a:cxn ang="f115">
                  <a:pos x="f168" y="f146"/>
                </a:cxn>
                <a:cxn ang="f115">
                  <a:pos x="f168" y="f169"/>
                </a:cxn>
                <a:cxn ang="f115">
                  <a:pos x="f145" y="f146"/>
                </a:cxn>
              </a:cxnLst>
              <a:rect l="f141" t="f144" r="f142" b="f143"/>
              <a:pathLst>
                <a:path w="647" h="8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6" y="f11"/>
                    <a:pt x="f12" y="f5"/>
                  </a:cubicBezTo>
                  <a:lnTo>
                    <a:pt x="f13" y="f14"/>
                  </a:lnTo>
                  <a:lnTo>
                    <a:pt x="f15" y="f5"/>
                  </a:lnTo>
                  <a:lnTo>
                    <a:pt x="f16" y="f14"/>
                  </a:lnTo>
                  <a:cubicBezTo>
                    <a:pt x="f17" y="f18"/>
                    <a:pt x="f19" y="f18"/>
                    <a:pt x="f20" y="f11"/>
                  </a:cubicBezTo>
                  <a:cubicBezTo>
                    <a:pt x="f21" y="f11"/>
                    <a:pt x="f22" y="f18"/>
                    <a:pt x="f23" y="f5"/>
                  </a:cubicBezTo>
                  <a:lnTo>
                    <a:pt x="f24" y="f5"/>
                  </a:lnTo>
                  <a:lnTo>
                    <a:pt x="f25" y="f5"/>
                  </a:lnTo>
                  <a:cubicBezTo>
                    <a:pt x="f24" y="f5"/>
                    <a:pt x="f26" y="f5"/>
                    <a:pt x="f27" y="f5"/>
                  </a:cubicBezTo>
                  <a:lnTo>
                    <a:pt x="f28" y="f14"/>
                  </a:lnTo>
                  <a:cubicBezTo>
                    <a:pt x="f5" y="f11"/>
                    <a:pt x="f29" y="f30"/>
                    <a:pt x="f31" y="f32"/>
                  </a:cubicBezTo>
                  <a:cubicBezTo>
                    <a:pt x="f33" y="f32"/>
                    <a:pt x="f34" y="f7"/>
                    <a:pt x="f35" y="f9"/>
                  </a:cubicBezTo>
                  <a:cubicBezTo>
                    <a:pt x="f36" y="f9"/>
                    <a:pt x="f37" y="f32"/>
                    <a:pt x="f38" y="f32"/>
                  </a:cubicBezTo>
                  <a:lnTo>
                    <a:pt x="f39" y="f30"/>
                  </a:lnTo>
                  <a:lnTo>
                    <a:pt x="f40" y="f11"/>
                  </a:lnTo>
                  <a:cubicBezTo>
                    <a:pt x="f41" y="f14"/>
                    <a:pt x="f42" y="f14"/>
                    <a:pt x="f43" y="f11"/>
                  </a:cubicBezTo>
                  <a:cubicBezTo>
                    <a:pt x="f44" y="f30"/>
                    <a:pt x="f45" y="f32"/>
                    <a:pt x="f46" y="f9"/>
                  </a:cubicBezTo>
                  <a:cubicBezTo>
                    <a:pt x="f47" y="f32"/>
                    <a:pt x="f48" y="f49"/>
                    <a:pt x="f46" y="f49"/>
                  </a:cubicBezTo>
                  <a:cubicBezTo>
                    <a:pt x="f50" y="f32"/>
                    <a:pt x="f51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8" name="Figura a mano libera 109">
              <a:extLst>
                <a:ext uri="{FF2B5EF4-FFF2-40B4-BE49-F238E27FC236}">
                  <a16:creationId xmlns:a16="http://schemas.microsoft.com/office/drawing/2014/main" id="{E9464265-1D31-4BBB-A755-C7CB8E727BE2}"/>
                </a:ext>
              </a:extLst>
            </p:cNvPr>
            <p:cNvSpPr/>
            <p:nvPr/>
          </p:nvSpPr>
          <p:spPr>
            <a:xfrm>
              <a:off x="2659459" y="4739609"/>
              <a:ext cx="23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364"/>
                <a:gd name="f8" fmla="val 1182"/>
                <a:gd name="f9" fmla="+- 0 0 -90"/>
                <a:gd name="f10" fmla="abs f3"/>
                <a:gd name="f11" fmla="abs f4"/>
                <a:gd name="f12" fmla="abs f5"/>
                <a:gd name="f13" fmla="*/ f3 1 2364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2364"/>
                <a:gd name="f21" fmla="*/ f14 1 0"/>
                <a:gd name="f22" fmla="*/ f16 1 f2"/>
                <a:gd name="f23" fmla="*/ f17 1 2364"/>
                <a:gd name="f24" fmla="*/ f18 1 21600"/>
                <a:gd name="f25" fmla="*/ 21600 f18 1"/>
                <a:gd name="f26" fmla="*/ 1182 1 f20"/>
                <a:gd name="f27" fmla="*/ 0 1 f21"/>
                <a:gd name="f28" fmla="*/ 2364 1 f20"/>
                <a:gd name="f29" fmla="*/ 0 1 f20"/>
                <a:gd name="f30" fmla="*/ 1 1 f21"/>
                <a:gd name="f31" fmla="+- f22 0 f1"/>
                <a:gd name="f32" fmla="min f24 f23"/>
                <a:gd name="f33" fmla="*/ f25 1 f19"/>
                <a:gd name="f34" fmla="*/ f29 f13 1"/>
                <a:gd name="f35" fmla="*/ f28 f13 1"/>
                <a:gd name="f36" fmla="*/ f26 f13 1"/>
                <a:gd name="f37" fmla="val f33"/>
                <a:gd name="f38" fmla="*/ f6 f32 1"/>
                <a:gd name="f39" fmla="+- f37 0 f6"/>
                <a:gd name="f40" fmla="*/ f39 1 0"/>
                <a:gd name="f41" fmla="*/ f30 f40 1"/>
                <a:gd name="f42" fmla="*/ f27 f40 1"/>
                <a:gd name="f43" fmla="*/ f42 f32 1"/>
                <a:gd name="f44" fmla="*/ f4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6" y="f43"/>
                </a:cxn>
                <a:cxn ang="f31">
                  <a:pos x="f36" y="f43"/>
                </a:cxn>
                <a:cxn ang="f31">
                  <a:pos x="f35" y="f43"/>
                </a:cxn>
                <a:cxn ang="f31">
                  <a:pos x="f36" y="f43"/>
                </a:cxn>
              </a:cxnLst>
              <a:rect l="f34" t="f43" r="f35" b="f44"/>
              <a:pathLst>
                <a:path w="2364">
                  <a:moveTo>
                    <a:pt x="f8" y="f38"/>
                  </a:moveTo>
                  <a:lnTo>
                    <a:pt x="f8" y="f38"/>
                  </a:lnTo>
                  <a:lnTo>
                    <a:pt x="f7" y="f38"/>
                  </a:lnTo>
                  <a:cubicBezTo>
                    <a:pt x="f6" y="f38"/>
                    <a:pt x="f6" y="f38"/>
                    <a:pt x="f8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9" name="Figura a mano libera 110">
              <a:extLst>
                <a:ext uri="{FF2B5EF4-FFF2-40B4-BE49-F238E27FC236}">
                  <a16:creationId xmlns:a16="http://schemas.microsoft.com/office/drawing/2014/main" id="{5F0BE04F-F680-4C8B-AE21-F37C1C313E1E}"/>
                </a:ext>
              </a:extLst>
            </p:cNvPr>
            <p:cNvSpPr/>
            <p:nvPr/>
          </p:nvSpPr>
          <p:spPr>
            <a:xfrm>
              <a:off x="2661818" y="4737076"/>
              <a:ext cx="85871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3"/>
                <a:gd name="f8" fmla="val 36"/>
                <a:gd name="f9" fmla="val 6"/>
                <a:gd name="f10" fmla="val 1"/>
                <a:gd name="f11" fmla="val 8"/>
                <a:gd name="f12" fmla="val 2"/>
                <a:gd name="f13" fmla="val 37"/>
                <a:gd name="f14" fmla="val 48"/>
                <a:gd name="f15" fmla="+- 0 0 -90"/>
                <a:gd name="f16" fmla="*/ f3 1 90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90"/>
                <a:gd name="f23" fmla="*/ 36 f19 1"/>
                <a:gd name="f24" fmla="*/ 3 f18 1"/>
                <a:gd name="f25" fmla="*/ 90 f19 1"/>
                <a:gd name="f26" fmla="*/ 0 f18 1"/>
                <a:gd name="f27" fmla="*/ 6 f19 1"/>
                <a:gd name="f28" fmla="*/ 1 f18 1"/>
                <a:gd name="f29" fmla="*/ 0 f19 1"/>
                <a:gd name="f30" fmla="*/ 48 f19 1"/>
                <a:gd name="f31" fmla="*/ 2 f18 1"/>
                <a:gd name="f32" fmla="*/ f20 1 f2"/>
                <a:gd name="f33" fmla="*/ f23 1 90"/>
                <a:gd name="f34" fmla="*/ f24 1 3"/>
                <a:gd name="f35" fmla="*/ f25 1 90"/>
                <a:gd name="f36" fmla="*/ f26 1 3"/>
                <a:gd name="f37" fmla="*/ f27 1 90"/>
                <a:gd name="f38" fmla="*/ f28 1 3"/>
                <a:gd name="f39" fmla="*/ f29 1 90"/>
                <a:gd name="f40" fmla="*/ f30 1 90"/>
                <a:gd name="f41" fmla="*/ f31 1 3"/>
                <a:gd name="f42" fmla="*/ 0 1 f22"/>
                <a:gd name="f43" fmla="*/ f6 1 f22"/>
                <a:gd name="f44" fmla="*/ 0 1 f21"/>
                <a:gd name="f45" fmla="*/ f7 1 f21"/>
                <a:gd name="f46" fmla="+- f32 0 f1"/>
                <a:gd name="f47" fmla="*/ f33 1 f22"/>
                <a:gd name="f48" fmla="*/ f34 1 f21"/>
                <a:gd name="f49" fmla="*/ f35 1 f22"/>
                <a:gd name="f50" fmla="*/ f36 1 f21"/>
                <a:gd name="f51" fmla="*/ f37 1 f22"/>
                <a:gd name="f52" fmla="*/ f38 1 f21"/>
                <a:gd name="f53" fmla="*/ f39 1 f22"/>
                <a:gd name="f54" fmla="*/ f40 1 f22"/>
                <a:gd name="f55" fmla="*/ f41 1 f21"/>
                <a:gd name="f56" fmla="*/ f42 f16 1"/>
                <a:gd name="f57" fmla="*/ f43 f16 1"/>
                <a:gd name="f58" fmla="*/ f45 f17 1"/>
                <a:gd name="f59" fmla="*/ f44 f17 1"/>
                <a:gd name="f60" fmla="*/ f47 f16 1"/>
                <a:gd name="f61" fmla="*/ f48 f17 1"/>
                <a:gd name="f62" fmla="*/ f49 f16 1"/>
                <a:gd name="f63" fmla="*/ f50 f17 1"/>
                <a:gd name="f64" fmla="*/ f51 f16 1"/>
                <a:gd name="f65" fmla="*/ f52 f17 1"/>
                <a:gd name="f66" fmla="*/ f53 f16 1"/>
                <a:gd name="f67" fmla="*/ f54 f16 1"/>
                <a:gd name="f68" fmla="*/ f5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60" y="f61"/>
                </a:cxn>
                <a:cxn ang="f46">
                  <a:pos x="f60" y="f61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1"/>
                </a:cxn>
                <a:cxn ang="f46">
                  <a:pos x="f67" y="f68"/>
                </a:cxn>
                <a:cxn ang="f46">
                  <a:pos x="f60" y="f61"/>
                </a:cxn>
              </a:cxnLst>
              <a:rect l="f56" t="f59" r="f57" b="f58"/>
              <a:pathLst>
                <a:path w="90" h="3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9" y="f10"/>
                  </a:lnTo>
                  <a:lnTo>
                    <a:pt x="f5" y="f7"/>
                  </a:lnTo>
                  <a:cubicBezTo>
                    <a:pt x="f11" y="f12"/>
                    <a:pt x="f13" y="f10"/>
                    <a:pt x="f14" y="f12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0" name="Figura a mano libera 111">
              <a:extLst>
                <a:ext uri="{FF2B5EF4-FFF2-40B4-BE49-F238E27FC236}">
                  <a16:creationId xmlns:a16="http://schemas.microsoft.com/office/drawing/2014/main" id="{D984ED9E-63AD-4E2D-A95F-BB22DBCF8D04}"/>
                </a:ext>
              </a:extLst>
            </p:cNvPr>
            <p:cNvSpPr/>
            <p:nvPr/>
          </p:nvSpPr>
          <p:spPr>
            <a:xfrm>
              <a:off x="2744535" y="4736436"/>
              <a:ext cx="61447" cy="5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22"/>
                <a:gd name="f9" fmla="val 1"/>
                <a:gd name="f10" fmla="val 25"/>
                <a:gd name="f11" fmla="val 3"/>
                <a:gd name="f12" fmla="val 48"/>
                <a:gd name="f13" fmla="val 4"/>
                <a:gd name="f14" fmla="val 8"/>
                <a:gd name="f15" fmla="val 5"/>
                <a:gd name="f16" fmla="val 27"/>
                <a:gd name="f17" fmla="val 50"/>
                <a:gd name="f18" fmla="val 61"/>
                <a:gd name="f19" fmla="+- 0 0 -90"/>
                <a:gd name="f20" fmla="*/ f3 1 65"/>
                <a:gd name="f21" fmla="*/ f4 1 6"/>
                <a:gd name="f22" fmla="+- f7 0 f5"/>
                <a:gd name="f23" fmla="+- f6 0 f5"/>
                <a:gd name="f24" fmla="*/ f19 f0 1"/>
                <a:gd name="f25" fmla="*/ f22 1 6"/>
                <a:gd name="f26" fmla="*/ f23 1 65"/>
                <a:gd name="f27" fmla="*/ 65 f23 1"/>
                <a:gd name="f28" fmla="*/ 0 f22 1"/>
                <a:gd name="f29" fmla="*/ 48 f23 1"/>
                <a:gd name="f30" fmla="*/ 4 f22 1"/>
                <a:gd name="f31" fmla="*/ 0 f23 1"/>
                <a:gd name="f32" fmla="*/ 61 f23 1"/>
                <a:gd name="f33" fmla="*/ f24 1 f2"/>
                <a:gd name="f34" fmla="*/ f27 1 65"/>
                <a:gd name="f35" fmla="*/ f28 1 6"/>
                <a:gd name="f36" fmla="*/ f29 1 65"/>
                <a:gd name="f37" fmla="*/ f30 1 6"/>
                <a:gd name="f38" fmla="*/ f31 1 65"/>
                <a:gd name="f39" fmla="*/ f32 1 65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6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58"/>
                </a:cxn>
                <a:cxn ang="f44">
                  <a:pos x="f60" y="f58"/>
                </a:cxn>
                <a:cxn ang="f44">
                  <a:pos x="f55" y="f56"/>
                </a:cxn>
              </a:cxnLst>
              <a:rect l="f51" t="f54" r="f52" b="f53"/>
              <a:pathLst>
                <a:path w="65" h="6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9"/>
                    <a:pt x="f5" y="f13"/>
                  </a:cubicBezTo>
                  <a:cubicBezTo>
                    <a:pt x="f9" y="f7"/>
                    <a:pt x="f17" y="f15"/>
                    <a:pt x="f18" y="f13"/>
                  </a:cubicBez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1" name="Figura a mano libera 112">
              <a:extLst>
                <a:ext uri="{FF2B5EF4-FFF2-40B4-BE49-F238E27FC236}">
                  <a16:creationId xmlns:a16="http://schemas.microsoft.com/office/drawing/2014/main" id="{01FDEC0C-8FF6-4CFF-80F9-E1A3E220F215}"/>
                </a:ext>
              </a:extLst>
            </p:cNvPr>
            <p:cNvSpPr/>
            <p:nvPr/>
          </p:nvSpPr>
          <p:spPr>
            <a:xfrm>
              <a:off x="3099834" y="4737076"/>
              <a:ext cx="28364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"/>
                <a:gd name="f8" fmla="val 12"/>
                <a:gd name="f9" fmla="+- 0 0 -90"/>
                <a:gd name="f10" fmla="*/ f3 1 30"/>
                <a:gd name="f11" fmla="*/ f4 1 1"/>
                <a:gd name="f12" fmla="+- f7 0 f5"/>
                <a:gd name="f13" fmla="+- f6 0 f5"/>
                <a:gd name="f14" fmla="*/ f9 f0 1"/>
                <a:gd name="f15" fmla="*/ f13 1 30"/>
                <a:gd name="f16" fmla="*/ 12 f13 1"/>
                <a:gd name="f17" fmla="*/ 0 f12 1"/>
                <a:gd name="f18" fmla="*/ 0 f13 1"/>
                <a:gd name="f19" fmla="*/ 1 f12 1"/>
                <a:gd name="f20" fmla="*/ 30 f13 1"/>
                <a:gd name="f21" fmla="*/ 0 1 f12"/>
                <a:gd name="f22" fmla="*/ f7 1 f12"/>
                <a:gd name="f23" fmla="*/ f14 1 f2"/>
                <a:gd name="f24" fmla="*/ f16 1 30"/>
                <a:gd name="f25" fmla="*/ f18 1 30"/>
                <a:gd name="f26" fmla="*/ f20 1 30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0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2" name="Figura a mano libera 113">
              <a:extLst>
                <a:ext uri="{FF2B5EF4-FFF2-40B4-BE49-F238E27FC236}">
                  <a16:creationId xmlns:a16="http://schemas.microsoft.com/office/drawing/2014/main" id="{12C680FC-6D13-4882-B81E-FABC80C91592}"/>
                </a:ext>
              </a:extLst>
            </p:cNvPr>
            <p:cNvSpPr/>
            <p:nvPr/>
          </p:nvSpPr>
          <p:spPr>
            <a:xfrm>
              <a:off x="3070692" y="4738338"/>
              <a:ext cx="291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"/>
                <a:gd name="f8" fmla="val 4"/>
                <a:gd name="f9" fmla="val 1"/>
                <a:gd name="f10" fmla="val 9"/>
                <a:gd name="f11" fmla="+- 0 0 -90"/>
                <a:gd name="f12" fmla="*/ f3 1 3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30"/>
                <a:gd name="f19" fmla="*/ 30 f15 1"/>
                <a:gd name="f20" fmla="*/ 0 f14 1"/>
                <a:gd name="f21" fmla="*/ 0 f15 1"/>
                <a:gd name="f22" fmla="*/ 9 f15 1"/>
                <a:gd name="f23" fmla="*/ 2 f14 1"/>
                <a:gd name="f24" fmla="*/ f16 1 f2"/>
                <a:gd name="f25" fmla="*/ f19 1 30"/>
                <a:gd name="f26" fmla="*/ f20 1 2"/>
                <a:gd name="f27" fmla="*/ f21 1 30"/>
                <a:gd name="f28" fmla="*/ f22 1 30"/>
                <a:gd name="f29" fmla="*/ f23 1 2"/>
                <a:gd name="f30" fmla="*/ 0 1 f18"/>
                <a:gd name="f31" fmla="*/ f6 1 f18"/>
                <a:gd name="f32" fmla="*/ 0 1 f17"/>
                <a:gd name="f33" fmla="*/ f7 1 f17"/>
                <a:gd name="f34" fmla="+- f24 0 f1"/>
                <a:gd name="f35" fmla="*/ f25 1 f18"/>
                <a:gd name="f36" fmla="*/ f26 1 f17"/>
                <a:gd name="f37" fmla="*/ f27 1 f18"/>
                <a:gd name="f38" fmla="*/ f28 1 f18"/>
                <a:gd name="f39" fmla="*/ f29 1 f17"/>
                <a:gd name="f40" fmla="*/ f30 f12 1"/>
                <a:gd name="f41" fmla="*/ f31 f12 1"/>
                <a:gd name="f42" fmla="*/ f33 f13 1"/>
                <a:gd name="f43" fmla="*/ f32 f13 1"/>
                <a:gd name="f44" fmla="*/ f35 f12 1"/>
                <a:gd name="f45" fmla="*/ f36 f13 1"/>
                <a:gd name="f46" fmla="*/ f37 f12 1"/>
                <a:gd name="f47" fmla="*/ f38 f12 1"/>
                <a:gd name="f48" fmla="*/ f3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5"/>
                </a:cxn>
                <a:cxn ang="f34">
                  <a:pos x="f44" y="f45"/>
                </a:cxn>
                <a:cxn ang="f34">
                  <a:pos x="f46" y="f45"/>
                </a:cxn>
                <a:cxn ang="f34">
                  <a:pos x="f47" y="f48"/>
                </a:cxn>
                <a:cxn ang="f34">
                  <a:pos x="f44" y="f45"/>
                </a:cxn>
              </a:cxnLst>
              <a:rect l="f40" t="f43" r="f41" b="f42"/>
              <a:pathLst>
                <a:path w="30" h="2">
                  <a:moveTo>
                    <a:pt x="f6" y="f5"/>
                  </a:moveTo>
                  <a:lnTo>
                    <a:pt x="f6" y="f5"/>
                  </a:lnTo>
                  <a:lnTo>
                    <a:pt x="f5" y="f5"/>
                  </a:lnTo>
                  <a:cubicBezTo>
                    <a:pt x="f7" y="f5"/>
                    <a:pt x="f8" y="f9"/>
                    <a:pt x="f10" y="f7"/>
                  </a:cubicBez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3" name="Figura a mano libera 114">
              <a:extLst>
                <a:ext uri="{FF2B5EF4-FFF2-40B4-BE49-F238E27FC236}">
                  <a16:creationId xmlns:a16="http://schemas.microsoft.com/office/drawing/2014/main" id="{99253CEF-0DA4-4C11-8188-A22236E2BFDF}"/>
                </a:ext>
              </a:extLst>
            </p:cNvPr>
            <p:cNvSpPr/>
            <p:nvPr/>
          </p:nvSpPr>
          <p:spPr>
            <a:xfrm>
              <a:off x="2954883" y="4737076"/>
              <a:ext cx="4175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1754"/>
                <a:gd name="f8" fmla="+- 0 0 -90"/>
                <a:gd name="f9" fmla="abs f3"/>
                <a:gd name="f10" fmla="abs f4"/>
                <a:gd name="f11" fmla="abs f5"/>
                <a:gd name="f12" fmla="*/ f3 1 41754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41754"/>
                <a:gd name="f20" fmla="*/ f13 1 0"/>
                <a:gd name="f21" fmla="*/ f15 1 f2"/>
                <a:gd name="f22" fmla="*/ f16 1 41754"/>
                <a:gd name="f23" fmla="*/ f17 1 21600"/>
                <a:gd name="f24" fmla="*/ 21600 f17 1"/>
                <a:gd name="f25" fmla="*/ 41754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41754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4" name="Figura a mano libera 115">
              <a:extLst>
                <a:ext uri="{FF2B5EF4-FFF2-40B4-BE49-F238E27FC236}">
                  <a16:creationId xmlns:a16="http://schemas.microsoft.com/office/drawing/2014/main" id="{0B912651-49BF-4A67-A614-A40BF24EA685}"/>
                </a:ext>
              </a:extLst>
            </p:cNvPr>
            <p:cNvSpPr/>
            <p:nvPr/>
          </p:nvSpPr>
          <p:spPr>
            <a:xfrm>
              <a:off x="2996635" y="4737076"/>
              <a:ext cx="322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1"/>
                <a:gd name="f8" fmla="val 33"/>
                <a:gd name="f9" fmla="+- 0 0 -90"/>
                <a:gd name="f10" fmla="*/ f3 1 34"/>
                <a:gd name="f11" fmla="*/ f4 1 1"/>
                <a:gd name="f12" fmla="+- f7 0 f5"/>
                <a:gd name="f13" fmla="+- f6 0 f5"/>
                <a:gd name="f14" fmla="*/ f9 f0 1"/>
                <a:gd name="f15" fmla="*/ f13 1 34"/>
                <a:gd name="f16" fmla="*/ 34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34"/>
                <a:gd name="f25" fmla="*/ f18 1 34"/>
                <a:gd name="f26" fmla="*/ f20 1 34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4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5" name="Figura a mano libera 116">
              <a:extLst>
                <a:ext uri="{FF2B5EF4-FFF2-40B4-BE49-F238E27FC236}">
                  <a16:creationId xmlns:a16="http://schemas.microsoft.com/office/drawing/2014/main" id="{8F397B85-D4E8-4C6B-9D66-F3C5AF4AA879}"/>
                </a:ext>
              </a:extLst>
            </p:cNvPr>
            <p:cNvSpPr/>
            <p:nvPr/>
          </p:nvSpPr>
          <p:spPr>
            <a:xfrm>
              <a:off x="3019485" y="4734543"/>
              <a:ext cx="51206" cy="38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4"/>
                <a:gd name="f8" fmla="val 49"/>
                <a:gd name="f9" fmla="val 2"/>
                <a:gd name="f10" fmla="val 43"/>
                <a:gd name="f11" fmla="val 1"/>
                <a:gd name="f12" fmla="val 9"/>
                <a:gd name="f13" fmla="val 3"/>
                <a:gd name="f14" fmla="+- 0 0 -90"/>
                <a:gd name="f15" fmla="*/ f3 1 54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54"/>
                <a:gd name="f22" fmla="*/ 54 f18 1"/>
                <a:gd name="f23" fmla="*/ 4 f17 1"/>
                <a:gd name="f24" fmla="*/ 0 f18 1"/>
                <a:gd name="f25" fmla="*/ 1 f17 1"/>
                <a:gd name="f26" fmla="*/ 9 f18 1"/>
                <a:gd name="f27" fmla="*/ 3 f17 1"/>
                <a:gd name="f28" fmla="*/ f19 1 f2"/>
                <a:gd name="f29" fmla="*/ f22 1 54"/>
                <a:gd name="f30" fmla="*/ f23 1 4"/>
                <a:gd name="f31" fmla="*/ f24 1 54"/>
                <a:gd name="f32" fmla="*/ f25 1 4"/>
                <a:gd name="f33" fmla="*/ f26 1 54"/>
                <a:gd name="f34" fmla="*/ f27 1 4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54" h="4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5"/>
                    <a:pt x="f5" y="f11"/>
                  </a:cubicBezTo>
                  <a:lnTo>
                    <a:pt x="f12" y="f13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6" name="Figura a mano libera 117">
              <a:extLst>
                <a:ext uri="{FF2B5EF4-FFF2-40B4-BE49-F238E27FC236}">
                  <a16:creationId xmlns:a16="http://schemas.microsoft.com/office/drawing/2014/main" id="{6CB82F82-7041-41B1-A606-14ED7F5C5192}"/>
                </a:ext>
              </a:extLst>
            </p:cNvPr>
            <p:cNvSpPr/>
            <p:nvPr/>
          </p:nvSpPr>
          <p:spPr>
            <a:xfrm>
              <a:off x="4232693" y="4775097"/>
              <a:ext cx="3623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"/>
                <a:gd name="f8" fmla="val 34"/>
                <a:gd name="f9" fmla="val 1"/>
                <a:gd name="f10" fmla="val 4"/>
                <a:gd name="f11" fmla="+- 0 0 -90"/>
                <a:gd name="f12" fmla="*/ f3 1 38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38"/>
                <a:gd name="f19" fmla="*/ 34 f15 1"/>
                <a:gd name="f20" fmla="*/ 0 f14 1"/>
                <a:gd name="f21" fmla="*/ 0 f15 1"/>
                <a:gd name="f22" fmla="*/ 1 f14 1"/>
                <a:gd name="f23" fmla="*/ 4 f15 1"/>
                <a:gd name="f24" fmla="*/ 2 f14 1"/>
                <a:gd name="f25" fmla="*/ 38 f15 1"/>
                <a:gd name="f26" fmla="*/ f16 1 f2"/>
                <a:gd name="f27" fmla="*/ f19 1 38"/>
                <a:gd name="f28" fmla="*/ f20 1 2"/>
                <a:gd name="f29" fmla="*/ f21 1 38"/>
                <a:gd name="f30" fmla="*/ f22 1 2"/>
                <a:gd name="f31" fmla="*/ f23 1 38"/>
                <a:gd name="f32" fmla="*/ f24 1 2"/>
                <a:gd name="f33" fmla="*/ f25 1 38"/>
                <a:gd name="f34" fmla="*/ 0 1 f18"/>
                <a:gd name="f35" fmla="*/ f6 1 f18"/>
                <a:gd name="f36" fmla="*/ 0 1 f17"/>
                <a:gd name="f37" fmla="*/ f7 1 f17"/>
                <a:gd name="f38" fmla="+- f26 0 f1"/>
                <a:gd name="f39" fmla="*/ f27 1 f18"/>
                <a:gd name="f40" fmla="*/ f28 1 f17"/>
                <a:gd name="f41" fmla="*/ f29 1 f18"/>
                <a:gd name="f42" fmla="*/ f30 1 f17"/>
                <a:gd name="f43" fmla="*/ f31 1 f18"/>
                <a:gd name="f44" fmla="*/ f32 1 f17"/>
                <a:gd name="f45" fmla="*/ f33 1 f18"/>
                <a:gd name="f46" fmla="*/ f34 f12 1"/>
                <a:gd name="f47" fmla="*/ f35 f12 1"/>
                <a:gd name="f48" fmla="*/ f37 f13 1"/>
                <a:gd name="f49" fmla="*/ f36 f13 1"/>
                <a:gd name="f50" fmla="*/ f39 f12 1"/>
                <a:gd name="f51" fmla="*/ f40 f13 1"/>
                <a:gd name="f52" fmla="*/ f41 f12 1"/>
                <a:gd name="f53" fmla="*/ f42 f13 1"/>
                <a:gd name="f54" fmla="*/ f43 f12 1"/>
                <a:gd name="f55" fmla="*/ f44 f13 1"/>
                <a:gd name="f56" fmla="*/ f4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0" y="f51"/>
                </a:cxn>
                <a:cxn ang="f38">
                  <a:pos x="f50" y="f51"/>
                </a:cxn>
                <a:cxn ang="f38">
                  <a:pos x="f52" y="f53"/>
                </a:cxn>
                <a:cxn ang="f38">
                  <a:pos x="f54" y="f55"/>
                </a:cxn>
                <a:cxn ang="f38">
                  <a:pos x="f56" y="f53"/>
                </a:cxn>
                <a:cxn ang="f38">
                  <a:pos x="f50" y="f51"/>
                </a:cxn>
              </a:cxnLst>
              <a:rect l="f46" t="f49" r="f47" b="f48"/>
              <a:pathLst>
                <a:path w="38" h="2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6" y="f9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7" name="Figura a mano libera 118">
              <a:extLst>
                <a:ext uri="{FF2B5EF4-FFF2-40B4-BE49-F238E27FC236}">
                  <a16:creationId xmlns:a16="http://schemas.microsoft.com/office/drawing/2014/main" id="{A769DBB1-E4D2-4348-B892-964679755283}"/>
                </a:ext>
              </a:extLst>
            </p:cNvPr>
            <p:cNvSpPr/>
            <p:nvPr/>
          </p:nvSpPr>
          <p:spPr>
            <a:xfrm>
              <a:off x="4058591" y="4773835"/>
              <a:ext cx="196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9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8" name="Figura a mano libera 119">
              <a:extLst>
                <a:ext uri="{FF2B5EF4-FFF2-40B4-BE49-F238E27FC236}">
                  <a16:creationId xmlns:a16="http://schemas.microsoft.com/office/drawing/2014/main" id="{56BEE7AF-C289-47E2-981F-A1322747A701}"/>
                </a:ext>
              </a:extLst>
            </p:cNvPr>
            <p:cNvSpPr/>
            <p:nvPr/>
          </p:nvSpPr>
          <p:spPr>
            <a:xfrm>
              <a:off x="3831701" y="4773835"/>
              <a:ext cx="226890" cy="12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8"/>
                <a:gd name="f7" fmla="val 14"/>
                <a:gd name="f8" fmla="val 113"/>
                <a:gd name="f9" fmla="val 12"/>
                <a:gd name="f10" fmla="val 73"/>
                <a:gd name="f11" fmla="val 10"/>
                <a:gd name="f12" fmla="val 168"/>
                <a:gd name="f13" fmla="val 9"/>
                <a:gd name="f14" fmla="val 94"/>
                <a:gd name="f15" fmla="val 88"/>
                <a:gd name="f16" fmla="val 7"/>
                <a:gd name="f17" fmla="val 122"/>
                <a:gd name="f18" fmla="val 5"/>
                <a:gd name="f19" fmla="val 157"/>
                <a:gd name="f20" fmla="val 6"/>
                <a:gd name="f21" fmla="val 155"/>
                <a:gd name="f22" fmla="val 123"/>
                <a:gd name="f23" fmla="val 145"/>
                <a:gd name="f24" fmla="val 8"/>
                <a:gd name="f25" fmla="val 177"/>
                <a:gd name="f26" fmla="val 169"/>
                <a:gd name="f27" fmla="val 208"/>
                <a:gd name="f28" fmla="val 4"/>
                <a:gd name="f29" fmla="val 212"/>
                <a:gd name="f30" fmla="val 3"/>
                <a:gd name="f31" fmla="val 1"/>
                <a:gd name="f32" fmla="val 191"/>
                <a:gd name="f33" fmla="val 2"/>
                <a:gd name="f34" fmla="val 92"/>
                <a:gd name="f35" fmla="val 32"/>
                <a:gd name="f36" fmla="val 20"/>
                <a:gd name="f37" fmla="val 19"/>
                <a:gd name="f38" fmla="val 13"/>
                <a:gd name="f39" fmla="val 24"/>
                <a:gd name="f40" fmla="val 110"/>
                <a:gd name="f41" fmla="+- 0 0 -90"/>
                <a:gd name="f42" fmla="*/ f3 1 238"/>
                <a:gd name="f43" fmla="*/ f4 1 14"/>
                <a:gd name="f44" fmla="+- f7 0 f5"/>
                <a:gd name="f45" fmla="+- f6 0 f5"/>
                <a:gd name="f46" fmla="*/ f41 f0 1"/>
                <a:gd name="f47" fmla="*/ f45 1 238"/>
                <a:gd name="f48" fmla="*/ f44 1 14"/>
                <a:gd name="f49" fmla="*/ 113 f45 1"/>
                <a:gd name="f50" fmla="*/ 12 f44 1"/>
                <a:gd name="f51" fmla="*/ 94 f45 1"/>
                <a:gd name="f52" fmla="*/ 9 f44 1"/>
                <a:gd name="f53" fmla="*/ 157 f45 1"/>
                <a:gd name="f54" fmla="*/ 6 f44 1"/>
                <a:gd name="f55" fmla="*/ 145 f45 1"/>
                <a:gd name="f56" fmla="*/ 8 f44 1"/>
                <a:gd name="f57" fmla="*/ 169 f45 1"/>
                <a:gd name="f58" fmla="*/ 238 f45 1"/>
                <a:gd name="f59" fmla="*/ 1 f44 1"/>
                <a:gd name="f60" fmla="*/ 32 f45 1"/>
                <a:gd name="f61" fmla="*/ 3 f44 1"/>
                <a:gd name="f62" fmla="*/ 19 f45 1"/>
                <a:gd name="f63" fmla="*/ 13 f44 1"/>
                <a:gd name="f64" fmla="*/ f46 1 f2"/>
                <a:gd name="f65" fmla="*/ f49 1 238"/>
                <a:gd name="f66" fmla="*/ f50 1 14"/>
                <a:gd name="f67" fmla="*/ f51 1 238"/>
                <a:gd name="f68" fmla="*/ f52 1 14"/>
                <a:gd name="f69" fmla="*/ f53 1 238"/>
                <a:gd name="f70" fmla="*/ f54 1 14"/>
                <a:gd name="f71" fmla="*/ f55 1 238"/>
                <a:gd name="f72" fmla="*/ f56 1 14"/>
                <a:gd name="f73" fmla="*/ f57 1 238"/>
                <a:gd name="f74" fmla="*/ f58 1 238"/>
                <a:gd name="f75" fmla="*/ f59 1 14"/>
                <a:gd name="f76" fmla="*/ f60 1 238"/>
                <a:gd name="f77" fmla="*/ f61 1 14"/>
                <a:gd name="f78" fmla="*/ f62 1 238"/>
                <a:gd name="f79" fmla="*/ f63 1 14"/>
                <a:gd name="f80" fmla="*/ 0 1 f47"/>
                <a:gd name="f81" fmla="*/ f6 1 f47"/>
                <a:gd name="f82" fmla="*/ 0 1 f48"/>
                <a:gd name="f83" fmla="*/ f7 1 f48"/>
                <a:gd name="f84" fmla="+- f64 0 f1"/>
                <a:gd name="f85" fmla="*/ f65 1 f47"/>
                <a:gd name="f86" fmla="*/ f66 1 f48"/>
                <a:gd name="f87" fmla="*/ f67 1 f47"/>
                <a:gd name="f88" fmla="*/ f68 1 f48"/>
                <a:gd name="f89" fmla="*/ f69 1 f47"/>
                <a:gd name="f90" fmla="*/ f70 1 f48"/>
                <a:gd name="f91" fmla="*/ f71 1 f47"/>
                <a:gd name="f92" fmla="*/ f72 1 f48"/>
                <a:gd name="f93" fmla="*/ f73 1 f47"/>
                <a:gd name="f94" fmla="*/ f74 1 f47"/>
                <a:gd name="f95" fmla="*/ f75 1 f48"/>
                <a:gd name="f96" fmla="*/ f76 1 f47"/>
                <a:gd name="f97" fmla="*/ f77 1 f48"/>
                <a:gd name="f98" fmla="*/ f78 1 f47"/>
                <a:gd name="f99" fmla="*/ f79 1 f48"/>
                <a:gd name="f100" fmla="*/ f80 f42 1"/>
                <a:gd name="f101" fmla="*/ f81 f42 1"/>
                <a:gd name="f102" fmla="*/ f83 f43 1"/>
                <a:gd name="f103" fmla="*/ f82 f43 1"/>
                <a:gd name="f104" fmla="*/ f85 f42 1"/>
                <a:gd name="f105" fmla="*/ f86 f43 1"/>
                <a:gd name="f106" fmla="*/ f87 f42 1"/>
                <a:gd name="f107" fmla="*/ f88 f43 1"/>
                <a:gd name="f108" fmla="*/ f89 f42 1"/>
                <a:gd name="f109" fmla="*/ f90 f43 1"/>
                <a:gd name="f110" fmla="*/ f91 f42 1"/>
                <a:gd name="f111" fmla="*/ f92 f43 1"/>
                <a:gd name="f112" fmla="*/ f93 f42 1"/>
                <a:gd name="f113" fmla="*/ f94 f42 1"/>
                <a:gd name="f114" fmla="*/ f95 f43 1"/>
                <a:gd name="f115" fmla="*/ f96 f42 1"/>
                <a:gd name="f116" fmla="*/ f97 f43 1"/>
                <a:gd name="f117" fmla="*/ f98 f42 1"/>
                <a:gd name="f118" fmla="*/ f99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4" y="f105"/>
                </a:cxn>
                <a:cxn ang="f84">
                  <a:pos x="f104" y="f105"/>
                </a:cxn>
                <a:cxn ang="f84">
                  <a:pos x="f106" y="f107"/>
                </a:cxn>
                <a:cxn ang="f84">
                  <a:pos x="f108" y="f109"/>
                </a:cxn>
                <a:cxn ang="f84">
                  <a:pos x="f110" y="f111"/>
                </a:cxn>
                <a:cxn ang="f84">
                  <a:pos x="f112" y="f109"/>
                </a:cxn>
                <a:cxn ang="f84">
                  <a:pos x="f113" y="f114"/>
                </a:cxn>
                <a:cxn ang="f84">
                  <a:pos x="f115" y="f116"/>
                </a:cxn>
                <a:cxn ang="f84">
                  <a:pos x="f117" y="f118"/>
                </a:cxn>
                <a:cxn ang="f84">
                  <a:pos x="f104" y="f105"/>
                </a:cxn>
              </a:cxnLst>
              <a:rect l="f100" t="f103" r="f101" b="f102"/>
              <a:pathLst>
                <a:path w="238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16"/>
                    <a:pt x="f22" y="f16"/>
                    <a:pt x="f23" y="f24"/>
                  </a:cubicBezTo>
                  <a:cubicBezTo>
                    <a:pt x="f12" y="f16"/>
                    <a:pt x="f25" y="f24"/>
                    <a:pt x="f26" y="f20"/>
                  </a:cubicBezTo>
                  <a:cubicBezTo>
                    <a:pt x="f27" y="f28"/>
                    <a:pt x="f29" y="f30"/>
                    <a:pt x="f6" y="f31"/>
                  </a:cubicBezTo>
                  <a:cubicBezTo>
                    <a:pt x="f32" y="f33"/>
                    <a:pt x="f34" y="f5"/>
                    <a:pt x="f35" y="f30"/>
                  </a:cubicBezTo>
                  <a:cubicBezTo>
                    <a:pt x="f5" y="f20"/>
                    <a:pt x="f36" y="f13"/>
                    <a:pt x="f37" y="f38"/>
                  </a:cubicBezTo>
                  <a:cubicBezTo>
                    <a:pt x="f39" y="f7"/>
                    <a:pt x="f40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9" name="Figura a mano libera 120">
              <a:extLst>
                <a:ext uri="{FF2B5EF4-FFF2-40B4-BE49-F238E27FC236}">
                  <a16:creationId xmlns:a16="http://schemas.microsoft.com/office/drawing/2014/main" id="{763D52BD-E411-43ED-B247-9CE1D977856B}"/>
                </a:ext>
              </a:extLst>
            </p:cNvPr>
            <p:cNvSpPr/>
            <p:nvPr/>
          </p:nvSpPr>
          <p:spPr>
            <a:xfrm>
              <a:off x="3999503" y="4786509"/>
              <a:ext cx="33878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"/>
                <a:gd name="f8" fmla="val 1"/>
                <a:gd name="f9" fmla="val 19"/>
                <a:gd name="f10" fmla="val 24"/>
                <a:gd name="f11" fmla="val 33"/>
                <a:gd name="f12" fmla="val 15"/>
                <a:gd name="f13" fmla="+- 0 0 -90"/>
                <a:gd name="f14" fmla="*/ f3 1 36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36"/>
                <a:gd name="f21" fmla="*/ 0 f17 1"/>
                <a:gd name="f22" fmla="*/ 1 f16 1"/>
                <a:gd name="f23" fmla="*/ 36 f17 1"/>
                <a:gd name="f24" fmla="*/ f18 1 f2"/>
                <a:gd name="f25" fmla="*/ f21 1 36"/>
                <a:gd name="f26" fmla="*/ f22 1 2"/>
                <a:gd name="f27" fmla="*/ f23 1 36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36" h="2">
                  <a:moveTo>
                    <a:pt x="f5" y="f8"/>
                  </a:moveTo>
                  <a:lnTo>
                    <a:pt x="f5" y="f8"/>
                  </a:lnTo>
                  <a:cubicBezTo>
                    <a:pt x="f9" y="f7"/>
                    <a:pt x="f10" y="f8"/>
                    <a:pt x="f6" y="f8"/>
                  </a:cubicBezTo>
                  <a:cubicBezTo>
                    <a:pt x="f11" y="f5"/>
                    <a:pt x="f12" y="f8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0" name="Figura a mano libera 121">
              <a:extLst>
                <a:ext uri="{FF2B5EF4-FFF2-40B4-BE49-F238E27FC236}">
                  <a16:creationId xmlns:a16="http://schemas.microsoft.com/office/drawing/2014/main" id="{18B5932E-D416-430A-9216-50620EA110CE}"/>
                </a:ext>
              </a:extLst>
            </p:cNvPr>
            <p:cNvSpPr/>
            <p:nvPr/>
          </p:nvSpPr>
          <p:spPr>
            <a:xfrm>
              <a:off x="3558341" y="4762423"/>
              <a:ext cx="55147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2"/>
                <a:gd name="f8" fmla="val 37"/>
                <a:gd name="f9" fmla="val 34"/>
                <a:gd name="f10" fmla="val 1"/>
                <a:gd name="f11" fmla="val 7"/>
                <a:gd name="f12" fmla="val 46"/>
                <a:gd name="f13" fmla="val 42"/>
                <a:gd name="f14" fmla="+- 0 0 -90"/>
                <a:gd name="f15" fmla="*/ f3 1 58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58"/>
                <a:gd name="f22" fmla="*/ 37 f18 1"/>
                <a:gd name="f23" fmla="*/ 0 f17 1"/>
                <a:gd name="f24" fmla="*/ 7 f18 1"/>
                <a:gd name="f25" fmla="*/ 2 f17 1"/>
                <a:gd name="f26" fmla="*/ 58 f18 1"/>
                <a:gd name="f27" fmla="*/ f19 1 f2"/>
                <a:gd name="f28" fmla="*/ f22 1 58"/>
                <a:gd name="f29" fmla="*/ f23 1 2"/>
                <a:gd name="f30" fmla="*/ f24 1 58"/>
                <a:gd name="f31" fmla="*/ f25 1 2"/>
                <a:gd name="f32" fmla="*/ f26 1 58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47" y="f48"/>
                </a:cxn>
              </a:cxnLst>
              <a:rect l="f43" t="f46" r="f44" b="f45"/>
              <a:pathLst>
                <a:path w="58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10"/>
                    <a:pt x="f11" y="f7"/>
                  </a:cubicBezTo>
                  <a:lnTo>
                    <a:pt x="f6" y="f7"/>
                  </a:lnTo>
                  <a:cubicBezTo>
                    <a:pt x="f12" y="f7"/>
                    <a:pt x="f13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1" name="Figura a mano libera 122">
              <a:extLst>
                <a:ext uri="{FF2B5EF4-FFF2-40B4-BE49-F238E27FC236}">
                  <a16:creationId xmlns:a16="http://schemas.microsoft.com/office/drawing/2014/main" id="{D3B594E8-A6DA-4D75-B201-FB75C390A160}"/>
                </a:ext>
              </a:extLst>
            </p:cNvPr>
            <p:cNvSpPr/>
            <p:nvPr/>
          </p:nvSpPr>
          <p:spPr>
            <a:xfrm>
              <a:off x="3613480" y="4763054"/>
              <a:ext cx="22055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1"/>
                <a:gd name="f8" fmla="val 6"/>
                <a:gd name="f9" fmla="val 13"/>
                <a:gd name="f10" fmla="+- 0 0 -90"/>
                <a:gd name="f11" fmla="*/ f3 1 23"/>
                <a:gd name="f12" fmla="*/ f4 1 1"/>
                <a:gd name="f13" fmla="+- f7 0 f5"/>
                <a:gd name="f14" fmla="+- f6 0 f5"/>
                <a:gd name="f15" fmla="*/ f10 f0 1"/>
                <a:gd name="f16" fmla="*/ f14 1 23"/>
                <a:gd name="f17" fmla="*/ 23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3"/>
                <a:gd name="f25" fmla="*/ f19 1 23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3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2" name="Figura a mano libera 123">
              <a:extLst>
                <a:ext uri="{FF2B5EF4-FFF2-40B4-BE49-F238E27FC236}">
                  <a16:creationId xmlns:a16="http://schemas.microsoft.com/office/drawing/2014/main" id="{CE33B96C-9DD9-4B39-9D77-4D92C0365FD8}"/>
                </a:ext>
              </a:extLst>
            </p:cNvPr>
            <p:cNvSpPr/>
            <p:nvPr/>
          </p:nvSpPr>
          <p:spPr>
            <a:xfrm>
              <a:off x="3591424" y="4762423"/>
              <a:ext cx="315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151"/>
                <a:gd name="f8" fmla="val 2101"/>
                <a:gd name="f9" fmla="+- 0 0 -90"/>
                <a:gd name="f10" fmla="abs f3"/>
                <a:gd name="f11" fmla="abs f4"/>
                <a:gd name="f12" fmla="abs f5"/>
                <a:gd name="f13" fmla="*/ f3 1 3151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3151"/>
                <a:gd name="f21" fmla="*/ f14 1 0"/>
                <a:gd name="f22" fmla="*/ f16 1 f2"/>
                <a:gd name="f23" fmla="*/ f17 1 3151"/>
                <a:gd name="f24" fmla="*/ f18 1 21600"/>
                <a:gd name="f25" fmla="*/ 21600 f18 1"/>
                <a:gd name="f26" fmla="*/ 0 1 f20"/>
                <a:gd name="f27" fmla="*/ 0 1 f21"/>
                <a:gd name="f28" fmla="*/ 2101 1 f20"/>
                <a:gd name="f29" fmla="*/ 3151 1 f20"/>
                <a:gd name="f30" fmla="*/ 1 1 f21"/>
                <a:gd name="f31" fmla="+- f22 0 f1"/>
                <a:gd name="f32" fmla="min f24 f23"/>
                <a:gd name="f33" fmla="*/ f25 1 f19"/>
                <a:gd name="f34" fmla="*/ f26 f13 1"/>
                <a:gd name="f35" fmla="*/ f29 f13 1"/>
                <a:gd name="f36" fmla="*/ f28 f13 1"/>
                <a:gd name="f37" fmla="val f33"/>
                <a:gd name="f38" fmla="*/ f6 f32 1"/>
                <a:gd name="f39" fmla="+- f37 0 f6"/>
                <a:gd name="f40" fmla="*/ f39 1 0"/>
                <a:gd name="f41" fmla="*/ f30 f40 1"/>
                <a:gd name="f42" fmla="*/ f27 f40 1"/>
                <a:gd name="f43" fmla="*/ f42 f32 1"/>
                <a:gd name="f44" fmla="*/ f4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4" y="f43"/>
                </a:cxn>
                <a:cxn ang="f31">
                  <a:pos x="f34" y="f43"/>
                </a:cxn>
                <a:cxn ang="f31">
                  <a:pos x="f36" y="f43"/>
                </a:cxn>
                <a:cxn ang="f31">
                  <a:pos x="f34" y="f43"/>
                </a:cxn>
              </a:cxnLst>
              <a:rect l="f34" t="f43" r="f35" b="f44"/>
              <a:pathLst>
                <a:path w="3151">
                  <a:moveTo>
                    <a:pt x="f6" y="f38"/>
                  </a:moveTo>
                  <a:lnTo>
                    <a:pt x="f6" y="f38"/>
                  </a:lnTo>
                  <a:lnTo>
                    <a:pt x="f8" y="f38"/>
                  </a:lnTo>
                  <a:cubicBezTo>
                    <a:pt x="f7" y="f38"/>
                    <a:pt x="f7" y="f38"/>
                    <a:pt x="f6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3" name="Figura a mano libera 124">
              <a:extLst>
                <a:ext uri="{FF2B5EF4-FFF2-40B4-BE49-F238E27FC236}">
                  <a16:creationId xmlns:a16="http://schemas.microsoft.com/office/drawing/2014/main" id="{72AC36F9-CD03-4884-9F93-4DF0FA73B3A2}"/>
                </a:ext>
              </a:extLst>
            </p:cNvPr>
            <p:cNvSpPr/>
            <p:nvPr/>
          </p:nvSpPr>
          <p:spPr>
            <a:xfrm>
              <a:off x="2846956" y="4735174"/>
              <a:ext cx="322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1"/>
                <a:gd name="f8" fmla="val 33"/>
                <a:gd name="f9" fmla="val 12"/>
                <a:gd name="f10" fmla="val 9"/>
                <a:gd name="f11" fmla="val 22"/>
                <a:gd name="f12" fmla="+- 0 0 -90"/>
                <a:gd name="f13" fmla="*/ f3 1 34"/>
                <a:gd name="f14" fmla="*/ f4 1 1"/>
                <a:gd name="f15" fmla="+- f7 0 f5"/>
                <a:gd name="f16" fmla="+- f6 0 f5"/>
                <a:gd name="f17" fmla="*/ f12 f0 1"/>
                <a:gd name="f18" fmla="*/ f16 1 34"/>
                <a:gd name="f19" fmla="*/ 33 f16 1"/>
                <a:gd name="f20" fmla="*/ 1 f15 1"/>
                <a:gd name="f21" fmla="*/ 0 f16 1"/>
                <a:gd name="f22" fmla="*/ 0 1 f15"/>
                <a:gd name="f23" fmla="*/ f7 1 f15"/>
                <a:gd name="f24" fmla="*/ f17 1 f2"/>
                <a:gd name="f25" fmla="*/ f19 1 34"/>
                <a:gd name="f26" fmla="*/ f21 1 34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4" h="1">
                  <a:moveTo>
                    <a:pt x="f8" y="f7"/>
                  </a:moveTo>
                  <a:lnTo>
                    <a:pt x="f8" y="f7"/>
                  </a:lnTo>
                  <a:cubicBezTo>
                    <a:pt x="f6" y="f5"/>
                    <a:pt x="f9" y="f7"/>
                    <a:pt x="f5" y="f7"/>
                  </a:cubicBezTo>
                  <a:cubicBezTo>
                    <a:pt x="f10" y="f7"/>
                    <a:pt x="f11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4" name="Figura a mano libera 125">
              <a:extLst>
                <a:ext uri="{FF2B5EF4-FFF2-40B4-BE49-F238E27FC236}">
                  <a16:creationId xmlns:a16="http://schemas.microsoft.com/office/drawing/2014/main" id="{4902532B-6D44-4209-8570-060C50CEDC2F}"/>
                </a:ext>
              </a:extLst>
            </p:cNvPr>
            <p:cNvSpPr/>
            <p:nvPr/>
          </p:nvSpPr>
          <p:spPr>
            <a:xfrm>
              <a:off x="2048914" y="4738978"/>
              <a:ext cx="18909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8907"/>
                <a:gd name="f8" fmla="val 6617"/>
                <a:gd name="f9" fmla="val 10399"/>
                <a:gd name="f10" fmla="+- 0 0 -90"/>
                <a:gd name="f11" fmla="abs f3"/>
                <a:gd name="f12" fmla="abs f4"/>
                <a:gd name="f13" fmla="abs f5"/>
                <a:gd name="f14" fmla="*/ f3 1 18907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18907"/>
                <a:gd name="f22" fmla="*/ f15 1 0"/>
                <a:gd name="f23" fmla="*/ f17 1 f2"/>
                <a:gd name="f24" fmla="*/ f18 1 18907"/>
                <a:gd name="f25" fmla="*/ f19 1 21600"/>
                <a:gd name="f26" fmla="*/ 21600 f19 1"/>
                <a:gd name="f27" fmla="*/ 18907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4 1"/>
                <a:gd name="f35" fmla="*/ f27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18907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9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5" name="Figura a mano libera 126">
              <a:extLst>
                <a:ext uri="{FF2B5EF4-FFF2-40B4-BE49-F238E27FC236}">
                  <a16:creationId xmlns:a16="http://schemas.microsoft.com/office/drawing/2014/main" id="{EB9E96CD-CDB7-411F-A036-44173002F8FD}"/>
                </a:ext>
              </a:extLst>
            </p:cNvPr>
            <p:cNvSpPr/>
            <p:nvPr/>
          </p:nvSpPr>
          <p:spPr>
            <a:xfrm>
              <a:off x="1770817" y="4764325"/>
              <a:ext cx="315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1"/>
                <a:gd name="f8" fmla="val 3"/>
                <a:gd name="f9" fmla="val 2"/>
                <a:gd name="f10" fmla="+- 0 0 -90"/>
                <a:gd name="f11" fmla="*/ f3 1 4"/>
                <a:gd name="f12" fmla="*/ f4 1 1"/>
                <a:gd name="f13" fmla="+- f7 0 f5"/>
                <a:gd name="f14" fmla="+- f6 0 f5"/>
                <a:gd name="f15" fmla="*/ f10 f0 1"/>
                <a:gd name="f16" fmla="*/ f14 1 4"/>
                <a:gd name="f17" fmla="*/ 4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4"/>
                <a:gd name="f25" fmla="*/ f19 1 4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4" h="1">
                  <a:moveTo>
                    <a:pt x="f6" y="f5"/>
                  </a:moveTo>
                  <a:lnTo>
                    <a:pt x="f6" y="f5"/>
                  </a:lnTo>
                  <a:cubicBezTo>
                    <a:pt x="f8" y="f5"/>
                    <a:pt x="f9" y="f7"/>
                    <a:pt x="f5" y="f7"/>
                  </a:cubicBezTo>
                  <a:cubicBezTo>
                    <a:pt x="f9" y="f7"/>
                    <a:pt x="f8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6" name="Figura a mano libera 127">
              <a:extLst>
                <a:ext uri="{FF2B5EF4-FFF2-40B4-BE49-F238E27FC236}">
                  <a16:creationId xmlns:a16="http://schemas.microsoft.com/office/drawing/2014/main" id="{60C6ABA7-2087-4D2A-BE2E-F0481D41F1B0}"/>
                </a:ext>
              </a:extLst>
            </p:cNvPr>
            <p:cNvSpPr/>
            <p:nvPr/>
          </p:nvSpPr>
          <p:spPr>
            <a:xfrm>
              <a:off x="1677064" y="4764325"/>
              <a:ext cx="93753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2"/>
                <a:gd name="f8" fmla="val 1"/>
                <a:gd name="f9" fmla="val 84"/>
                <a:gd name="f10" fmla="val 42"/>
                <a:gd name="f11" fmla="val 26"/>
                <a:gd name="f12" fmla="val 28"/>
                <a:gd name="f13" fmla="val 27"/>
                <a:gd name="f14" fmla="val 82"/>
                <a:gd name="f15" fmla="+- 0 0 -90"/>
                <a:gd name="f16" fmla="*/ f3 1 98"/>
                <a:gd name="f17" fmla="*/ f4 1 2"/>
                <a:gd name="f18" fmla="+- f7 0 f5"/>
                <a:gd name="f19" fmla="+- f6 0 f5"/>
                <a:gd name="f20" fmla="*/ f15 f0 1"/>
                <a:gd name="f21" fmla="*/ f18 1 2"/>
                <a:gd name="f22" fmla="*/ f19 1 98"/>
                <a:gd name="f23" fmla="*/ 98 f19 1"/>
                <a:gd name="f24" fmla="*/ 1 f18 1"/>
                <a:gd name="f25" fmla="*/ 26 f19 1"/>
                <a:gd name="f26" fmla="*/ 28 f19 1"/>
                <a:gd name="f27" fmla="*/ 0 f19 1"/>
                <a:gd name="f28" fmla="*/ 2 f18 1"/>
                <a:gd name="f29" fmla="*/ f20 1 f2"/>
                <a:gd name="f30" fmla="*/ f23 1 98"/>
                <a:gd name="f31" fmla="*/ f24 1 2"/>
                <a:gd name="f32" fmla="*/ f25 1 98"/>
                <a:gd name="f33" fmla="*/ f26 1 98"/>
                <a:gd name="f34" fmla="*/ f27 1 98"/>
                <a:gd name="f35" fmla="*/ f28 1 2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2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6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2"/>
                </a:cxn>
                <a:cxn ang="f40">
                  <a:pos x="f54" y="f52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98" h="2">
                  <a:moveTo>
                    <a:pt x="f6" y="f8"/>
                  </a:moveTo>
                  <a:lnTo>
                    <a:pt x="f6" y="f8"/>
                  </a:lnTo>
                  <a:cubicBezTo>
                    <a:pt x="f9" y="f7"/>
                    <a:pt x="f10" y="f5"/>
                    <a:pt x="f11" y="f8"/>
                  </a:cubicBezTo>
                  <a:lnTo>
                    <a:pt x="f12" y="f8"/>
                  </a:lnTo>
                  <a:lnTo>
                    <a:pt x="f5" y="f7"/>
                  </a:lnTo>
                  <a:cubicBezTo>
                    <a:pt x="f13" y="f7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127" name="Segnaposto testo 2">
            <a:extLst>
              <a:ext uri="{FF2B5EF4-FFF2-40B4-BE49-F238E27FC236}">
                <a16:creationId xmlns:a16="http://schemas.microsoft.com/office/drawing/2014/main" id="{7AF29871-13DD-4E3D-A192-B06A57BFE7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22807" y="5102525"/>
            <a:ext cx="9146382" cy="106967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8" name="Segnaposto piè di pagina 4">
            <a:extLst>
              <a:ext uri="{FF2B5EF4-FFF2-40B4-BE49-F238E27FC236}">
                <a16:creationId xmlns:a16="http://schemas.microsoft.com/office/drawing/2014/main" id="{DB12E4F5-3204-4AE8-9F36-7731F352DE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129" name="Segnaposto data 3">
            <a:extLst>
              <a:ext uri="{FF2B5EF4-FFF2-40B4-BE49-F238E27FC236}">
                <a16:creationId xmlns:a16="http://schemas.microsoft.com/office/drawing/2014/main" id="{83AABC3F-AADC-440A-98CE-C1A665858F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775E87-05C6-425B-B754-911CD6D175B2}" type="datetime1">
              <a:rPr lang="it-IT"/>
              <a:pPr lvl="0"/>
              <a:t>10/08/2020</a:t>
            </a:fld>
            <a:endParaRPr lang="it-IT"/>
          </a:p>
        </p:txBody>
      </p:sp>
      <p:sp>
        <p:nvSpPr>
          <p:cNvPr id="130" name="Segnaposto numero diapositiva 5">
            <a:extLst>
              <a:ext uri="{FF2B5EF4-FFF2-40B4-BE49-F238E27FC236}">
                <a16:creationId xmlns:a16="http://schemas.microsoft.com/office/drawing/2014/main" id="{5250F341-2513-472C-A0D8-D81CC1A49B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43D6A7-3FF9-4F41-82E4-C7EC8C7C7ED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57985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819662-E2AB-410D-912E-D8A9A2AD0CA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grpSp>
        <p:nvGrpSpPr>
          <p:cNvPr id="3" name="linea" descr="Elemento grafico linea">
            <a:extLst>
              <a:ext uri="{FF2B5EF4-FFF2-40B4-BE49-F238E27FC236}">
                <a16:creationId xmlns:a16="http://schemas.microsoft.com/office/drawing/2014/main" id="{9AA6C06F-7283-4553-88E9-4A5F962AED51}"/>
              </a:ext>
            </a:extLst>
          </p:cNvPr>
          <p:cNvGrpSpPr/>
          <p:nvPr/>
        </p:nvGrpSpPr>
        <p:grpSpPr>
          <a:xfrm>
            <a:off x="1522808" y="1514475"/>
            <a:ext cx="10572320" cy="64008"/>
            <a:chOff x="1522411" y="1514475"/>
            <a:chExt cx="10569567" cy="64008"/>
          </a:xfrm>
        </p:grpSpPr>
        <p:sp>
          <p:nvSpPr>
            <p:cNvPr id="4" name="Figura a mano libera 10">
              <a:extLst>
                <a:ext uri="{FF2B5EF4-FFF2-40B4-BE49-F238E27FC236}">
                  <a16:creationId xmlns:a16="http://schemas.microsoft.com/office/drawing/2014/main" id="{48BE00F4-5E52-4158-9EC1-4153D217EDE3}"/>
                </a:ext>
              </a:extLst>
            </p:cNvPr>
            <p:cNvSpPr/>
            <p:nvPr/>
          </p:nvSpPr>
          <p:spPr>
            <a:xfrm>
              <a:off x="12028483" y="1525557"/>
              <a:ext cx="6349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6"/>
                <a:gd name="f8" fmla="val 30"/>
                <a:gd name="f9" fmla="val 3"/>
                <a:gd name="f10" fmla="val 60"/>
                <a:gd name="f11" fmla="val 2"/>
                <a:gd name="f12" fmla="val 26"/>
                <a:gd name="f13" fmla="val 1"/>
                <a:gd name="f14" fmla="val 39"/>
                <a:gd name="f15" fmla="val 8"/>
                <a:gd name="f16" fmla="+- 0 0 -90"/>
                <a:gd name="f17" fmla="*/ f3 1 67"/>
                <a:gd name="f18" fmla="*/ f4 1 6"/>
                <a:gd name="f19" fmla="+- f7 0 f5"/>
                <a:gd name="f20" fmla="+- f6 0 f5"/>
                <a:gd name="f21" fmla="*/ f16 f0 1"/>
                <a:gd name="f22" fmla="*/ f19 1 6"/>
                <a:gd name="f23" fmla="*/ f20 1 67"/>
                <a:gd name="f24" fmla="*/ 30 f20 1"/>
                <a:gd name="f25" fmla="*/ 6 f19 1"/>
                <a:gd name="f26" fmla="*/ 67 f20 1"/>
                <a:gd name="f27" fmla="*/ 3 f19 1"/>
                <a:gd name="f28" fmla="*/ 39 f20 1"/>
                <a:gd name="f29" fmla="*/ 0 f19 1"/>
                <a:gd name="f30" fmla="*/ f21 1 f2"/>
                <a:gd name="f31" fmla="*/ f24 1 67"/>
                <a:gd name="f32" fmla="*/ f25 1 6"/>
                <a:gd name="f33" fmla="*/ f26 1 67"/>
                <a:gd name="f34" fmla="*/ f27 1 6"/>
                <a:gd name="f35" fmla="*/ f28 1 67"/>
                <a:gd name="f36" fmla="*/ f29 1 6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7" h="6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3"/>
                    <a:pt x="f14" y="f5"/>
                  </a:cubicBezTo>
                  <a:cubicBezTo>
                    <a:pt x="f5" y="f13"/>
                    <a:pt x="f15" y="f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igura a mano libera 11">
              <a:extLst>
                <a:ext uri="{FF2B5EF4-FFF2-40B4-BE49-F238E27FC236}">
                  <a16:creationId xmlns:a16="http://schemas.microsoft.com/office/drawing/2014/main" id="{3E2FBCAE-897A-4833-96D7-20C78E385660}"/>
                </a:ext>
              </a:extLst>
            </p:cNvPr>
            <p:cNvSpPr/>
            <p:nvPr/>
          </p:nvSpPr>
          <p:spPr>
            <a:xfrm>
              <a:off x="12022138" y="1532936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"/>
                <a:gd name="f8" fmla="val 1"/>
                <a:gd name="f9" fmla="val 16"/>
                <a:gd name="f10" fmla="val 11"/>
                <a:gd name="f11" fmla="+- 0 0 -90"/>
                <a:gd name="f12" fmla="*/ f3 1 2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0"/>
                <a:gd name="f19" fmla="*/ 0 f15 1"/>
                <a:gd name="f20" fmla="*/ 2 f14 1"/>
                <a:gd name="f21" fmla="*/ 20 f15 1"/>
                <a:gd name="f22" fmla="*/ 1 f14 1"/>
                <a:gd name="f23" fmla="*/ f16 1 f2"/>
                <a:gd name="f24" fmla="*/ f19 1 20"/>
                <a:gd name="f25" fmla="*/ f20 1 2"/>
                <a:gd name="f26" fmla="*/ f21 1 2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20" h="2">
                  <a:moveTo>
                    <a:pt x="f5" y="f7"/>
                  </a:moveTo>
                  <a:lnTo>
                    <a:pt x="f5" y="f7"/>
                  </a:lnTo>
                  <a:lnTo>
                    <a:pt x="f6" y="f8"/>
                  </a:ln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igura a mano libera 12">
              <a:extLst>
                <a:ext uri="{FF2B5EF4-FFF2-40B4-BE49-F238E27FC236}">
                  <a16:creationId xmlns:a16="http://schemas.microsoft.com/office/drawing/2014/main" id="{9390CAA6-8F1E-4F23-8887-8C2DE9353799}"/>
                </a:ext>
              </a:extLst>
            </p:cNvPr>
            <p:cNvSpPr/>
            <p:nvPr/>
          </p:nvSpPr>
          <p:spPr>
            <a:xfrm>
              <a:off x="12041184" y="1531711"/>
              <a:ext cx="39684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6"/>
                <a:gd name="f8" fmla="val 2"/>
                <a:gd name="f9" fmla="val 5"/>
                <a:gd name="f10" fmla="val 3"/>
                <a:gd name="f11" fmla="val 19"/>
                <a:gd name="f12" fmla="val 1"/>
                <a:gd name="f13" fmla="val 15"/>
                <a:gd name="f14" fmla="val 23"/>
                <a:gd name="f15" fmla="+- 0 0 -90"/>
                <a:gd name="f16" fmla="*/ f3 1 41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1"/>
                <a:gd name="f23" fmla="*/ 41 f19 1"/>
                <a:gd name="f24" fmla="*/ 0 f18 1"/>
                <a:gd name="f25" fmla="*/ 0 f19 1"/>
                <a:gd name="f26" fmla="*/ 2 f18 1"/>
                <a:gd name="f27" fmla="*/ 19 f19 1"/>
                <a:gd name="f28" fmla="*/ 1 f18 1"/>
                <a:gd name="f29" fmla="*/ f20 1 f2"/>
                <a:gd name="f30" fmla="*/ f23 1 41"/>
                <a:gd name="f31" fmla="*/ f24 1 6"/>
                <a:gd name="f32" fmla="*/ f25 1 41"/>
                <a:gd name="f33" fmla="*/ f26 1 6"/>
                <a:gd name="f34" fmla="*/ f27 1 41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1" h="6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10"/>
                    <a:pt x="f7" y="f7"/>
                    <a:pt x="f11" y="f12"/>
                  </a:cubicBezTo>
                  <a:cubicBezTo>
                    <a:pt x="f13" y="f10"/>
                    <a:pt x="f14" y="f12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igura a mano libera 15">
              <a:extLst>
                <a:ext uri="{FF2B5EF4-FFF2-40B4-BE49-F238E27FC236}">
                  <a16:creationId xmlns:a16="http://schemas.microsoft.com/office/drawing/2014/main" id="{641F9B8C-F181-45DE-8827-24C0BCF5893C}"/>
                </a:ext>
              </a:extLst>
            </p:cNvPr>
            <p:cNvSpPr/>
            <p:nvPr/>
          </p:nvSpPr>
          <p:spPr>
            <a:xfrm>
              <a:off x="11831641" y="1526782"/>
              <a:ext cx="42857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6"/>
                <a:gd name="f8" fmla="val 2"/>
                <a:gd name="f9" fmla="val 1"/>
                <a:gd name="f10" fmla="val 15"/>
                <a:gd name="f11" fmla="val 4"/>
                <a:gd name="f12" fmla="val 18"/>
                <a:gd name="f13" fmla="val 31"/>
                <a:gd name="f14" fmla="val 3"/>
                <a:gd name="f15" fmla="+- 0 0 -90"/>
                <a:gd name="f16" fmla="*/ f3 1 4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5"/>
                <a:gd name="f23" fmla="*/ 2 f19 1"/>
                <a:gd name="f24" fmla="*/ 0 f18 1"/>
                <a:gd name="f25" fmla="*/ 18 f19 1"/>
                <a:gd name="f26" fmla="*/ 6 f18 1"/>
                <a:gd name="f27" fmla="*/ 45 f19 1"/>
                <a:gd name="f28" fmla="*/ 4 f18 1"/>
                <a:gd name="f29" fmla="*/ f20 1 f2"/>
                <a:gd name="f30" fmla="*/ f23 1 45"/>
                <a:gd name="f31" fmla="*/ f24 1 6"/>
                <a:gd name="f32" fmla="*/ f25 1 45"/>
                <a:gd name="f33" fmla="*/ f26 1 6"/>
                <a:gd name="f34" fmla="*/ f27 1 45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5" h="6">
                  <a:moveTo>
                    <a:pt x="f8" y="f5"/>
                  </a:moveTo>
                  <a:lnTo>
                    <a:pt x="f8" y="f5"/>
                  </a:lnTo>
                  <a:cubicBezTo>
                    <a:pt x="f5" y="f9"/>
                    <a:pt x="f10" y="f11"/>
                    <a:pt x="f12" y="f7"/>
                  </a:cubicBezTo>
                  <a:lnTo>
                    <a:pt x="f6" y="f11"/>
                  </a:lnTo>
                  <a:cubicBezTo>
                    <a:pt x="f13" y="f14"/>
                    <a:pt x="f11" y="f8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igura a mano libera 16">
              <a:extLst>
                <a:ext uri="{FF2B5EF4-FFF2-40B4-BE49-F238E27FC236}">
                  <a16:creationId xmlns:a16="http://schemas.microsoft.com/office/drawing/2014/main" id="{A374E913-B2D0-4248-A1B6-0EC7E899C2BC}"/>
                </a:ext>
              </a:extLst>
            </p:cNvPr>
            <p:cNvSpPr/>
            <p:nvPr/>
          </p:nvSpPr>
          <p:spPr>
            <a:xfrm>
              <a:off x="11809411" y="1531711"/>
              <a:ext cx="4127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"/>
                <a:gd name="f8" fmla="val 42"/>
                <a:gd name="f9" fmla="val 37"/>
                <a:gd name="f10" fmla="val 2"/>
                <a:gd name="f11" fmla="+- 0 0 -90"/>
                <a:gd name="f12" fmla="*/ f3 1 44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44"/>
                <a:gd name="f19" fmla="*/ 42 f15 1"/>
                <a:gd name="f20" fmla="*/ 0 f14 1"/>
                <a:gd name="f21" fmla="*/ 0 f15 1"/>
                <a:gd name="f22" fmla="*/ 3 f14 1"/>
                <a:gd name="f23" fmla="*/ f16 1 f2"/>
                <a:gd name="f24" fmla="*/ f19 1 44"/>
                <a:gd name="f25" fmla="*/ f20 1 3"/>
                <a:gd name="f26" fmla="*/ f21 1 44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44" h="3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igura a mano libera 17">
              <a:extLst>
                <a:ext uri="{FF2B5EF4-FFF2-40B4-BE49-F238E27FC236}">
                  <a16:creationId xmlns:a16="http://schemas.microsoft.com/office/drawing/2014/main" id="{7A76D75D-6972-45C0-8EB0-1940218FDAF7}"/>
                </a:ext>
              </a:extLst>
            </p:cNvPr>
            <p:cNvSpPr/>
            <p:nvPr/>
          </p:nvSpPr>
          <p:spPr>
            <a:xfrm>
              <a:off x="12003091" y="1537865"/>
              <a:ext cx="7778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5"/>
                <a:gd name="f8" fmla="val 14"/>
                <a:gd name="f9" fmla="+- 0 0 -90"/>
                <a:gd name="f10" fmla="*/ f3 1 82"/>
                <a:gd name="f11" fmla="*/ f4 1 5"/>
                <a:gd name="f12" fmla="+- f7 0 f5"/>
                <a:gd name="f13" fmla="+- f6 0 f5"/>
                <a:gd name="f14" fmla="*/ f9 f0 1"/>
                <a:gd name="f15" fmla="*/ f12 1 5"/>
                <a:gd name="f16" fmla="*/ f13 1 82"/>
                <a:gd name="f17" fmla="*/ 14 f13 1"/>
                <a:gd name="f18" fmla="*/ 5 f12 1"/>
                <a:gd name="f19" fmla="*/ 82 f13 1"/>
                <a:gd name="f20" fmla="*/ 0 f12 1"/>
                <a:gd name="f21" fmla="*/ 0 f13 1"/>
                <a:gd name="f22" fmla="*/ f14 1 f2"/>
                <a:gd name="f23" fmla="*/ f17 1 82"/>
                <a:gd name="f24" fmla="*/ f18 1 5"/>
                <a:gd name="f25" fmla="*/ f19 1 82"/>
                <a:gd name="f26" fmla="*/ f20 1 5"/>
                <a:gd name="f27" fmla="*/ f21 1 8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3"/>
                </a:cxn>
                <a:cxn ang="f32">
                  <a:pos x="f42" y="f43"/>
                </a:cxn>
              </a:cxnLst>
              <a:rect l="f38" t="f41" r="f39" b="f40"/>
              <a:pathLst>
                <a:path w="82" h="5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igura a mano libera 18">
              <a:extLst>
                <a:ext uri="{FF2B5EF4-FFF2-40B4-BE49-F238E27FC236}">
                  <a16:creationId xmlns:a16="http://schemas.microsoft.com/office/drawing/2014/main" id="{22F889B8-36A8-4F2A-9D61-0AF2C29CF268}"/>
                </a:ext>
              </a:extLst>
            </p:cNvPr>
            <p:cNvSpPr/>
            <p:nvPr/>
          </p:nvSpPr>
          <p:spPr>
            <a:xfrm>
              <a:off x="11664945" y="1523088"/>
              <a:ext cx="3968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5"/>
                <a:gd name="f8" fmla="val 19"/>
                <a:gd name="f9" fmla="val 4"/>
                <a:gd name="f10" fmla="+- 0 0 -90"/>
                <a:gd name="f11" fmla="*/ f3 1 42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42"/>
                <a:gd name="f18" fmla="*/ 19 f14 1"/>
                <a:gd name="f19" fmla="*/ 4 f13 1"/>
                <a:gd name="f20" fmla="*/ 42 f14 1"/>
                <a:gd name="f21" fmla="*/ 0 f13 1"/>
                <a:gd name="f22" fmla="*/ 0 f14 1"/>
                <a:gd name="f23" fmla="*/ 5 f13 1"/>
                <a:gd name="f24" fmla="*/ f15 1 f2"/>
                <a:gd name="f25" fmla="*/ f18 1 42"/>
                <a:gd name="f26" fmla="*/ f19 1 5"/>
                <a:gd name="f27" fmla="*/ f20 1 42"/>
                <a:gd name="f28" fmla="*/ f21 1 5"/>
                <a:gd name="f29" fmla="*/ f22 1 42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2" h="5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igura a mano libera 19">
              <a:extLst>
                <a:ext uri="{FF2B5EF4-FFF2-40B4-BE49-F238E27FC236}">
                  <a16:creationId xmlns:a16="http://schemas.microsoft.com/office/drawing/2014/main" id="{938101A3-EEF9-400E-BF1B-EB3B3B0B0CA7}"/>
                </a:ext>
              </a:extLst>
            </p:cNvPr>
            <p:cNvSpPr/>
            <p:nvPr/>
          </p:nvSpPr>
          <p:spPr>
            <a:xfrm>
              <a:off x="11506196" y="1521863"/>
              <a:ext cx="92070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6"/>
                <a:gd name="f8" fmla="val 81"/>
                <a:gd name="f9" fmla="val 3"/>
                <a:gd name="f10" fmla="val 57"/>
                <a:gd name="f11" fmla="val 1"/>
                <a:gd name="f12" fmla="val 75"/>
                <a:gd name="f13" fmla="val 47"/>
                <a:gd name="f14" fmla="val 22"/>
                <a:gd name="f15" fmla="val 2"/>
                <a:gd name="f16" fmla="val 5"/>
                <a:gd name="f17" fmla="val 24"/>
                <a:gd name="f18" fmla="val 49"/>
                <a:gd name="f19" fmla="val 4"/>
                <a:gd name="f20" fmla="+- 0 0 -90"/>
                <a:gd name="f21" fmla="*/ f3 1 98"/>
                <a:gd name="f22" fmla="*/ f4 1 6"/>
                <a:gd name="f23" fmla="+- f7 0 f5"/>
                <a:gd name="f24" fmla="+- f6 0 f5"/>
                <a:gd name="f25" fmla="*/ f20 f0 1"/>
                <a:gd name="f26" fmla="*/ f23 1 6"/>
                <a:gd name="f27" fmla="*/ f24 1 98"/>
                <a:gd name="f28" fmla="*/ 81 f24 1"/>
                <a:gd name="f29" fmla="*/ 6 f23 1"/>
                <a:gd name="f30" fmla="*/ 75 f24 1"/>
                <a:gd name="f31" fmla="*/ 0 f23 1"/>
                <a:gd name="f32" fmla="*/ 0 f24 1"/>
                <a:gd name="f33" fmla="*/ 5 f23 1"/>
                <a:gd name="f34" fmla="*/ f25 1 f2"/>
                <a:gd name="f35" fmla="*/ f28 1 98"/>
                <a:gd name="f36" fmla="*/ f29 1 6"/>
                <a:gd name="f37" fmla="*/ f30 1 98"/>
                <a:gd name="f38" fmla="*/ f31 1 6"/>
                <a:gd name="f39" fmla="*/ f32 1 98"/>
                <a:gd name="f40" fmla="*/ f33 1 6"/>
                <a:gd name="f41" fmla="*/ 0 1 f27"/>
                <a:gd name="f42" fmla="*/ f6 1 f27"/>
                <a:gd name="f43" fmla="*/ 0 1 f26"/>
                <a:gd name="f44" fmla="*/ f7 1 f26"/>
                <a:gd name="f45" fmla="+- f34 0 f1"/>
                <a:gd name="f46" fmla="*/ f35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98" h="6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5"/>
                  </a:cubicBezTo>
                  <a:cubicBezTo>
                    <a:pt x="f13" y="f5"/>
                    <a:pt x="f14" y="f15"/>
                    <a:pt x="f5" y="f16"/>
                  </a:cubicBezTo>
                  <a:cubicBezTo>
                    <a:pt x="f17" y="f9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igura a mano libera 20">
              <a:extLst>
                <a:ext uri="{FF2B5EF4-FFF2-40B4-BE49-F238E27FC236}">
                  <a16:creationId xmlns:a16="http://schemas.microsoft.com/office/drawing/2014/main" id="{664F4AA5-7AB7-4219-A92A-9F60774533C5}"/>
                </a:ext>
              </a:extLst>
            </p:cNvPr>
            <p:cNvSpPr/>
            <p:nvPr/>
          </p:nvSpPr>
          <p:spPr>
            <a:xfrm>
              <a:off x="11471276" y="1525557"/>
              <a:ext cx="34920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3"/>
                <a:gd name="f8" fmla="val 11"/>
                <a:gd name="f9" fmla="val 2"/>
                <a:gd name="f10" fmla="val 23"/>
                <a:gd name="f11" fmla="val 1"/>
                <a:gd name="f12" fmla="val 24"/>
                <a:gd name="f13" fmla="val 12"/>
                <a:gd name="f14" fmla="+- 0 0 -90"/>
                <a:gd name="f15" fmla="*/ f3 1 3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36"/>
                <a:gd name="f22" fmla="*/ 0 f18 1"/>
                <a:gd name="f23" fmla="*/ 3 f17 1"/>
                <a:gd name="f24" fmla="*/ 36 f18 1"/>
                <a:gd name="f25" fmla="*/ 0 f17 1"/>
                <a:gd name="f26" fmla="*/ f19 1 f2"/>
                <a:gd name="f27" fmla="*/ f22 1 36"/>
                <a:gd name="f28" fmla="*/ f23 1 3"/>
                <a:gd name="f29" fmla="*/ f24 1 36"/>
                <a:gd name="f30" fmla="*/ f25 1 3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36" h="3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5"/>
                  </a:cubicBezTo>
                  <a:cubicBezTo>
                    <a:pt x="f12" y="f5"/>
                    <a:pt x="f13" y="f11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igura a mano libera 21">
              <a:extLst>
                <a:ext uri="{FF2B5EF4-FFF2-40B4-BE49-F238E27FC236}">
                  <a16:creationId xmlns:a16="http://schemas.microsoft.com/office/drawing/2014/main" id="{1398D73D-C971-4EEB-A399-9F6570606228}"/>
                </a:ext>
              </a:extLst>
            </p:cNvPr>
            <p:cNvSpPr/>
            <p:nvPr/>
          </p:nvSpPr>
          <p:spPr>
            <a:xfrm>
              <a:off x="11710985" y="1529242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5"/>
                <a:gd name="f8" fmla="val 29"/>
                <a:gd name="f9" fmla="val 4"/>
                <a:gd name="f10" fmla="val 23"/>
                <a:gd name="f11" fmla="val 1"/>
                <a:gd name="f12" fmla="val 16"/>
                <a:gd name="f13" fmla="+- 0 0 -90"/>
                <a:gd name="f14" fmla="*/ f3 1 32"/>
                <a:gd name="f15" fmla="*/ f4 1 5"/>
                <a:gd name="f16" fmla="+- f7 0 f5"/>
                <a:gd name="f17" fmla="+- f6 0 f5"/>
                <a:gd name="f18" fmla="*/ f13 f0 1"/>
                <a:gd name="f19" fmla="*/ f16 1 5"/>
                <a:gd name="f20" fmla="*/ f17 1 32"/>
                <a:gd name="f21" fmla="*/ 32 f17 1"/>
                <a:gd name="f22" fmla="*/ 5 f16 1"/>
                <a:gd name="f23" fmla="*/ 0 f17 1"/>
                <a:gd name="f24" fmla="*/ 0 f16 1"/>
                <a:gd name="f25" fmla="*/ 16 f17 1"/>
                <a:gd name="f26" fmla="*/ f18 1 f2"/>
                <a:gd name="f27" fmla="*/ f21 1 32"/>
                <a:gd name="f28" fmla="*/ f22 1 5"/>
                <a:gd name="f29" fmla="*/ f23 1 32"/>
                <a:gd name="f30" fmla="*/ f24 1 5"/>
                <a:gd name="f31" fmla="*/ f25 1 32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7"/>
                </a:cxn>
                <a:cxn ang="f36">
                  <a:pos x="f46" y="f47"/>
                </a:cxn>
              </a:cxnLst>
              <a:rect l="f42" t="f45" r="f43" b="f44"/>
              <a:pathLst>
                <a:path w="32" h="5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5" y="f5"/>
                  </a:cubicBezTo>
                  <a:lnTo>
                    <a:pt x="f12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igura a mano libera 22">
              <a:extLst>
                <a:ext uri="{FF2B5EF4-FFF2-40B4-BE49-F238E27FC236}">
                  <a16:creationId xmlns:a16="http://schemas.microsoft.com/office/drawing/2014/main" id="{A0B52724-0097-4A2A-88E9-AF85DCB01672}"/>
                </a:ext>
              </a:extLst>
            </p:cNvPr>
            <p:cNvSpPr/>
            <p:nvPr/>
          </p:nvSpPr>
          <p:spPr>
            <a:xfrm>
              <a:off x="11691939" y="1532936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35"/>
                <a:gd name="f9" fmla="+- 0 0 -90"/>
                <a:gd name="f10" fmla="*/ f3 1 36"/>
                <a:gd name="f11" fmla="*/ f4 1 1"/>
                <a:gd name="f12" fmla="+- f7 0 f5"/>
                <a:gd name="f13" fmla="+- f6 0 f5"/>
                <a:gd name="f14" fmla="*/ f9 f0 1"/>
                <a:gd name="f15" fmla="*/ f13 1 36"/>
                <a:gd name="f16" fmla="*/ 36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6"/>
                <a:gd name="f25" fmla="*/ f18 1 36"/>
                <a:gd name="f26" fmla="*/ f19 1 36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6" h="1">
                  <a:moveTo>
                    <a:pt x="f6" y="f7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igura a mano libera 23">
              <a:extLst>
                <a:ext uri="{FF2B5EF4-FFF2-40B4-BE49-F238E27FC236}">
                  <a16:creationId xmlns:a16="http://schemas.microsoft.com/office/drawing/2014/main" id="{E521C705-EDE2-4F49-A412-698E4727F98C}"/>
                </a:ext>
              </a:extLst>
            </p:cNvPr>
            <p:cNvSpPr/>
            <p:nvPr/>
          </p:nvSpPr>
          <p:spPr>
            <a:xfrm>
              <a:off x="1174115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62"/>
                <a:gd name="f8" fmla="val 1905"/>
                <a:gd name="f9" fmla="val 2857"/>
                <a:gd name="f10" fmla="+- 0 0 -90"/>
                <a:gd name="f11" fmla="abs f3"/>
                <a:gd name="f12" fmla="abs f4"/>
                <a:gd name="f13" fmla="abs f5"/>
                <a:gd name="f14" fmla="*/ f3 1 4762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4762"/>
                <a:gd name="f22" fmla="*/ f15 1 0"/>
                <a:gd name="f23" fmla="*/ f17 1 f2"/>
                <a:gd name="f24" fmla="*/ f18 1 4762"/>
                <a:gd name="f25" fmla="*/ f19 1 21600"/>
                <a:gd name="f26" fmla="*/ 21600 f19 1"/>
                <a:gd name="f27" fmla="*/ 4762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4 1"/>
                <a:gd name="f35" fmla="*/ f27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4762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9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igura a mano libera 24">
              <a:extLst>
                <a:ext uri="{FF2B5EF4-FFF2-40B4-BE49-F238E27FC236}">
                  <a16:creationId xmlns:a16="http://schemas.microsoft.com/office/drawing/2014/main" id="{B7019B66-D229-48F7-B441-7C880188402B}"/>
                </a:ext>
              </a:extLst>
            </p:cNvPr>
            <p:cNvSpPr/>
            <p:nvPr/>
          </p:nvSpPr>
          <p:spPr>
            <a:xfrm>
              <a:off x="11841159" y="1537865"/>
              <a:ext cx="71432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9"/>
                <a:gd name="f8" fmla="val 51"/>
                <a:gd name="f9" fmla="val 3"/>
                <a:gd name="f10" fmla="val 5"/>
                <a:gd name="f11" fmla="val 49"/>
                <a:gd name="f12" fmla="val 66"/>
                <a:gd name="f13" fmla="val 6"/>
                <a:gd name="f14" fmla="val 38"/>
                <a:gd name="f15" fmla="val 4"/>
                <a:gd name="f16" fmla="+- 0 0 -90"/>
                <a:gd name="f17" fmla="*/ f3 1 75"/>
                <a:gd name="f18" fmla="*/ f4 1 9"/>
                <a:gd name="f19" fmla="+- f7 0 f5"/>
                <a:gd name="f20" fmla="+- f6 0 f5"/>
                <a:gd name="f21" fmla="*/ f16 f0 1"/>
                <a:gd name="f22" fmla="*/ f20 1 75"/>
                <a:gd name="f23" fmla="*/ f19 1 9"/>
                <a:gd name="f24" fmla="*/ 75 f20 1"/>
                <a:gd name="f25" fmla="*/ 0 f19 1"/>
                <a:gd name="f26" fmla="*/ 49 f20 1"/>
                <a:gd name="f27" fmla="*/ 9 f19 1"/>
                <a:gd name="f28" fmla="*/ f21 1 f2"/>
                <a:gd name="f29" fmla="*/ f24 1 75"/>
                <a:gd name="f30" fmla="*/ f25 1 9"/>
                <a:gd name="f31" fmla="*/ f26 1 75"/>
                <a:gd name="f32" fmla="*/ f27 1 9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75" h="9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5" y="f10"/>
                    <a:pt x="f11" y="f7"/>
                  </a:cubicBezTo>
                  <a:cubicBezTo>
                    <a:pt x="f12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igura a mano libera 25">
              <a:extLst>
                <a:ext uri="{FF2B5EF4-FFF2-40B4-BE49-F238E27FC236}">
                  <a16:creationId xmlns:a16="http://schemas.microsoft.com/office/drawing/2014/main" id="{A50E5E9F-B1EF-42B4-A7F8-D93F75D147A1}"/>
                </a:ext>
              </a:extLst>
            </p:cNvPr>
            <p:cNvSpPr/>
            <p:nvPr/>
          </p:nvSpPr>
          <p:spPr>
            <a:xfrm>
              <a:off x="11764963" y="1535396"/>
              <a:ext cx="4444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"/>
                <a:gd name="f8" fmla="val 3"/>
                <a:gd name="f9" fmla="val 44"/>
                <a:gd name="f10" fmla="val 43"/>
                <a:gd name="f11" fmla="val 35"/>
                <a:gd name="f12" fmla="val 1"/>
                <a:gd name="f13" fmla="+- 0 0 -90"/>
                <a:gd name="f14" fmla="*/ f3 1 47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47"/>
                <a:gd name="f21" fmla="*/ 0 f17 1"/>
                <a:gd name="f22" fmla="*/ 3 f16 1"/>
                <a:gd name="f23" fmla="*/ 44 f17 1"/>
                <a:gd name="f24" fmla="*/ 4 f16 1"/>
                <a:gd name="f25" fmla="*/ 47 f17 1"/>
                <a:gd name="f26" fmla="*/ 0 f16 1"/>
                <a:gd name="f27" fmla="*/ f18 1 f2"/>
                <a:gd name="f28" fmla="*/ f21 1 47"/>
                <a:gd name="f29" fmla="*/ f22 1 4"/>
                <a:gd name="f30" fmla="*/ f23 1 47"/>
                <a:gd name="f31" fmla="*/ f24 1 4"/>
                <a:gd name="f32" fmla="*/ f25 1 47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47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igura a mano libera 26">
              <a:extLst>
                <a:ext uri="{FF2B5EF4-FFF2-40B4-BE49-F238E27FC236}">
                  <a16:creationId xmlns:a16="http://schemas.microsoft.com/office/drawing/2014/main" id="{1831E6D6-CD22-4233-AE60-9246CF6FF19A}"/>
                </a:ext>
              </a:extLst>
            </p:cNvPr>
            <p:cNvSpPr/>
            <p:nvPr/>
          </p:nvSpPr>
          <p:spPr>
            <a:xfrm>
              <a:off x="11744325" y="1537865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"/>
                <a:gd name="f8" fmla="val 5"/>
                <a:gd name="f9" fmla="+- 0 0 -90"/>
                <a:gd name="f10" fmla="*/ f3 1 22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22"/>
                <a:gd name="f17" fmla="*/ 0 f13 1"/>
                <a:gd name="f18" fmla="*/ 2 f12 1"/>
                <a:gd name="f19" fmla="*/ 22 f13 1"/>
                <a:gd name="f20" fmla="*/ 0 f12 1"/>
                <a:gd name="f21" fmla="*/ 5 f13 1"/>
                <a:gd name="f22" fmla="*/ f14 1 f2"/>
                <a:gd name="f23" fmla="*/ f17 1 22"/>
                <a:gd name="f24" fmla="*/ f18 1 2"/>
                <a:gd name="f25" fmla="*/ f19 1 22"/>
                <a:gd name="f26" fmla="*/ f20 1 2"/>
                <a:gd name="f27" fmla="*/ f21 1 2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22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igura a mano libera 27">
              <a:extLst>
                <a:ext uri="{FF2B5EF4-FFF2-40B4-BE49-F238E27FC236}">
                  <a16:creationId xmlns:a16="http://schemas.microsoft.com/office/drawing/2014/main" id="{4ED14C2C-3179-41BA-AF67-7740D669AA1F}"/>
                </a:ext>
              </a:extLst>
            </p:cNvPr>
            <p:cNvSpPr/>
            <p:nvPr/>
          </p:nvSpPr>
          <p:spPr>
            <a:xfrm>
              <a:off x="11482385" y="1531711"/>
              <a:ext cx="8572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4"/>
                <a:gd name="f8" fmla="val 63"/>
                <a:gd name="f9" fmla="val 44"/>
                <a:gd name="f10" fmla="val 2"/>
                <a:gd name="f11" fmla="val 23"/>
                <a:gd name="f12" fmla="val 25"/>
                <a:gd name="f13" fmla="val 3"/>
                <a:gd name="f14" fmla="val 51"/>
                <a:gd name="f15" fmla="val 76"/>
                <a:gd name="f16" fmla="val 79"/>
                <a:gd name="f17" fmla="+- 0 0 -90"/>
                <a:gd name="f18" fmla="*/ f3 1 90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90"/>
                <a:gd name="f25" fmla="*/ 63 f21 1"/>
                <a:gd name="f26" fmla="*/ 0 f20 1"/>
                <a:gd name="f27" fmla="*/ 0 f21 1"/>
                <a:gd name="f28" fmla="*/ 2 f20 1"/>
                <a:gd name="f29" fmla="*/ 76 f21 1"/>
                <a:gd name="f30" fmla="*/ 4 f20 1"/>
                <a:gd name="f31" fmla="*/ f22 1 f2"/>
                <a:gd name="f32" fmla="*/ f25 1 90"/>
                <a:gd name="f33" fmla="*/ f26 1 4"/>
                <a:gd name="f34" fmla="*/ f27 1 90"/>
                <a:gd name="f35" fmla="*/ f28 1 4"/>
                <a:gd name="f36" fmla="*/ f29 1 90"/>
                <a:gd name="f37" fmla="*/ f30 1 4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90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10"/>
                  </a:cubicBezTo>
                  <a:cubicBezTo>
                    <a:pt x="f12" y="f13"/>
                    <a:pt x="f14" y="f7"/>
                    <a:pt x="f15" y="f7"/>
                  </a:cubicBezTo>
                  <a:cubicBezTo>
                    <a:pt x="f16" y="f10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igura a mano libera 28">
              <a:extLst>
                <a:ext uri="{FF2B5EF4-FFF2-40B4-BE49-F238E27FC236}">
                  <a16:creationId xmlns:a16="http://schemas.microsoft.com/office/drawing/2014/main" id="{21A425E3-A13D-4768-9212-01A1C0051C17}"/>
                </a:ext>
              </a:extLst>
            </p:cNvPr>
            <p:cNvSpPr/>
            <p:nvPr/>
          </p:nvSpPr>
          <p:spPr>
            <a:xfrm>
              <a:off x="11626852" y="1532936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0 f12 1"/>
                <a:gd name="f18" fmla="*/ 0 f13 1"/>
                <a:gd name="f19" fmla="*/ 1 f12 1"/>
                <a:gd name="f20" fmla="*/ 0 1 f12"/>
                <a:gd name="f21" fmla="*/ f7 1 f12"/>
                <a:gd name="f22" fmla="*/ f14 1 f2"/>
                <a:gd name="f23" fmla="*/ f16 1 5"/>
                <a:gd name="f24" fmla="*/ f18 1 5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5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6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igura a mano libera 29">
              <a:extLst>
                <a:ext uri="{FF2B5EF4-FFF2-40B4-BE49-F238E27FC236}">
                  <a16:creationId xmlns:a16="http://schemas.microsoft.com/office/drawing/2014/main" id="{D0C2567A-AC75-46F9-A9E1-7DBFCED597F7}"/>
                </a:ext>
              </a:extLst>
            </p:cNvPr>
            <p:cNvSpPr/>
            <p:nvPr/>
          </p:nvSpPr>
          <p:spPr>
            <a:xfrm>
              <a:off x="1126172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0 f13 1"/>
                <a:gd name="f17" fmla="*/ 0 f12 1"/>
                <a:gd name="f18" fmla="*/ 4 f13 1"/>
                <a:gd name="f19" fmla="*/ 1 f12 1"/>
                <a:gd name="f20" fmla="*/ 5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cubicBezTo>
                    <a:pt x="f8" y="f7"/>
                    <a:pt x="f8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igura a mano libera 30">
              <a:extLst>
                <a:ext uri="{FF2B5EF4-FFF2-40B4-BE49-F238E27FC236}">
                  <a16:creationId xmlns:a16="http://schemas.microsoft.com/office/drawing/2014/main" id="{86B1FE69-CB40-40E3-B9A2-1DD1AE8771AF}"/>
                </a:ext>
              </a:extLst>
            </p:cNvPr>
            <p:cNvSpPr/>
            <p:nvPr/>
          </p:nvSpPr>
          <p:spPr>
            <a:xfrm>
              <a:off x="11553828" y="1534171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6"/>
                <a:gd name="f9" fmla="val 25"/>
                <a:gd name="f10" fmla="val 36"/>
                <a:gd name="f11" fmla="val 1"/>
                <a:gd name="f12" fmla="val 33"/>
                <a:gd name="f13" fmla="val 18"/>
                <a:gd name="f14" fmla="+- 0 0 -90"/>
                <a:gd name="f15" fmla="*/ f3 1 47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47"/>
                <a:gd name="f22" fmla="*/ 6 f18 1"/>
                <a:gd name="f23" fmla="*/ 2 f17 1"/>
                <a:gd name="f24" fmla="*/ 47 f18 1"/>
                <a:gd name="f25" fmla="*/ 0 f17 1"/>
                <a:gd name="f26" fmla="*/ 2 f18 1"/>
                <a:gd name="f27" fmla="*/ 1 f17 1"/>
                <a:gd name="f28" fmla="*/ f19 1 f2"/>
                <a:gd name="f29" fmla="*/ f22 1 47"/>
                <a:gd name="f30" fmla="*/ f23 1 2"/>
                <a:gd name="f31" fmla="*/ f24 1 47"/>
                <a:gd name="f32" fmla="*/ f25 1 2"/>
                <a:gd name="f33" fmla="*/ f26 1 47"/>
                <a:gd name="f34" fmla="*/ f27 1 2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7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6" y="f5"/>
                  </a:cubicBezTo>
                  <a:cubicBezTo>
                    <a:pt x="f12" y="f5"/>
                    <a:pt x="f13" y="f11"/>
                    <a:pt x="f7" y="f11"/>
                  </a:cubicBezTo>
                  <a:cubicBezTo>
                    <a:pt x="f5" y="f11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igura a mano libera 31">
              <a:extLst>
                <a:ext uri="{FF2B5EF4-FFF2-40B4-BE49-F238E27FC236}">
                  <a16:creationId xmlns:a16="http://schemas.microsoft.com/office/drawing/2014/main" id="{9DD40046-8C35-482F-A936-C8AA31DF4A1A}"/>
                </a:ext>
              </a:extLst>
            </p:cNvPr>
            <p:cNvSpPr/>
            <p:nvPr/>
          </p:nvSpPr>
          <p:spPr>
            <a:xfrm>
              <a:off x="11409361" y="1529242"/>
              <a:ext cx="31747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3"/>
                <a:gd name="f8" fmla="val 1"/>
                <a:gd name="f9" fmla="val 10"/>
                <a:gd name="f10" fmla="val 2"/>
                <a:gd name="f11" fmla="val 21"/>
                <a:gd name="f12" fmla="val 23"/>
                <a:gd name="f13" fmla="+- 0 0 -90"/>
                <a:gd name="f14" fmla="*/ f3 1 33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33"/>
                <a:gd name="f21" fmla="*/ 0 f17 1"/>
                <a:gd name="f22" fmla="*/ 1 f16 1"/>
                <a:gd name="f23" fmla="*/ 33 f17 1"/>
                <a:gd name="f24" fmla="*/ 3 f16 1"/>
                <a:gd name="f25" fmla="*/ f18 1 f2"/>
                <a:gd name="f26" fmla="*/ f21 1 33"/>
                <a:gd name="f27" fmla="*/ f22 1 3"/>
                <a:gd name="f28" fmla="*/ f23 1 33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33" h="3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7"/>
                    <a:pt x="f6" y="f7"/>
                  </a:cubicBezTo>
                  <a:cubicBezTo>
                    <a:pt x="f12" y="f10"/>
                    <a:pt x="f7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igura a mano libera 32">
              <a:extLst>
                <a:ext uri="{FF2B5EF4-FFF2-40B4-BE49-F238E27FC236}">
                  <a16:creationId xmlns:a16="http://schemas.microsoft.com/office/drawing/2014/main" id="{F8E02058-4028-4527-996E-7E99D8B3E0D3}"/>
                </a:ext>
              </a:extLst>
            </p:cNvPr>
            <p:cNvSpPr/>
            <p:nvPr/>
          </p:nvSpPr>
          <p:spPr>
            <a:xfrm>
              <a:off x="11618915" y="1531711"/>
              <a:ext cx="634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3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3 f13 1"/>
                <a:gd name="f17" fmla="*/ 1 f12 1"/>
                <a:gd name="f18" fmla="*/ 6 f13 1"/>
                <a:gd name="f19" fmla="*/ 0 1 f12"/>
                <a:gd name="f20" fmla="*/ f7 1 f12"/>
                <a:gd name="f21" fmla="*/ f14 1 f2"/>
                <a:gd name="f22" fmla="*/ f16 1 6"/>
                <a:gd name="f23" fmla="*/ f18 1 6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6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5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igura a mano libera 33">
              <a:extLst>
                <a:ext uri="{FF2B5EF4-FFF2-40B4-BE49-F238E27FC236}">
                  <a16:creationId xmlns:a16="http://schemas.microsoft.com/office/drawing/2014/main" id="{77B77D36-7450-4D75-9C62-C7624F7F5F27}"/>
                </a:ext>
              </a:extLst>
            </p:cNvPr>
            <p:cNvSpPr/>
            <p:nvPr/>
          </p:nvSpPr>
          <p:spPr>
            <a:xfrm>
              <a:off x="11598277" y="1531711"/>
              <a:ext cx="2857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"/>
                <a:gd name="f8" fmla="val 25"/>
                <a:gd name="f9" fmla="val 15"/>
                <a:gd name="f10" fmla="val 1"/>
                <a:gd name="f11" fmla="val 8"/>
                <a:gd name="f12" fmla="val 2"/>
                <a:gd name="f13" fmla="val 11"/>
                <a:gd name="f14" fmla="val 22"/>
                <a:gd name="f15" fmla="val 29"/>
                <a:gd name="f16" fmla="val 27"/>
                <a:gd name="f17" fmla="+- 0 0 -90"/>
                <a:gd name="f18" fmla="*/ f3 1 31"/>
                <a:gd name="f19" fmla="*/ f4 1 3"/>
                <a:gd name="f20" fmla="+- f7 0 f5"/>
                <a:gd name="f21" fmla="+- f6 0 f5"/>
                <a:gd name="f22" fmla="*/ f17 f0 1"/>
                <a:gd name="f23" fmla="*/ f20 1 3"/>
                <a:gd name="f24" fmla="*/ f21 1 31"/>
                <a:gd name="f25" fmla="*/ 25 f21 1"/>
                <a:gd name="f26" fmla="*/ 0 f20 1"/>
                <a:gd name="f27" fmla="*/ 0 f21 1"/>
                <a:gd name="f28" fmla="*/ 3 f20 1"/>
                <a:gd name="f29" fmla="*/ 31 f21 1"/>
                <a:gd name="f30" fmla="*/ 2 f20 1"/>
                <a:gd name="f31" fmla="*/ f22 1 f2"/>
                <a:gd name="f32" fmla="*/ f25 1 31"/>
                <a:gd name="f33" fmla="*/ f26 1 3"/>
                <a:gd name="f34" fmla="*/ f27 1 31"/>
                <a:gd name="f35" fmla="*/ f28 1 3"/>
                <a:gd name="f36" fmla="*/ f29 1 31"/>
                <a:gd name="f37" fmla="*/ f30 1 3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31" h="3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2"/>
                    <a:pt x="f5" y="f7"/>
                  </a:cubicBezTo>
                  <a:cubicBezTo>
                    <a:pt x="f13" y="f7"/>
                    <a:pt x="f14" y="f12"/>
                    <a:pt x="f6" y="f12"/>
                  </a:cubicBezTo>
                  <a:cubicBezTo>
                    <a:pt x="f15" y="f10"/>
                    <a:pt x="f1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igura a mano libera 34">
              <a:extLst>
                <a:ext uri="{FF2B5EF4-FFF2-40B4-BE49-F238E27FC236}">
                  <a16:creationId xmlns:a16="http://schemas.microsoft.com/office/drawing/2014/main" id="{70343C53-6449-4B16-8B50-41B80F7A044E}"/>
                </a:ext>
              </a:extLst>
            </p:cNvPr>
            <p:cNvSpPr/>
            <p:nvPr/>
          </p:nvSpPr>
          <p:spPr>
            <a:xfrm>
              <a:off x="11137904" y="1534171"/>
              <a:ext cx="188915" cy="23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"/>
                <a:gd name="f7" fmla="val 27"/>
                <a:gd name="f8" fmla="val 60"/>
                <a:gd name="f9" fmla="val 63"/>
                <a:gd name="f10" fmla="val 23"/>
                <a:gd name="f11" fmla="val 113"/>
                <a:gd name="f12" fmla="val 19"/>
                <a:gd name="f13" fmla="val 156"/>
                <a:gd name="f14" fmla="val 24"/>
                <a:gd name="f15" fmla="val 21"/>
                <a:gd name="f16" fmla="val 171"/>
                <a:gd name="f17" fmla="val 7"/>
                <a:gd name="f18" fmla="val 134"/>
                <a:gd name="f19" fmla="val 133"/>
                <a:gd name="f20" fmla="val 2"/>
                <a:gd name="f21" fmla="val 3"/>
                <a:gd name="f22" fmla="val 89"/>
                <a:gd name="f23" fmla="val 6"/>
                <a:gd name="f24" fmla="val 104"/>
                <a:gd name="f25" fmla="val 8"/>
                <a:gd name="f26" fmla="val 186"/>
                <a:gd name="f27" fmla="val 11"/>
                <a:gd name="f28" fmla="val 149"/>
                <a:gd name="f29" fmla="val 14"/>
                <a:gd name="f30" fmla="val 91"/>
                <a:gd name="f31" fmla="val 16"/>
                <a:gd name="f32" fmla="val 102"/>
                <a:gd name="f33" fmla="val 13"/>
                <a:gd name="f34" fmla="val 74"/>
                <a:gd name="f35" fmla="val 97"/>
                <a:gd name="f36" fmla="val 18"/>
                <a:gd name="f37" fmla="val 25"/>
                <a:gd name="f38" fmla="val 64"/>
                <a:gd name="f39" fmla="val 46"/>
                <a:gd name="f40" fmla="val 26"/>
                <a:gd name="f41" fmla="+- 0 0 -90"/>
                <a:gd name="f42" fmla="*/ f3 1 198"/>
                <a:gd name="f43" fmla="*/ f4 1 27"/>
                <a:gd name="f44" fmla="+- f7 0 f5"/>
                <a:gd name="f45" fmla="+- f6 0 f5"/>
                <a:gd name="f46" fmla="*/ f41 f0 1"/>
                <a:gd name="f47" fmla="*/ f45 1 198"/>
                <a:gd name="f48" fmla="*/ f44 1 27"/>
                <a:gd name="f49" fmla="*/ 60 f45 1"/>
                <a:gd name="f50" fmla="*/ 27 f44 1"/>
                <a:gd name="f51" fmla="*/ 156 f45 1"/>
                <a:gd name="f52" fmla="*/ 24 f44 1"/>
                <a:gd name="f53" fmla="*/ 134 f45 1"/>
                <a:gd name="f54" fmla="*/ 0 f44 1"/>
                <a:gd name="f55" fmla="*/ 89 f45 1"/>
                <a:gd name="f56" fmla="*/ 6 f44 1"/>
                <a:gd name="f57" fmla="*/ 149 f45 1"/>
                <a:gd name="f58" fmla="*/ 14 f44 1"/>
                <a:gd name="f59" fmla="*/ 74 f45 1"/>
                <a:gd name="f60" fmla="*/ 11 f44 1"/>
                <a:gd name="f61" fmla="*/ 13 f45 1"/>
                <a:gd name="f62" fmla="*/ 25 f44 1"/>
                <a:gd name="f63" fmla="*/ 63 f45 1"/>
                <a:gd name="f64" fmla="*/ 23 f44 1"/>
                <a:gd name="f65" fmla="*/ f46 1 f2"/>
                <a:gd name="f66" fmla="*/ f49 1 198"/>
                <a:gd name="f67" fmla="*/ f50 1 27"/>
                <a:gd name="f68" fmla="*/ f51 1 198"/>
                <a:gd name="f69" fmla="*/ f52 1 27"/>
                <a:gd name="f70" fmla="*/ f53 1 198"/>
                <a:gd name="f71" fmla="*/ f54 1 27"/>
                <a:gd name="f72" fmla="*/ f55 1 198"/>
                <a:gd name="f73" fmla="*/ f56 1 27"/>
                <a:gd name="f74" fmla="*/ f57 1 198"/>
                <a:gd name="f75" fmla="*/ f58 1 27"/>
                <a:gd name="f76" fmla="*/ f59 1 198"/>
                <a:gd name="f77" fmla="*/ f60 1 27"/>
                <a:gd name="f78" fmla="*/ f61 1 198"/>
                <a:gd name="f79" fmla="*/ f62 1 27"/>
                <a:gd name="f80" fmla="*/ f63 1 198"/>
                <a:gd name="f81" fmla="*/ f64 1 27"/>
                <a:gd name="f82" fmla="*/ 0 1 f47"/>
                <a:gd name="f83" fmla="*/ f6 1 f47"/>
                <a:gd name="f84" fmla="*/ 0 1 f48"/>
                <a:gd name="f85" fmla="*/ f7 1 f48"/>
                <a:gd name="f86" fmla="+- f65 0 f1"/>
                <a:gd name="f87" fmla="*/ f66 1 f47"/>
                <a:gd name="f88" fmla="*/ f67 1 f48"/>
                <a:gd name="f89" fmla="*/ f68 1 f47"/>
                <a:gd name="f90" fmla="*/ f69 1 f48"/>
                <a:gd name="f91" fmla="*/ f70 1 f47"/>
                <a:gd name="f92" fmla="*/ f71 1 f48"/>
                <a:gd name="f93" fmla="*/ f72 1 f47"/>
                <a:gd name="f94" fmla="*/ f73 1 f48"/>
                <a:gd name="f95" fmla="*/ f74 1 f47"/>
                <a:gd name="f96" fmla="*/ f75 1 f48"/>
                <a:gd name="f97" fmla="*/ f76 1 f47"/>
                <a:gd name="f98" fmla="*/ f77 1 f48"/>
                <a:gd name="f99" fmla="*/ f78 1 f47"/>
                <a:gd name="f100" fmla="*/ f79 1 f48"/>
                <a:gd name="f101" fmla="*/ f80 1 f47"/>
                <a:gd name="f102" fmla="*/ f81 1 f48"/>
                <a:gd name="f103" fmla="*/ f82 f42 1"/>
                <a:gd name="f104" fmla="*/ f83 f42 1"/>
                <a:gd name="f105" fmla="*/ f85 f43 1"/>
                <a:gd name="f106" fmla="*/ f84 f43 1"/>
                <a:gd name="f107" fmla="*/ f87 f42 1"/>
                <a:gd name="f108" fmla="*/ f88 f43 1"/>
                <a:gd name="f109" fmla="*/ f89 f42 1"/>
                <a:gd name="f110" fmla="*/ f90 f43 1"/>
                <a:gd name="f111" fmla="*/ f91 f42 1"/>
                <a:gd name="f112" fmla="*/ f92 f43 1"/>
                <a:gd name="f113" fmla="*/ f93 f42 1"/>
                <a:gd name="f114" fmla="*/ f94 f43 1"/>
                <a:gd name="f115" fmla="*/ f95 f42 1"/>
                <a:gd name="f116" fmla="*/ f96 f43 1"/>
                <a:gd name="f117" fmla="*/ f97 f42 1"/>
                <a:gd name="f118" fmla="*/ f98 f43 1"/>
                <a:gd name="f119" fmla="*/ f99 f42 1"/>
                <a:gd name="f120" fmla="*/ f100 f43 1"/>
                <a:gd name="f121" fmla="*/ f101 f42 1"/>
                <a:gd name="f122" fmla="*/ f102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07" y="f108"/>
                </a:cxn>
                <a:cxn ang="f86">
                  <a:pos x="f107" y="f108"/>
                </a:cxn>
                <a:cxn ang="f86">
                  <a:pos x="f109" y="f110"/>
                </a:cxn>
                <a:cxn ang="f86">
                  <a:pos x="f111" y="f112"/>
                </a:cxn>
                <a:cxn ang="f86">
                  <a:pos x="f113" y="f114"/>
                </a:cxn>
                <a:cxn ang="f86">
                  <a:pos x="f115" y="f116"/>
                </a:cxn>
                <a:cxn ang="f86">
                  <a:pos x="f117" y="f118"/>
                </a:cxn>
                <a:cxn ang="f86">
                  <a:pos x="f119" y="f120"/>
                </a:cxn>
                <a:cxn ang="f86">
                  <a:pos x="f121" y="f122"/>
                </a:cxn>
                <a:cxn ang="f86">
                  <a:pos x="f107" y="f108"/>
                </a:cxn>
              </a:cxnLst>
              <a:rect l="f103" t="f106" r="f104" b="f105"/>
              <a:pathLst>
                <a:path w="198" h="27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16" y="f17"/>
                    <a:pt x="f18" y="f5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27"/>
                  </a:cubicBezTo>
                  <a:cubicBezTo>
                    <a:pt x="f35" y="f31"/>
                    <a:pt x="f5" y="f36"/>
                    <a:pt x="f33" y="f37"/>
                  </a:cubicBezTo>
                  <a:lnTo>
                    <a:pt x="f9" y="f10"/>
                  </a:lnTo>
                  <a:cubicBezTo>
                    <a:pt x="f38" y="f14"/>
                    <a:pt x="f39" y="f4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igura a mano libera 35">
              <a:extLst>
                <a:ext uri="{FF2B5EF4-FFF2-40B4-BE49-F238E27FC236}">
                  <a16:creationId xmlns:a16="http://schemas.microsoft.com/office/drawing/2014/main" id="{DC4979D8-3CE3-4B55-A32F-3B01A9FB59C3}"/>
                </a:ext>
              </a:extLst>
            </p:cNvPr>
            <p:cNvSpPr/>
            <p:nvPr/>
          </p:nvSpPr>
          <p:spPr>
            <a:xfrm>
              <a:off x="11266486" y="1529242"/>
              <a:ext cx="9525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6"/>
                <a:gd name="f8" fmla="val 82"/>
                <a:gd name="f9" fmla="val 79"/>
                <a:gd name="f10" fmla="val 5"/>
                <a:gd name="f11" fmla="val 65"/>
                <a:gd name="f12" fmla="val 4"/>
                <a:gd name="f13" fmla="val 38"/>
                <a:gd name="f14" fmla="val 8"/>
                <a:gd name="f15" fmla="val 2"/>
                <a:gd name="f16" fmla="val 88"/>
                <a:gd name="f17" fmla="+- 0 0 -90"/>
                <a:gd name="f18" fmla="*/ f3 1 100"/>
                <a:gd name="f19" fmla="*/ f4 1 6"/>
                <a:gd name="f20" fmla="+- f7 0 f5"/>
                <a:gd name="f21" fmla="+- f6 0 f5"/>
                <a:gd name="f22" fmla="*/ f17 f0 1"/>
                <a:gd name="f23" fmla="*/ f20 1 6"/>
                <a:gd name="f24" fmla="*/ f21 1 100"/>
                <a:gd name="f25" fmla="*/ 82 f21 1"/>
                <a:gd name="f26" fmla="*/ 6 f20 1"/>
                <a:gd name="f27" fmla="*/ 100 f21 1"/>
                <a:gd name="f28" fmla="*/ 38 f21 1"/>
                <a:gd name="f29" fmla="*/ 0 f20 1"/>
                <a:gd name="f30" fmla="*/ 0 f21 1"/>
                <a:gd name="f31" fmla="*/ 5 f20 1"/>
                <a:gd name="f32" fmla="*/ 88 f21 1"/>
                <a:gd name="f33" fmla="*/ f22 1 f2"/>
                <a:gd name="f34" fmla="*/ f25 1 100"/>
                <a:gd name="f35" fmla="*/ f26 1 6"/>
                <a:gd name="f36" fmla="*/ f27 1 100"/>
                <a:gd name="f37" fmla="*/ f28 1 100"/>
                <a:gd name="f38" fmla="*/ f29 1 6"/>
                <a:gd name="f39" fmla="*/ f30 1 100"/>
                <a:gd name="f40" fmla="*/ f31 1 6"/>
                <a:gd name="f41" fmla="*/ f32 1 100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4"/>
                <a:gd name="f51" fmla="*/ f38 1 f23"/>
                <a:gd name="f52" fmla="*/ f39 1 f24"/>
                <a:gd name="f53" fmla="*/ f40 1 f23"/>
                <a:gd name="f54" fmla="*/ f41 1 f24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0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0"/>
                </a:cxn>
                <a:cxn ang="f46">
                  <a:pos x="f59" y="f60"/>
                </a:cxn>
              </a:cxnLst>
              <a:rect l="f55" t="f58" r="f56" b="f57"/>
              <a:pathLst>
                <a:path w="100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5" y="f12"/>
                    <a:pt x="f5" y="f10"/>
                  </a:cubicBezTo>
                  <a:lnTo>
                    <a:pt x="f16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igura a mano libera 36">
              <a:extLst>
                <a:ext uri="{FF2B5EF4-FFF2-40B4-BE49-F238E27FC236}">
                  <a16:creationId xmlns:a16="http://schemas.microsoft.com/office/drawing/2014/main" id="{E56C1291-986C-4F19-A576-3ACBF2963904}"/>
                </a:ext>
              </a:extLst>
            </p:cNvPr>
            <p:cNvSpPr/>
            <p:nvPr/>
          </p:nvSpPr>
          <p:spPr>
            <a:xfrm>
              <a:off x="11361740" y="1531711"/>
              <a:ext cx="134938" cy="123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14"/>
                <a:gd name="f8" fmla="val 80"/>
                <a:gd name="f9" fmla="val 3"/>
                <a:gd name="f10" fmla="val 66"/>
                <a:gd name="f11" fmla="val 7"/>
                <a:gd name="f12" fmla="val 23"/>
                <a:gd name="f13" fmla="val 9"/>
                <a:gd name="f14" fmla="val 49"/>
                <a:gd name="f15" fmla="val 102"/>
                <a:gd name="f16" fmla="val 86"/>
                <a:gd name="f17" fmla="val 10"/>
                <a:gd name="f18" fmla="val 118"/>
                <a:gd name="f19" fmla="val 8"/>
                <a:gd name="f20" fmla="val 33"/>
                <a:gd name="f21" fmla="val 6"/>
                <a:gd name="f22" fmla="val 81"/>
                <a:gd name="f23" fmla="val 97"/>
                <a:gd name="f24" fmla="val 112"/>
                <a:gd name="f25" fmla="val 2"/>
                <a:gd name="f26" fmla="val 127"/>
                <a:gd name="f27" fmla="val 111"/>
                <a:gd name="f28" fmla="val 1"/>
                <a:gd name="f29" fmla="val 83"/>
                <a:gd name="f30" fmla="val 85"/>
                <a:gd name="f31" fmla="val 89"/>
                <a:gd name="f32" fmla="val 90"/>
                <a:gd name="f33" fmla="val 84"/>
                <a:gd name="f34" fmla="val 82"/>
                <a:gd name="f35" fmla="val 56"/>
                <a:gd name="f36" fmla="val 76"/>
                <a:gd name="f37" fmla="val 18"/>
                <a:gd name="f38" fmla="val 40"/>
                <a:gd name="f39" fmla="+- 0 0 -90"/>
                <a:gd name="f40" fmla="*/ f3 1 142"/>
                <a:gd name="f41" fmla="*/ f4 1 14"/>
                <a:gd name="f42" fmla="+- f7 0 f5"/>
                <a:gd name="f43" fmla="+- f6 0 f5"/>
                <a:gd name="f44" fmla="*/ f39 f0 1"/>
                <a:gd name="f45" fmla="*/ f43 1 142"/>
                <a:gd name="f46" fmla="*/ f42 1 14"/>
                <a:gd name="f47" fmla="*/ 80 f43 1"/>
                <a:gd name="f48" fmla="*/ 3 f42 1"/>
                <a:gd name="f49" fmla="*/ 49 f43 1"/>
                <a:gd name="f50" fmla="*/ 14 f42 1"/>
                <a:gd name="f51" fmla="*/ 118 f43 1"/>
                <a:gd name="f52" fmla="*/ 8 f42 1"/>
                <a:gd name="f53" fmla="*/ 81 f43 1"/>
                <a:gd name="f54" fmla="*/ 127 f43 1"/>
                <a:gd name="f55" fmla="*/ 2 f42 1"/>
                <a:gd name="f56" fmla="*/ 83 f43 1"/>
                <a:gd name="f57" fmla="*/ 0 f42 1"/>
                <a:gd name="f58" fmla="*/ 85 f43 1"/>
                <a:gd name="f59" fmla="*/ 1 f42 1"/>
                <a:gd name="f60" fmla="*/ 86 f43 1"/>
                <a:gd name="f61" fmla="*/ 84 f43 1"/>
                <a:gd name="f62" fmla="*/ 0 f43 1"/>
                <a:gd name="f63" fmla="*/ f44 1 f2"/>
                <a:gd name="f64" fmla="*/ f47 1 142"/>
                <a:gd name="f65" fmla="*/ f48 1 14"/>
                <a:gd name="f66" fmla="*/ f49 1 142"/>
                <a:gd name="f67" fmla="*/ f50 1 14"/>
                <a:gd name="f68" fmla="*/ f51 1 142"/>
                <a:gd name="f69" fmla="*/ f52 1 14"/>
                <a:gd name="f70" fmla="*/ f53 1 142"/>
                <a:gd name="f71" fmla="*/ f54 1 142"/>
                <a:gd name="f72" fmla="*/ f55 1 14"/>
                <a:gd name="f73" fmla="*/ f56 1 142"/>
                <a:gd name="f74" fmla="*/ f57 1 14"/>
                <a:gd name="f75" fmla="*/ f58 1 142"/>
                <a:gd name="f76" fmla="*/ f59 1 14"/>
                <a:gd name="f77" fmla="*/ f60 1 142"/>
                <a:gd name="f78" fmla="*/ f61 1 142"/>
                <a:gd name="f79" fmla="*/ f62 1 142"/>
                <a:gd name="f80" fmla="*/ 0 1 f45"/>
                <a:gd name="f81" fmla="*/ f6 1 f45"/>
                <a:gd name="f82" fmla="*/ 0 1 f46"/>
                <a:gd name="f83" fmla="*/ f7 1 f46"/>
                <a:gd name="f84" fmla="+- f63 0 f1"/>
                <a:gd name="f85" fmla="*/ f64 1 f45"/>
                <a:gd name="f86" fmla="*/ f65 1 f46"/>
                <a:gd name="f87" fmla="*/ f66 1 f45"/>
                <a:gd name="f88" fmla="*/ f67 1 f46"/>
                <a:gd name="f89" fmla="*/ f68 1 f45"/>
                <a:gd name="f90" fmla="*/ f69 1 f46"/>
                <a:gd name="f91" fmla="*/ f70 1 f45"/>
                <a:gd name="f92" fmla="*/ f71 1 f45"/>
                <a:gd name="f93" fmla="*/ f72 1 f46"/>
                <a:gd name="f94" fmla="*/ f73 1 f45"/>
                <a:gd name="f95" fmla="*/ f74 1 f46"/>
                <a:gd name="f96" fmla="*/ f75 1 f45"/>
                <a:gd name="f97" fmla="*/ f76 1 f46"/>
                <a:gd name="f98" fmla="*/ f77 1 f45"/>
                <a:gd name="f99" fmla="*/ f78 1 f45"/>
                <a:gd name="f100" fmla="*/ f79 1 f45"/>
                <a:gd name="f101" fmla="*/ f80 f40 1"/>
                <a:gd name="f102" fmla="*/ f81 f40 1"/>
                <a:gd name="f103" fmla="*/ f83 f41 1"/>
                <a:gd name="f104" fmla="*/ f82 f41 1"/>
                <a:gd name="f105" fmla="*/ f85 f40 1"/>
                <a:gd name="f106" fmla="*/ f86 f41 1"/>
                <a:gd name="f107" fmla="*/ f87 f40 1"/>
                <a:gd name="f108" fmla="*/ f88 f41 1"/>
                <a:gd name="f109" fmla="*/ f89 f40 1"/>
                <a:gd name="f110" fmla="*/ f90 f41 1"/>
                <a:gd name="f111" fmla="*/ f91 f40 1"/>
                <a:gd name="f112" fmla="*/ f92 f40 1"/>
                <a:gd name="f113" fmla="*/ f93 f41 1"/>
                <a:gd name="f114" fmla="*/ f94 f40 1"/>
                <a:gd name="f115" fmla="*/ f95 f41 1"/>
                <a:gd name="f116" fmla="*/ f96 f40 1"/>
                <a:gd name="f117" fmla="*/ f97 f41 1"/>
                <a:gd name="f118" fmla="*/ f98 f40 1"/>
                <a:gd name="f119" fmla="*/ f99 f40 1"/>
                <a:gd name="f120" fmla="*/ f10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5" y="f106"/>
                </a:cxn>
                <a:cxn ang="f84">
                  <a:pos x="f105" y="f106"/>
                </a:cxn>
                <a:cxn ang="f84">
                  <a:pos x="f107" y="f108"/>
                </a:cxn>
                <a:cxn ang="f84">
                  <a:pos x="f109" y="f110"/>
                </a:cxn>
                <a:cxn ang="f84">
                  <a:pos x="f111" y="f106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8" y="f117"/>
                </a:cxn>
                <a:cxn ang="f84">
                  <a:pos x="f119" y="f117"/>
                </a:cxn>
                <a:cxn ang="f84">
                  <a:pos x="f105" y="f106"/>
                </a:cxn>
                <a:cxn ang="f84">
                  <a:pos x="f119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20" y="f106"/>
                </a:cxn>
                <a:cxn ang="f84">
                  <a:pos x="f105" y="f106"/>
                </a:cxn>
              </a:cxnLst>
              <a:rect l="f101" t="f104" r="f102" b="f103"/>
              <a:pathLst>
                <a:path w="142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7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20" y="f13"/>
                    <a:pt x="f6" y="f21"/>
                    <a:pt x="f22" y="f9"/>
                  </a:cubicBezTo>
                  <a:cubicBezTo>
                    <a:pt x="f23" y="f9"/>
                    <a:pt x="f24" y="f25"/>
                    <a:pt x="f26" y="f25"/>
                  </a:cubicBezTo>
                  <a:cubicBezTo>
                    <a:pt x="f27" y="f25"/>
                    <a:pt x="f23" y="f28"/>
                    <a:pt x="f29" y="f5"/>
                  </a:cubicBezTo>
                  <a:lnTo>
                    <a:pt x="f30" y="f28"/>
                  </a:lnTo>
                  <a:lnTo>
                    <a:pt x="f30" y="f28"/>
                  </a:lnTo>
                  <a:cubicBezTo>
                    <a:pt x="f30" y="f28"/>
                    <a:pt x="f30" y="f28"/>
                    <a:pt x="f30" y="f28"/>
                  </a:cubicBezTo>
                  <a:cubicBezTo>
                    <a:pt x="f31" y="f28"/>
                    <a:pt x="f32" y="f28"/>
                    <a:pt x="f16" y="f28"/>
                  </a:cubicBezTo>
                  <a:lnTo>
                    <a:pt x="f33" y="f28"/>
                  </a:lnTo>
                  <a:cubicBezTo>
                    <a:pt x="f29" y="f25"/>
                    <a:pt x="f34" y="f25"/>
                    <a:pt x="f8" y="f9"/>
                  </a:cubicBezTo>
                  <a:cubicBezTo>
                    <a:pt x="f35" y="f25"/>
                    <a:pt x="f36" y="f25"/>
                    <a:pt x="f33" y="f28"/>
                  </a:cubicBezTo>
                  <a:cubicBezTo>
                    <a:pt x="f33" y="f28"/>
                    <a:pt x="f30" y="f28"/>
                    <a:pt x="f30" y="f28"/>
                  </a:cubicBezTo>
                  <a:lnTo>
                    <a:pt x="f30" y="f28"/>
                  </a:lnTo>
                  <a:lnTo>
                    <a:pt x="f5" y="f9"/>
                  </a:lnTo>
                  <a:cubicBezTo>
                    <a:pt x="f37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igura a mano libera 37">
              <a:extLst>
                <a:ext uri="{FF2B5EF4-FFF2-40B4-BE49-F238E27FC236}">
                  <a16:creationId xmlns:a16="http://schemas.microsoft.com/office/drawing/2014/main" id="{2BFF2D31-3429-4E01-8266-5A367F2D6476}"/>
                </a:ext>
              </a:extLst>
            </p:cNvPr>
            <p:cNvSpPr/>
            <p:nvPr/>
          </p:nvSpPr>
          <p:spPr>
            <a:xfrm>
              <a:off x="11834814" y="1552632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"/>
                <a:gd name="f8" fmla="val 8"/>
                <a:gd name="f9" fmla="val 2"/>
                <a:gd name="f10" fmla="+- 0 0 -90"/>
                <a:gd name="f11" fmla="*/ f3 1 11"/>
                <a:gd name="f12" fmla="*/ f4 1 1"/>
                <a:gd name="f13" fmla="+- f7 0 f5"/>
                <a:gd name="f14" fmla="+- f6 0 f5"/>
                <a:gd name="f15" fmla="*/ f10 f0 1"/>
                <a:gd name="f16" fmla="*/ f14 1 11"/>
                <a:gd name="f17" fmla="*/ 11 f14 1"/>
                <a:gd name="f18" fmla="*/ 1 f13 1"/>
                <a:gd name="f19" fmla="*/ 8 f14 1"/>
                <a:gd name="f20" fmla="*/ 0 f13 1"/>
                <a:gd name="f21" fmla="*/ 0 1 f13"/>
                <a:gd name="f22" fmla="*/ f7 1 f13"/>
                <a:gd name="f23" fmla="*/ f15 1 f2"/>
                <a:gd name="f24" fmla="*/ f17 1 11"/>
                <a:gd name="f25" fmla="*/ f19 1 1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1" h="1">
                  <a:moveTo>
                    <a:pt x="f6" y="f7"/>
                  </a:moveTo>
                  <a:lnTo>
                    <a:pt x="f6" y="f7"/>
                  </a:lnTo>
                  <a:cubicBezTo>
                    <a:pt x="f8" y="f7"/>
                    <a:pt x="f8" y="f7"/>
                    <a:pt x="f8" y="f5"/>
                  </a:cubicBezTo>
                  <a:cubicBezTo>
                    <a:pt x="f9" y="f7"/>
                    <a:pt x="f5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igura a mano libera 38">
              <a:extLst>
                <a:ext uri="{FF2B5EF4-FFF2-40B4-BE49-F238E27FC236}">
                  <a16:creationId xmlns:a16="http://schemas.microsoft.com/office/drawing/2014/main" id="{C09E6B51-BE7B-48B8-882F-7D9121868669}"/>
                </a:ext>
              </a:extLst>
            </p:cNvPr>
            <p:cNvSpPr/>
            <p:nvPr/>
          </p:nvSpPr>
          <p:spPr>
            <a:xfrm>
              <a:off x="11764963" y="1542784"/>
              <a:ext cx="117472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12"/>
                <a:gd name="f8" fmla="val 48"/>
                <a:gd name="f9" fmla="val 11"/>
                <a:gd name="f10" fmla="val 54"/>
                <a:gd name="f11" fmla="val 10"/>
                <a:gd name="f12" fmla="val 59"/>
                <a:gd name="f13" fmla="val 8"/>
                <a:gd name="f14" fmla="val 79"/>
                <a:gd name="f15" fmla="val 9"/>
                <a:gd name="f16" fmla="val 96"/>
                <a:gd name="f17" fmla="val 80"/>
                <a:gd name="f18" fmla="val 92"/>
                <a:gd name="f19" fmla="val 84"/>
                <a:gd name="f20" fmla="val 7"/>
                <a:gd name="f21" fmla="val 78"/>
                <a:gd name="f22" fmla="val 44"/>
                <a:gd name="f23" fmla="val 6"/>
                <a:gd name="f24" fmla="val 1"/>
                <a:gd name="f25" fmla="val 16"/>
                <a:gd name="f26" fmla="val 4"/>
                <a:gd name="f27" fmla="val 25"/>
                <a:gd name="f28" fmla="+- 0 0 -90"/>
                <a:gd name="f29" fmla="*/ f3 1 122"/>
                <a:gd name="f30" fmla="*/ f4 1 12"/>
                <a:gd name="f31" fmla="+- f7 0 f5"/>
                <a:gd name="f32" fmla="+- f6 0 f5"/>
                <a:gd name="f33" fmla="*/ f28 f0 1"/>
                <a:gd name="f34" fmla="*/ f32 1 122"/>
                <a:gd name="f35" fmla="*/ f31 1 12"/>
                <a:gd name="f36" fmla="*/ 48 f32 1"/>
                <a:gd name="f37" fmla="*/ 11 f31 1"/>
                <a:gd name="f38" fmla="*/ 79 f32 1"/>
                <a:gd name="f39" fmla="*/ 9 f31 1"/>
                <a:gd name="f40" fmla="*/ 80 f32 1"/>
                <a:gd name="f41" fmla="*/ 12 f31 1"/>
                <a:gd name="f42" fmla="*/ 84 f32 1"/>
                <a:gd name="f43" fmla="*/ 7 f31 1"/>
                <a:gd name="f44" fmla="*/ 78 f32 1"/>
                <a:gd name="f45" fmla="*/ 8 f31 1"/>
                <a:gd name="f46" fmla="*/ 6 f32 1"/>
                <a:gd name="f47" fmla="*/ 0 f31 1"/>
                <a:gd name="f48" fmla="*/ f33 1 f2"/>
                <a:gd name="f49" fmla="*/ f36 1 122"/>
                <a:gd name="f50" fmla="*/ f37 1 12"/>
                <a:gd name="f51" fmla="*/ f38 1 122"/>
                <a:gd name="f52" fmla="*/ f39 1 12"/>
                <a:gd name="f53" fmla="*/ f40 1 122"/>
                <a:gd name="f54" fmla="*/ f41 1 12"/>
                <a:gd name="f55" fmla="*/ f42 1 122"/>
                <a:gd name="f56" fmla="*/ f43 1 12"/>
                <a:gd name="f57" fmla="*/ f44 1 122"/>
                <a:gd name="f58" fmla="*/ f45 1 12"/>
                <a:gd name="f59" fmla="*/ f46 1 122"/>
                <a:gd name="f60" fmla="*/ f47 1 12"/>
                <a:gd name="f61" fmla="*/ 0 1 f34"/>
                <a:gd name="f62" fmla="*/ f6 1 f34"/>
                <a:gd name="f63" fmla="*/ 0 1 f35"/>
                <a:gd name="f64" fmla="*/ f7 1 f35"/>
                <a:gd name="f65" fmla="+- f48 0 f1"/>
                <a:gd name="f66" fmla="*/ f49 1 f34"/>
                <a:gd name="f67" fmla="*/ f50 1 f35"/>
                <a:gd name="f68" fmla="*/ f51 1 f34"/>
                <a:gd name="f69" fmla="*/ f52 1 f35"/>
                <a:gd name="f70" fmla="*/ f53 1 f34"/>
                <a:gd name="f71" fmla="*/ f54 1 f35"/>
                <a:gd name="f72" fmla="*/ f55 1 f34"/>
                <a:gd name="f73" fmla="*/ f56 1 f35"/>
                <a:gd name="f74" fmla="*/ f57 1 f34"/>
                <a:gd name="f75" fmla="*/ f58 1 f35"/>
                <a:gd name="f76" fmla="*/ f59 1 f34"/>
                <a:gd name="f77" fmla="*/ f60 1 f35"/>
                <a:gd name="f78" fmla="*/ f61 f29 1"/>
                <a:gd name="f79" fmla="*/ f62 f29 1"/>
                <a:gd name="f80" fmla="*/ f64 f30 1"/>
                <a:gd name="f81" fmla="*/ f63 f30 1"/>
                <a:gd name="f82" fmla="*/ f66 f29 1"/>
                <a:gd name="f83" fmla="*/ f67 f30 1"/>
                <a:gd name="f84" fmla="*/ f68 f29 1"/>
                <a:gd name="f85" fmla="*/ f69 f30 1"/>
                <a:gd name="f86" fmla="*/ f70 f29 1"/>
                <a:gd name="f87" fmla="*/ f71 f30 1"/>
                <a:gd name="f88" fmla="*/ f72 f29 1"/>
                <a:gd name="f89" fmla="*/ f73 f30 1"/>
                <a:gd name="f90" fmla="*/ f74 f29 1"/>
                <a:gd name="f91" fmla="*/ f75 f30 1"/>
                <a:gd name="f92" fmla="*/ f76 f29 1"/>
                <a:gd name="f93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82" y="f83"/>
                </a:cxn>
                <a:cxn ang="f65">
                  <a:pos x="f82" y="f83"/>
                </a:cxn>
                <a:cxn ang="f65">
                  <a:pos x="f84" y="f85"/>
                </a:cxn>
                <a:cxn ang="f65">
                  <a:pos x="f86" y="f87"/>
                </a:cxn>
                <a:cxn ang="f65">
                  <a:pos x="f88" y="f89"/>
                </a:cxn>
                <a:cxn ang="f65">
                  <a:pos x="f90" y="f91"/>
                </a:cxn>
                <a:cxn ang="f65">
                  <a:pos x="f92" y="f93"/>
                </a:cxn>
                <a:cxn ang="f65">
                  <a:pos x="f82" y="f83"/>
                </a:cxn>
              </a:cxnLst>
              <a:rect l="f78" t="f81" r="f79" b="f80"/>
              <a:pathLst>
                <a:path w="122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1"/>
                    <a:pt x="f14" y="f9"/>
                    <a:pt x="f17" y="f7"/>
                  </a:cubicBezTo>
                  <a:cubicBezTo>
                    <a:pt x="f18" y="f9"/>
                    <a:pt x="f6" y="f15"/>
                    <a:pt x="f19" y="f20"/>
                  </a:cubicBezTo>
                  <a:lnTo>
                    <a:pt x="f21" y="f13"/>
                  </a:lnTo>
                  <a:cubicBezTo>
                    <a:pt x="f22" y="f23"/>
                    <a:pt x="f5" y="f24"/>
                    <a:pt x="f23" y="f5"/>
                  </a:cubicBezTo>
                  <a:cubicBezTo>
                    <a:pt x="f25" y="f26"/>
                    <a:pt x="f27" y="f20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igura a mano libera 39">
              <a:extLst>
                <a:ext uri="{FF2B5EF4-FFF2-40B4-BE49-F238E27FC236}">
                  <a16:creationId xmlns:a16="http://schemas.microsoft.com/office/drawing/2014/main" id="{99EAC18D-4088-4863-B405-E64A8A0B5832}"/>
                </a:ext>
              </a:extLst>
            </p:cNvPr>
            <p:cNvSpPr/>
            <p:nvPr/>
          </p:nvSpPr>
          <p:spPr>
            <a:xfrm>
              <a:off x="11555409" y="1544019"/>
              <a:ext cx="69851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6"/>
                <a:gd name="f8" fmla="val 70"/>
                <a:gd name="f9" fmla="val 2"/>
                <a:gd name="f10" fmla="val 36"/>
                <a:gd name="f11" fmla="val 34"/>
                <a:gd name="f12" fmla="val 4"/>
                <a:gd name="f13" fmla="val 65"/>
                <a:gd name="f14" fmla="+- 0 0 -90"/>
                <a:gd name="f15" fmla="*/ f3 1 74"/>
                <a:gd name="f16" fmla="*/ f4 1 6"/>
                <a:gd name="f17" fmla="+- f7 0 f5"/>
                <a:gd name="f18" fmla="+- f6 0 f5"/>
                <a:gd name="f19" fmla="*/ f14 f0 1"/>
                <a:gd name="f20" fmla="*/ f17 1 6"/>
                <a:gd name="f21" fmla="*/ f18 1 74"/>
                <a:gd name="f22" fmla="*/ 70 f18 1"/>
                <a:gd name="f23" fmla="*/ 0 f17 1"/>
                <a:gd name="f24" fmla="*/ 0 f18 1"/>
                <a:gd name="f25" fmla="*/ 2 f17 1"/>
                <a:gd name="f26" fmla="*/ 36 f18 1"/>
                <a:gd name="f27" fmla="*/ 6 f17 1"/>
                <a:gd name="f28" fmla="*/ 34 f18 1"/>
                <a:gd name="f29" fmla="*/ 4 f17 1"/>
                <a:gd name="f30" fmla="*/ f19 1 f2"/>
                <a:gd name="f31" fmla="*/ f22 1 74"/>
                <a:gd name="f32" fmla="*/ f23 1 6"/>
                <a:gd name="f33" fmla="*/ f24 1 74"/>
                <a:gd name="f34" fmla="*/ f25 1 6"/>
                <a:gd name="f35" fmla="*/ f26 1 74"/>
                <a:gd name="f36" fmla="*/ f27 1 6"/>
                <a:gd name="f37" fmla="*/ f28 1 74"/>
                <a:gd name="f38" fmla="*/ f29 1 6"/>
                <a:gd name="f39" fmla="*/ 0 1 f21"/>
                <a:gd name="f40" fmla="*/ f6 1 f21"/>
                <a:gd name="f41" fmla="*/ 0 1 f20"/>
                <a:gd name="f42" fmla="*/ f7 1 f20"/>
                <a:gd name="f43" fmla="+- f30 0 f1"/>
                <a:gd name="f44" fmla="*/ f31 1 f21"/>
                <a:gd name="f45" fmla="*/ f32 1 f20"/>
                <a:gd name="f46" fmla="*/ f33 1 f21"/>
                <a:gd name="f47" fmla="*/ f34 1 f20"/>
                <a:gd name="f48" fmla="*/ f35 1 f21"/>
                <a:gd name="f49" fmla="*/ f36 1 f20"/>
                <a:gd name="f50" fmla="*/ f37 1 f21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61"/>
                </a:cxn>
                <a:cxn ang="f43">
                  <a:pos x="f62" y="f63"/>
                </a:cxn>
                <a:cxn ang="f43">
                  <a:pos x="f56" y="f57"/>
                </a:cxn>
              </a:cxnLst>
              <a:rect l="f52" t="f55" r="f53" b="f54"/>
              <a:pathLst>
                <a:path w="74" h="6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11" y="f12"/>
                  </a:lnTo>
                  <a:cubicBezTo>
                    <a:pt x="f6" y="f12"/>
                    <a:pt x="f13" y="f9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igura a mano libera 40">
              <a:extLst>
                <a:ext uri="{FF2B5EF4-FFF2-40B4-BE49-F238E27FC236}">
                  <a16:creationId xmlns:a16="http://schemas.microsoft.com/office/drawing/2014/main" id="{2C741F8F-43D8-421C-A639-B3FD8111362F}"/>
                </a:ext>
              </a:extLst>
            </p:cNvPr>
            <p:cNvSpPr/>
            <p:nvPr/>
          </p:nvSpPr>
          <p:spPr>
            <a:xfrm>
              <a:off x="11223629" y="1528017"/>
              <a:ext cx="38103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7"/>
                <a:gd name="f8" fmla="val 31"/>
                <a:gd name="f9" fmla="val 5"/>
                <a:gd name="f10" fmla="+- 0 0 -90"/>
                <a:gd name="f11" fmla="*/ f3 1 40"/>
                <a:gd name="f12" fmla="*/ f4 1 7"/>
                <a:gd name="f13" fmla="+- f7 0 f5"/>
                <a:gd name="f14" fmla="+- f6 0 f5"/>
                <a:gd name="f15" fmla="*/ f10 f0 1"/>
                <a:gd name="f16" fmla="*/ f14 1 40"/>
                <a:gd name="f17" fmla="*/ f13 1 7"/>
                <a:gd name="f18" fmla="*/ 31 f14 1"/>
                <a:gd name="f19" fmla="*/ 5 f13 1"/>
                <a:gd name="f20" fmla="*/ 40 f14 1"/>
                <a:gd name="f21" fmla="*/ 0 f13 1"/>
                <a:gd name="f22" fmla="*/ 0 f14 1"/>
                <a:gd name="f23" fmla="*/ 7 f13 1"/>
                <a:gd name="f24" fmla="*/ f15 1 f2"/>
                <a:gd name="f25" fmla="*/ f18 1 40"/>
                <a:gd name="f26" fmla="*/ f19 1 7"/>
                <a:gd name="f27" fmla="*/ f20 1 40"/>
                <a:gd name="f28" fmla="*/ f21 1 7"/>
                <a:gd name="f29" fmla="*/ f22 1 40"/>
                <a:gd name="f30" fmla="*/ f23 1 7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6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0" h="7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igura a mano libera 41">
              <a:extLst>
                <a:ext uri="{FF2B5EF4-FFF2-40B4-BE49-F238E27FC236}">
                  <a16:creationId xmlns:a16="http://schemas.microsoft.com/office/drawing/2014/main" id="{B09AF143-036F-4CAF-8DD4-17751248278E}"/>
                </a:ext>
              </a:extLst>
            </p:cNvPr>
            <p:cNvSpPr/>
            <p:nvPr/>
          </p:nvSpPr>
          <p:spPr>
            <a:xfrm>
              <a:off x="11145841" y="1529242"/>
              <a:ext cx="22229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4"/>
                <a:gd name="f8" fmla="val 21"/>
                <a:gd name="f9" fmla="val 3"/>
                <a:gd name="f10" fmla="+- 0 0 -90"/>
                <a:gd name="f11" fmla="*/ f3 1 24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4"/>
                <a:gd name="f18" fmla="*/ 21 f14 1"/>
                <a:gd name="f19" fmla="*/ 4 f13 1"/>
                <a:gd name="f20" fmla="*/ 24 f14 1"/>
                <a:gd name="f21" fmla="*/ 0 f13 1"/>
                <a:gd name="f22" fmla="*/ 0 f14 1"/>
                <a:gd name="f23" fmla="*/ 3 f13 1"/>
                <a:gd name="f24" fmla="*/ f15 1 f2"/>
                <a:gd name="f25" fmla="*/ f18 1 24"/>
                <a:gd name="f26" fmla="*/ f19 1 4"/>
                <a:gd name="f27" fmla="*/ f20 1 24"/>
                <a:gd name="f28" fmla="*/ f21 1 4"/>
                <a:gd name="f29" fmla="*/ f22 1 24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4" h="4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9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igura a mano libera 42">
              <a:extLst>
                <a:ext uri="{FF2B5EF4-FFF2-40B4-BE49-F238E27FC236}">
                  <a16:creationId xmlns:a16="http://schemas.microsoft.com/office/drawing/2014/main" id="{704B6813-796A-4B03-9403-E30E41C0B16F}"/>
                </a:ext>
              </a:extLst>
            </p:cNvPr>
            <p:cNvSpPr/>
            <p:nvPr/>
          </p:nvSpPr>
          <p:spPr>
            <a:xfrm>
              <a:off x="6197602" y="1566175"/>
              <a:ext cx="2063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0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igura a mano libera 43">
              <a:extLst>
                <a:ext uri="{FF2B5EF4-FFF2-40B4-BE49-F238E27FC236}">
                  <a16:creationId xmlns:a16="http://schemas.microsoft.com/office/drawing/2014/main" id="{EC179F32-6EAA-4D18-B8C3-9E8523A6D0AD}"/>
                </a:ext>
              </a:extLst>
            </p:cNvPr>
            <p:cNvSpPr/>
            <p:nvPr/>
          </p:nvSpPr>
          <p:spPr>
            <a:xfrm>
              <a:off x="6356351" y="1564940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2"/>
                <a:gd name="f8" fmla="val 6"/>
                <a:gd name="f9" fmla="val 3"/>
                <a:gd name="f10" fmla="val 1"/>
                <a:gd name="f11" fmla="+- 0 0 -90"/>
                <a:gd name="f12" fmla="*/ f3 1 1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0"/>
                <a:gd name="f19" fmla="*/ 6 f15 1"/>
                <a:gd name="f20" fmla="*/ 2 f14 1"/>
                <a:gd name="f21" fmla="*/ 10 f15 1"/>
                <a:gd name="f22" fmla="*/ 0 f14 1"/>
                <a:gd name="f23" fmla="*/ f16 1 f2"/>
                <a:gd name="f24" fmla="*/ f19 1 10"/>
                <a:gd name="f25" fmla="*/ f20 1 2"/>
                <a:gd name="f26" fmla="*/ f21 1 1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0" h="2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cubicBezTo>
                    <a:pt x="f9" y="f10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igura a mano libera 44">
              <a:extLst>
                <a:ext uri="{FF2B5EF4-FFF2-40B4-BE49-F238E27FC236}">
                  <a16:creationId xmlns:a16="http://schemas.microsoft.com/office/drawing/2014/main" id="{93E5E2C2-013C-4D9F-B86D-53F7CACBC948}"/>
                </a:ext>
              </a:extLst>
            </p:cNvPr>
            <p:cNvSpPr/>
            <p:nvPr/>
          </p:nvSpPr>
          <p:spPr>
            <a:xfrm>
              <a:off x="8950320" y="1521863"/>
              <a:ext cx="61914" cy="73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9"/>
                <a:gd name="f8" fmla="val 34"/>
                <a:gd name="f9" fmla="val 5"/>
                <a:gd name="f10" fmla="val 4"/>
                <a:gd name="f11" fmla="val 13"/>
                <a:gd name="f12" fmla="val 8"/>
                <a:gd name="f13" fmla="val 35"/>
                <a:gd name="f14" fmla="val 7"/>
                <a:gd name="f15" fmla="val 51"/>
                <a:gd name="f16" fmla="+- 0 0 -90"/>
                <a:gd name="f17" fmla="*/ f3 1 65"/>
                <a:gd name="f18" fmla="*/ f4 1 9"/>
                <a:gd name="f19" fmla="+- f7 0 f5"/>
                <a:gd name="f20" fmla="+- f6 0 f5"/>
                <a:gd name="f21" fmla="*/ f16 f0 1"/>
                <a:gd name="f22" fmla="*/ f20 1 65"/>
                <a:gd name="f23" fmla="*/ f19 1 9"/>
                <a:gd name="f24" fmla="*/ 65 f20 1"/>
                <a:gd name="f25" fmla="*/ 9 f19 1"/>
                <a:gd name="f26" fmla="*/ 4 f20 1"/>
                <a:gd name="f27" fmla="*/ 4 f19 1"/>
                <a:gd name="f28" fmla="*/ 13 f20 1"/>
                <a:gd name="f29" fmla="*/ 8 f19 1"/>
                <a:gd name="f30" fmla="*/ f21 1 f2"/>
                <a:gd name="f31" fmla="*/ f24 1 65"/>
                <a:gd name="f32" fmla="*/ f25 1 9"/>
                <a:gd name="f33" fmla="*/ f26 1 65"/>
                <a:gd name="f34" fmla="*/ f27 1 9"/>
                <a:gd name="f35" fmla="*/ f28 1 65"/>
                <a:gd name="f36" fmla="*/ f29 1 9"/>
                <a:gd name="f37" fmla="*/ 0 1 f22"/>
                <a:gd name="f38" fmla="*/ f6 1 f22"/>
                <a:gd name="f39" fmla="*/ 0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9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5" y="f5"/>
                    <a:pt x="f10" y="f10"/>
                  </a:cubicBezTo>
                  <a:lnTo>
                    <a:pt x="f11" y="f12"/>
                  </a:lnTo>
                  <a:cubicBezTo>
                    <a:pt x="f13" y="f14"/>
                    <a:pt x="f15" y="f12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igura a mano libera 45">
              <a:extLst>
                <a:ext uri="{FF2B5EF4-FFF2-40B4-BE49-F238E27FC236}">
                  <a16:creationId xmlns:a16="http://schemas.microsoft.com/office/drawing/2014/main" id="{0C517A58-0DC7-41DD-9297-577B0B26D84B}"/>
                </a:ext>
              </a:extLst>
            </p:cNvPr>
            <p:cNvSpPr/>
            <p:nvPr/>
          </p:nvSpPr>
          <p:spPr>
            <a:xfrm>
              <a:off x="7537454" y="1546479"/>
              <a:ext cx="2857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4"/>
                <a:gd name="f8" fmla="val 3"/>
                <a:gd name="f9" fmla="val 9"/>
                <a:gd name="f10" fmla="+- 0 0 -90"/>
                <a:gd name="f11" fmla="*/ f3 1 2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9"/>
                <a:gd name="f18" fmla="*/ 0 f14 1"/>
                <a:gd name="f19" fmla="*/ 3 f13 1"/>
                <a:gd name="f20" fmla="*/ 9 f14 1"/>
                <a:gd name="f21" fmla="*/ 4 f13 1"/>
                <a:gd name="f22" fmla="*/ 29 f14 1"/>
                <a:gd name="f23" fmla="*/ 0 f13 1"/>
                <a:gd name="f24" fmla="*/ f15 1 f2"/>
                <a:gd name="f25" fmla="*/ f18 1 29"/>
                <a:gd name="f26" fmla="*/ f19 1 4"/>
                <a:gd name="f27" fmla="*/ f20 1 29"/>
                <a:gd name="f28" fmla="*/ f21 1 4"/>
                <a:gd name="f29" fmla="*/ f22 1 2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9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igura a mano libera 46">
              <a:extLst>
                <a:ext uri="{FF2B5EF4-FFF2-40B4-BE49-F238E27FC236}">
                  <a16:creationId xmlns:a16="http://schemas.microsoft.com/office/drawing/2014/main" id="{FA5A14BF-4CC4-4E1D-8FD9-6BAF349535C1}"/>
                </a:ext>
              </a:extLst>
            </p:cNvPr>
            <p:cNvSpPr/>
            <p:nvPr/>
          </p:nvSpPr>
          <p:spPr>
            <a:xfrm>
              <a:off x="7478713" y="1562481"/>
              <a:ext cx="3810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"/>
                <a:gd name="f8" fmla="val 9"/>
                <a:gd name="f9" fmla="val 1"/>
                <a:gd name="f10" fmla="val 22"/>
                <a:gd name="f11" fmla="val 2"/>
                <a:gd name="f12" fmla="+- 0 0 -90"/>
                <a:gd name="f13" fmla="*/ f3 1 40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40"/>
                <a:gd name="f20" fmla="*/ 40 f16 1"/>
                <a:gd name="f21" fmla="*/ 3 f15 1"/>
                <a:gd name="f22" fmla="*/ 0 f16 1"/>
                <a:gd name="f23" fmla="*/ 0 f15 1"/>
                <a:gd name="f24" fmla="*/ f17 1 f2"/>
                <a:gd name="f25" fmla="*/ f20 1 40"/>
                <a:gd name="f26" fmla="*/ f21 1 3"/>
                <a:gd name="f27" fmla="*/ f22 1 40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40" h="3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cubicBezTo>
                    <a:pt x="f8" y="f9"/>
                    <a:pt x="f10" y="f11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igura a mano libera 47">
              <a:extLst>
                <a:ext uri="{FF2B5EF4-FFF2-40B4-BE49-F238E27FC236}">
                  <a16:creationId xmlns:a16="http://schemas.microsoft.com/office/drawing/2014/main" id="{C182032C-A7D5-43FB-B1DB-03EA44E89926}"/>
                </a:ext>
              </a:extLst>
            </p:cNvPr>
            <p:cNvSpPr/>
            <p:nvPr/>
          </p:nvSpPr>
          <p:spPr>
            <a:xfrm>
              <a:off x="5410203" y="1568634"/>
              <a:ext cx="36511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5"/>
                <a:gd name="f8" fmla="val 24"/>
                <a:gd name="f9" fmla="val 21"/>
                <a:gd name="f10" fmla="val 3"/>
                <a:gd name="f11" fmla="+- 0 0 -90"/>
                <a:gd name="f12" fmla="*/ f3 1 38"/>
                <a:gd name="f13" fmla="*/ f4 1 5"/>
                <a:gd name="f14" fmla="+- f7 0 f5"/>
                <a:gd name="f15" fmla="+- f6 0 f5"/>
                <a:gd name="f16" fmla="*/ f11 f0 1"/>
                <a:gd name="f17" fmla="*/ f14 1 5"/>
                <a:gd name="f18" fmla="*/ f15 1 38"/>
                <a:gd name="f19" fmla="*/ 24 f15 1"/>
                <a:gd name="f20" fmla="*/ 0 f14 1"/>
                <a:gd name="f21" fmla="*/ 0 f15 1"/>
                <a:gd name="f22" fmla="*/ 5 f14 1"/>
                <a:gd name="f23" fmla="*/ f16 1 f2"/>
                <a:gd name="f24" fmla="*/ f19 1 38"/>
                <a:gd name="f25" fmla="*/ f20 1 5"/>
                <a:gd name="f26" fmla="*/ f21 1 38"/>
                <a:gd name="f27" fmla="*/ f22 1 5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8" h="5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6" y="f7"/>
                    <a:pt x="f9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igura a mano libera 48">
              <a:extLst>
                <a:ext uri="{FF2B5EF4-FFF2-40B4-BE49-F238E27FC236}">
                  <a16:creationId xmlns:a16="http://schemas.microsoft.com/office/drawing/2014/main" id="{0D4B8ED1-70A7-4ED5-B69F-55BEE402775D}"/>
                </a:ext>
              </a:extLst>
            </p:cNvPr>
            <p:cNvSpPr/>
            <p:nvPr/>
          </p:nvSpPr>
          <p:spPr>
            <a:xfrm>
              <a:off x="10206039" y="1530477"/>
              <a:ext cx="6191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3"/>
                <a:gd name="f9" fmla="val 39"/>
                <a:gd name="f10" fmla="val 1"/>
                <a:gd name="f11" fmla="val 18"/>
                <a:gd name="f12" fmla="val 32"/>
                <a:gd name="f13" fmla="val 2"/>
                <a:gd name="f14" fmla="val 57"/>
                <a:gd name="f15" fmla="+- 0 0 -90"/>
                <a:gd name="f16" fmla="*/ f3 1 6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65"/>
                <a:gd name="f23" fmla="*/ 65 f19 1"/>
                <a:gd name="f24" fmla="*/ 3 f18 1"/>
                <a:gd name="f25" fmla="*/ 0 f19 1"/>
                <a:gd name="f26" fmla="*/ 0 f18 1"/>
                <a:gd name="f27" fmla="*/ f20 1 f2"/>
                <a:gd name="f28" fmla="*/ f23 1 65"/>
                <a:gd name="f29" fmla="*/ f24 1 6"/>
                <a:gd name="f30" fmla="*/ f25 1 65"/>
                <a:gd name="f31" fmla="*/ f26 1 6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65" h="6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5"/>
                    <a:pt x="f5" y="f5"/>
                  </a:cubicBezTo>
                  <a:cubicBezTo>
                    <a:pt x="f12" y="f13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igura a mano libera 49">
              <a:extLst>
                <a:ext uri="{FF2B5EF4-FFF2-40B4-BE49-F238E27FC236}">
                  <a16:creationId xmlns:a16="http://schemas.microsoft.com/office/drawing/2014/main" id="{F4D017E0-23CC-4AE3-8FE1-C95A54DE519C}"/>
                </a:ext>
              </a:extLst>
            </p:cNvPr>
            <p:cNvSpPr/>
            <p:nvPr/>
          </p:nvSpPr>
          <p:spPr>
            <a:xfrm>
              <a:off x="6257925" y="1525557"/>
              <a:ext cx="1904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"/>
                <a:gd name="f8" fmla="val 18"/>
                <a:gd name="f9" fmla="val 5"/>
                <a:gd name="f10" fmla="val 1"/>
                <a:gd name="f11" fmla="val 13"/>
                <a:gd name="f12" fmla="+- 0 0 -90"/>
                <a:gd name="f13" fmla="*/ f3 1 2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1"/>
                <a:gd name="f20" fmla="*/ 18 f16 1"/>
                <a:gd name="f21" fmla="*/ 0 f15 1"/>
                <a:gd name="f22" fmla="*/ 0 f16 1"/>
                <a:gd name="f23" fmla="*/ 2 f15 1"/>
                <a:gd name="f24" fmla="*/ f17 1 f2"/>
                <a:gd name="f25" fmla="*/ f20 1 21"/>
                <a:gd name="f26" fmla="*/ f21 1 2"/>
                <a:gd name="f27" fmla="*/ f22 1 21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1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5" y="f7"/>
                  </a:cubicBezTo>
                  <a:cubicBezTo>
                    <a:pt x="f11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igura a mano libera 50">
              <a:extLst>
                <a:ext uri="{FF2B5EF4-FFF2-40B4-BE49-F238E27FC236}">
                  <a16:creationId xmlns:a16="http://schemas.microsoft.com/office/drawing/2014/main" id="{9D05FADB-F435-4FBA-AEC1-36036472570C}"/>
                </a:ext>
              </a:extLst>
            </p:cNvPr>
            <p:cNvSpPr/>
            <p:nvPr/>
          </p:nvSpPr>
          <p:spPr>
            <a:xfrm>
              <a:off x="10134596" y="1528017"/>
              <a:ext cx="71432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3"/>
                <a:gd name="f9" fmla="val 13"/>
                <a:gd name="f10" fmla="val 32"/>
                <a:gd name="f11" fmla="val 52"/>
                <a:gd name="f12" fmla="val 2"/>
                <a:gd name="f13" fmla="val 1"/>
                <a:gd name="f14" fmla="val 25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0 f19 1"/>
                <a:gd name="f24" fmla="*/ 3 f18 1"/>
                <a:gd name="f25" fmla="*/ 13 f19 1"/>
                <a:gd name="f26" fmla="*/ 4 f18 1"/>
                <a:gd name="f27" fmla="*/ 75 f19 1"/>
                <a:gd name="f28" fmla="*/ f20 1 f2"/>
                <a:gd name="f29" fmla="*/ f23 1 75"/>
                <a:gd name="f30" fmla="*/ f24 1 4"/>
                <a:gd name="f31" fmla="*/ f25 1 75"/>
                <a:gd name="f32" fmla="*/ f26 1 4"/>
                <a:gd name="f33" fmla="*/ f27 1 75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75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8"/>
                  </a:cubicBezTo>
                  <a:cubicBezTo>
                    <a:pt x="f11" y="f13"/>
                    <a:pt x="f14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igura a mano libera 51">
              <a:extLst>
                <a:ext uri="{FF2B5EF4-FFF2-40B4-BE49-F238E27FC236}">
                  <a16:creationId xmlns:a16="http://schemas.microsoft.com/office/drawing/2014/main" id="{63A0971B-D865-4EC4-9B86-74BBB83F7E4D}"/>
                </a:ext>
              </a:extLst>
            </p:cNvPr>
            <p:cNvSpPr/>
            <p:nvPr/>
          </p:nvSpPr>
          <p:spPr>
            <a:xfrm>
              <a:off x="2582859" y="1560021"/>
              <a:ext cx="793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3"/>
                <a:gd name="f9" fmla="+- 0 0 -90"/>
                <a:gd name="f10" fmla="*/ f3 1 8"/>
                <a:gd name="f11" fmla="*/ f4 1 1"/>
                <a:gd name="f12" fmla="+- f7 0 f5"/>
                <a:gd name="f13" fmla="+- f6 0 f5"/>
                <a:gd name="f14" fmla="*/ f9 f0 1"/>
                <a:gd name="f15" fmla="*/ f13 1 8"/>
                <a:gd name="f16" fmla="*/ 8 f13 1"/>
                <a:gd name="f17" fmla="*/ 1 f12 1"/>
                <a:gd name="f18" fmla="*/ 1 f13 1"/>
                <a:gd name="f19" fmla="*/ 0 f12 1"/>
                <a:gd name="f20" fmla="*/ 0 1 f12"/>
                <a:gd name="f21" fmla="*/ f7 1 f12"/>
                <a:gd name="f22" fmla="*/ f14 1 f2"/>
                <a:gd name="f23" fmla="*/ f16 1 8"/>
                <a:gd name="f24" fmla="*/ f18 1 8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lnTo>
                    <a:pt x="f7" y="f5"/>
                  </a:lnTo>
                  <a:cubicBezTo>
                    <a:pt x="f5" y="f7"/>
                    <a:pt x="f8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igura a mano libera 52">
              <a:extLst>
                <a:ext uri="{FF2B5EF4-FFF2-40B4-BE49-F238E27FC236}">
                  <a16:creationId xmlns:a16="http://schemas.microsoft.com/office/drawing/2014/main" id="{DBCF75DC-9E77-46FE-AD4C-163A3242A012}"/>
                </a:ext>
              </a:extLst>
            </p:cNvPr>
            <p:cNvSpPr/>
            <p:nvPr/>
          </p:nvSpPr>
          <p:spPr>
            <a:xfrm>
              <a:off x="1762121" y="1521863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9"/>
                <a:gd name="f9" fmla="val 23"/>
                <a:gd name="f10" fmla="val 29"/>
                <a:gd name="f11" fmla="val 19"/>
                <a:gd name="f12" fmla="+- 0 0 -90"/>
                <a:gd name="f13" fmla="*/ f3 1 36"/>
                <a:gd name="f14" fmla="*/ f4 1 1"/>
                <a:gd name="f15" fmla="+- f7 0 f5"/>
                <a:gd name="f16" fmla="+- f6 0 f5"/>
                <a:gd name="f17" fmla="*/ f12 f0 1"/>
                <a:gd name="f18" fmla="*/ f16 1 36"/>
                <a:gd name="f19" fmla="*/ 0 f16 1"/>
                <a:gd name="f20" fmla="*/ 1 f15 1"/>
                <a:gd name="f21" fmla="*/ 36 f16 1"/>
                <a:gd name="f22" fmla="*/ 0 1 f15"/>
                <a:gd name="f23" fmla="*/ f7 1 f15"/>
                <a:gd name="f24" fmla="*/ f17 1 f2"/>
                <a:gd name="f25" fmla="*/ f19 1 36"/>
                <a:gd name="f26" fmla="*/ f21 1 36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6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7"/>
                  </a:cubicBezTo>
                  <a:cubicBezTo>
                    <a:pt x="f10" y="f5"/>
                    <a:pt x="f11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igura a mano libera 53">
              <a:extLst>
                <a:ext uri="{FF2B5EF4-FFF2-40B4-BE49-F238E27FC236}">
                  <a16:creationId xmlns:a16="http://schemas.microsoft.com/office/drawing/2014/main" id="{06432DDD-3CC3-4601-B59D-3F67AACDB8F3}"/>
                </a:ext>
              </a:extLst>
            </p:cNvPr>
            <p:cNvSpPr/>
            <p:nvPr/>
          </p:nvSpPr>
          <p:spPr>
            <a:xfrm>
              <a:off x="10812459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3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0 1 f12"/>
                <a:gd name="f19" fmla="*/ f7 1 f12"/>
                <a:gd name="f20" fmla="*/ f14 1 f2"/>
                <a:gd name="f21" fmla="*/ f16 1 20"/>
                <a:gd name="f22" fmla="*/ f17 1 f12"/>
                <a:gd name="f23" fmla="*/ 0 1 f15"/>
                <a:gd name="f24" fmla="*/ f6 1 f15"/>
                <a:gd name="f25" fmla="*/ f19 f11 1"/>
                <a:gd name="f26" fmla="*/ f18 f11 1"/>
                <a:gd name="f27" fmla="+- f20 0 f1"/>
                <a:gd name="f28" fmla="*/ f21 1 f15"/>
                <a:gd name="f29" fmla="*/ f23 f10 1"/>
                <a:gd name="f30" fmla="*/ f24 f10 1"/>
                <a:gd name="f31" fmla="*/ f22 f11 1"/>
                <a:gd name="f32" fmla="*/ f28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2" y="f31"/>
                </a:cxn>
                <a:cxn ang="f27">
                  <a:pos x="f32" y="f31"/>
                </a:cxn>
                <a:cxn ang="f27">
                  <a:pos x="f32" y="f31"/>
                </a:cxn>
              </a:cxnLst>
              <a:rect l="f29" t="f26" r="f30" b="f25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igura a mano libera 54">
              <a:extLst>
                <a:ext uri="{FF2B5EF4-FFF2-40B4-BE49-F238E27FC236}">
                  <a16:creationId xmlns:a16="http://schemas.microsoft.com/office/drawing/2014/main" id="{D32B4B30-736C-4F34-8156-99B64D2A6AAB}"/>
                </a:ext>
              </a:extLst>
            </p:cNvPr>
            <p:cNvSpPr/>
            <p:nvPr/>
          </p:nvSpPr>
          <p:spPr>
            <a:xfrm>
              <a:off x="10896603" y="1545244"/>
              <a:ext cx="793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3"/>
                <a:gd name="f8" fmla="val 4"/>
                <a:gd name="f9" fmla="val 1"/>
                <a:gd name="f10" fmla="val 2"/>
                <a:gd name="f11" fmla="+- 0 0 -90"/>
                <a:gd name="f12" fmla="*/ f3 1 8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8"/>
                <a:gd name="f19" fmla="*/ 8 f15 1"/>
                <a:gd name="f20" fmla="*/ 0 f14 1"/>
                <a:gd name="f21" fmla="*/ 0 f15 1"/>
                <a:gd name="f22" fmla="*/ 3 f14 1"/>
                <a:gd name="f23" fmla="*/ f16 1 f2"/>
                <a:gd name="f24" fmla="*/ f19 1 8"/>
                <a:gd name="f25" fmla="*/ f20 1 3"/>
                <a:gd name="f26" fmla="*/ f21 1 8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8" h="3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9" y="f10"/>
                    <a:pt x="f5" y="f7"/>
                  </a:cubicBezTo>
                  <a:cubicBezTo>
                    <a:pt x="f10" y="f10"/>
                    <a:pt x="f8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igura a mano libera 55">
              <a:extLst>
                <a:ext uri="{FF2B5EF4-FFF2-40B4-BE49-F238E27FC236}">
                  <a16:creationId xmlns:a16="http://schemas.microsoft.com/office/drawing/2014/main" id="{05B2BDE3-B6C4-4177-97CB-11A939D08E01}"/>
                </a:ext>
              </a:extLst>
            </p:cNvPr>
            <p:cNvSpPr/>
            <p:nvPr/>
          </p:nvSpPr>
          <p:spPr>
            <a:xfrm>
              <a:off x="9947272" y="1553867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1 f13 1"/>
                <a:gd name="f17" fmla="*/ 0 f12 1"/>
                <a:gd name="f18" fmla="*/ 0 f13 1"/>
                <a:gd name="f19" fmla="*/ 0 1 f12"/>
                <a:gd name="f20" fmla="*/ f7 1 f12"/>
                <a:gd name="f21" fmla="*/ f14 1 f2"/>
                <a:gd name="f22" fmla="*/ f16 1 5"/>
                <a:gd name="f23" fmla="*/ f18 1 5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5" h="1">
                  <a:moveTo>
                    <a:pt x="f7" y="f5"/>
                  </a:moveTo>
                  <a:lnTo>
                    <a:pt x="f7" y="f5"/>
                  </a:lnTo>
                  <a:lnTo>
                    <a:pt x="f5" y="f5"/>
                  </a:lnTo>
                  <a:cubicBezTo>
                    <a:pt x="f6" y="f7"/>
                    <a:pt x="f8" y="f5"/>
                    <a:pt x="f7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igura a mano libera 56">
              <a:extLst>
                <a:ext uri="{FF2B5EF4-FFF2-40B4-BE49-F238E27FC236}">
                  <a16:creationId xmlns:a16="http://schemas.microsoft.com/office/drawing/2014/main" id="{8A397890-7471-48F4-A05F-9D182DB9A095}"/>
                </a:ext>
              </a:extLst>
            </p:cNvPr>
            <p:cNvSpPr/>
            <p:nvPr/>
          </p:nvSpPr>
          <p:spPr>
            <a:xfrm>
              <a:off x="10817223" y="1531711"/>
              <a:ext cx="2381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"/>
                <a:gd name="f8" fmla="val 18"/>
                <a:gd name="f9" fmla="val 10"/>
                <a:gd name="f10" fmla="val 5"/>
                <a:gd name="f11" fmla="val 12"/>
                <a:gd name="f12" fmla="+- 0 0 -90"/>
                <a:gd name="f13" fmla="*/ f3 1 25"/>
                <a:gd name="f14" fmla="*/ f4 1 1"/>
                <a:gd name="f15" fmla="+- f7 0 f5"/>
                <a:gd name="f16" fmla="+- f6 0 f5"/>
                <a:gd name="f17" fmla="*/ f12 f0 1"/>
                <a:gd name="f18" fmla="*/ f16 1 25"/>
                <a:gd name="f19" fmla="*/ 25 f16 1"/>
                <a:gd name="f20" fmla="*/ 1 f15 1"/>
                <a:gd name="f21" fmla="*/ 0 f16 1"/>
                <a:gd name="f22" fmla="*/ 0 f15 1"/>
                <a:gd name="f23" fmla="*/ 0 1 f15"/>
                <a:gd name="f24" fmla="*/ f7 1 f15"/>
                <a:gd name="f25" fmla="*/ f17 1 f2"/>
                <a:gd name="f26" fmla="*/ f19 1 25"/>
                <a:gd name="f27" fmla="*/ f21 1 25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25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10" y="f5"/>
                    <a:pt x="f11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igura a mano libera 57">
              <a:extLst>
                <a:ext uri="{FF2B5EF4-FFF2-40B4-BE49-F238E27FC236}">
                  <a16:creationId xmlns:a16="http://schemas.microsoft.com/office/drawing/2014/main" id="{07D50799-EAC9-48D5-BADB-179300443981}"/>
                </a:ext>
              </a:extLst>
            </p:cNvPr>
            <p:cNvSpPr/>
            <p:nvPr/>
          </p:nvSpPr>
          <p:spPr>
            <a:xfrm>
              <a:off x="10836270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18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18 f13 1"/>
                <a:gd name="f19" fmla="*/ 0 1 f12"/>
                <a:gd name="f20" fmla="*/ f7 1 f12"/>
                <a:gd name="f21" fmla="*/ f14 1 f2"/>
                <a:gd name="f22" fmla="*/ f16 1 20"/>
                <a:gd name="f23" fmla="*/ f18 1 20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igura a mano libera 58">
              <a:extLst>
                <a:ext uri="{FF2B5EF4-FFF2-40B4-BE49-F238E27FC236}">
                  <a16:creationId xmlns:a16="http://schemas.microsoft.com/office/drawing/2014/main" id="{122A3A9C-A5FB-42AC-B9ED-08A3B7E3E985}"/>
                </a:ext>
              </a:extLst>
            </p:cNvPr>
            <p:cNvSpPr/>
            <p:nvPr/>
          </p:nvSpPr>
          <p:spPr>
            <a:xfrm>
              <a:off x="10787067" y="1530477"/>
              <a:ext cx="3016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"/>
                <a:gd name="f8" fmla="val 11"/>
                <a:gd name="f9" fmla="val 21"/>
                <a:gd name="f10" fmla="val 28"/>
                <a:gd name="f11" fmla="val 26"/>
                <a:gd name="f12" fmla="val 27"/>
                <a:gd name="f13" fmla="+- 0 0 -90"/>
                <a:gd name="f14" fmla="*/ f3 1 31"/>
                <a:gd name="f15" fmla="*/ f4 1 1"/>
                <a:gd name="f16" fmla="+- f7 0 f5"/>
                <a:gd name="f17" fmla="+- f6 0 f5"/>
                <a:gd name="f18" fmla="*/ f13 f0 1"/>
                <a:gd name="f19" fmla="*/ f17 1 31"/>
                <a:gd name="f20" fmla="*/ 0 f17 1"/>
                <a:gd name="f21" fmla="*/ 0 f16 1"/>
                <a:gd name="f22" fmla="*/ 31 f17 1"/>
                <a:gd name="f23" fmla="*/ 1 f16 1"/>
                <a:gd name="f24" fmla="*/ 27 f17 1"/>
                <a:gd name="f25" fmla="*/ 0 1 f16"/>
                <a:gd name="f26" fmla="*/ f7 1 f16"/>
                <a:gd name="f27" fmla="*/ f18 1 f2"/>
                <a:gd name="f28" fmla="*/ f20 1 31"/>
                <a:gd name="f29" fmla="*/ f22 1 31"/>
                <a:gd name="f30" fmla="*/ f24 1 31"/>
                <a:gd name="f31" fmla="*/ f21 1 f16"/>
                <a:gd name="f32" fmla="*/ f23 1 f16"/>
                <a:gd name="f33" fmla="*/ 0 1 f19"/>
                <a:gd name="f34" fmla="*/ f6 1 f19"/>
                <a:gd name="f35" fmla="*/ f26 f15 1"/>
                <a:gd name="f36" fmla="*/ f25 f15 1"/>
                <a:gd name="f37" fmla="+- f27 0 f1"/>
                <a:gd name="f38" fmla="*/ f28 1 f19"/>
                <a:gd name="f39" fmla="*/ f29 1 f19"/>
                <a:gd name="f40" fmla="*/ f30 1 f19"/>
                <a:gd name="f41" fmla="*/ f33 f14 1"/>
                <a:gd name="f42" fmla="*/ f34 f14 1"/>
                <a:gd name="f43" fmla="*/ f31 f15 1"/>
                <a:gd name="f44" fmla="*/ f32 f15 1"/>
                <a:gd name="f45" fmla="*/ f38 f14 1"/>
                <a:gd name="f46" fmla="*/ f39 f14 1"/>
                <a:gd name="f47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5" y="f43"/>
                </a:cxn>
                <a:cxn ang="f37">
                  <a:pos x="f45" y="f43"/>
                </a:cxn>
                <a:cxn ang="f37">
                  <a:pos x="f46" y="f44"/>
                </a:cxn>
                <a:cxn ang="f37">
                  <a:pos x="f47" y="f43"/>
                </a:cxn>
                <a:cxn ang="f37">
                  <a:pos x="f45" y="f43"/>
                </a:cxn>
              </a:cxnLst>
              <a:rect l="f41" t="f36" r="f42" b="f35"/>
              <a:pathLst>
                <a:path w="31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5"/>
                    <a:pt x="f6" y="f7"/>
                  </a:cubicBezTo>
                  <a:cubicBezTo>
                    <a:pt x="f10" y="f5"/>
                    <a:pt x="f11" y="f5"/>
                    <a:pt x="f12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igura a mano libera 59">
              <a:extLst>
                <a:ext uri="{FF2B5EF4-FFF2-40B4-BE49-F238E27FC236}">
                  <a16:creationId xmlns:a16="http://schemas.microsoft.com/office/drawing/2014/main" id="{206CF532-64A5-4AFA-A1D2-4D8B1ED86530}"/>
                </a:ext>
              </a:extLst>
            </p:cNvPr>
            <p:cNvSpPr/>
            <p:nvPr/>
          </p:nvSpPr>
          <p:spPr>
            <a:xfrm>
              <a:off x="4092570" y="1552632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"/>
                <a:gd name="f8" fmla="val 19"/>
                <a:gd name="f9" fmla="val 8"/>
                <a:gd name="f10" fmla="val 1"/>
                <a:gd name="f11" fmla="+- 0 0 -90"/>
                <a:gd name="f12" fmla="*/ f3 1 2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3"/>
                <a:gd name="f19" fmla="*/ 23 f15 1"/>
                <a:gd name="f20" fmla="*/ 0 f14 1"/>
                <a:gd name="f21" fmla="*/ 19 f15 1"/>
                <a:gd name="f22" fmla="*/ f16 1 f2"/>
                <a:gd name="f23" fmla="*/ f19 1 23"/>
                <a:gd name="f24" fmla="*/ f20 1 2"/>
                <a:gd name="f25" fmla="*/ f21 1 23"/>
                <a:gd name="f26" fmla="*/ 0 1 f18"/>
                <a:gd name="f27" fmla="*/ f6 1 f18"/>
                <a:gd name="f28" fmla="*/ 0 1 f17"/>
                <a:gd name="f29" fmla="*/ f7 1 f17"/>
                <a:gd name="f30" fmla="+- f22 0 f1"/>
                <a:gd name="f31" fmla="*/ f23 1 f18"/>
                <a:gd name="f32" fmla="*/ f24 1 f17"/>
                <a:gd name="f33" fmla="*/ f25 1 f18"/>
                <a:gd name="f34" fmla="*/ f26 f12 1"/>
                <a:gd name="f35" fmla="*/ f27 f12 1"/>
                <a:gd name="f36" fmla="*/ f29 f13 1"/>
                <a:gd name="f37" fmla="*/ f28 f13 1"/>
                <a:gd name="f38" fmla="*/ f31 f12 1"/>
                <a:gd name="f39" fmla="*/ f32 f13 1"/>
                <a:gd name="f40" fmla="*/ f33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8" y="f39"/>
                </a:cxn>
                <a:cxn ang="f30">
                  <a:pos x="f38" y="f39"/>
                </a:cxn>
                <a:cxn ang="f30">
                  <a:pos x="f40" y="f39"/>
                </a:cxn>
                <a:cxn ang="f30">
                  <a:pos x="f38" y="f39"/>
                </a:cxn>
              </a:cxnLst>
              <a:rect l="f34" t="f37" r="f35" b="f36"/>
              <a:pathLst>
                <a:path w="23" h="2">
                  <a:moveTo>
                    <a:pt x="f6" y="f5"/>
                  </a:moveTo>
                  <a:lnTo>
                    <a:pt x="f6" y="f5"/>
                  </a:lnTo>
                  <a:lnTo>
                    <a:pt x="f8" y="f5"/>
                  </a:lnTo>
                  <a:cubicBezTo>
                    <a:pt x="f5" y="f7"/>
                    <a:pt x="f9" y="f10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igura a mano libera 60">
              <a:extLst>
                <a:ext uri="{FF2B5EF4-FFF2-40B4-BE49-F238E27FC236}">
                  <a16:creationId xmlns:a16="http://schemas.microsoft.com/office/drawing/2014/main" id="{FE933E63-B3EA-4360-811D-90624ADAB016}"/>
                </a:ext>
              </a:extLst>
            </p:cNvPr>
            <p:cNvSpPr/>
            <p:nvPr/>
          </p:nvSpPr>
          <p:spPr>
            <a:xfrm>
              <a:off x="8528051" y="1567400"/>
              <a:ext cx="3172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1"/>
                <a:gd name="f8" fmla="+- 0 0 -90"/>
                <a:gd name="f9" fmla="*/ f3 1 3"/>
                <a:gd name="f10" fmla="*/ f4 1 1"/>
                <a:gd name="f11" fmla="+- f7 0 f5"/>
                <a:gd name="f12" fmla="+- f6 0 f5"/>
                <a:gd name="f13" fmla="*/ f8 f0 1"/>
                <a:gd name="f14" fmla="*/ f12 1 3"/>
                <a:gd name="f15" fmla="*/ 1 f12 1"/>
                <a:gd name="f16" fmla="*/ 1 f11 1"/>
                <a:gd name="f17" fmla="*/ 3 f12 1"/>
                <a:gd name="f18" fmla="*/ 0 f11 1"/>
                <a:gd name="f19" fmla="*/ 0 f12 1"/>
                <a:gd name="f20" fmla="*/ 0 1 f11"/>
                <a:gd name="f21" fmla="*/ f7 1 f11"/>
                <a:gd name="f22" fmla="*/ f13 1 f2"/>
                <a:gd name="f23" fmla="*/ f15 1 3"/>
                <a:gd name="f24" fmla="*/ f17 1 3"/>
                <a:gd name="f25" fmla="*/ f19 1 3"/>
                <a:gd name="f26" fmla="*/ f16 1 f11"/>
                <a:gd name="f27" fmla="*/ f18 1 f11"/>
                <a:gd name="f28" fmla="*/ 0 1 f14"/>
                <a:gd name="f29" fmla="*/ f6 1 f14"/>
                <a:gd name="f30" fmla="*/ f21 f10 1"/>
                <a:gd name="f31" fmla="*/ f20 f10 1"/>
                <a:gd name="f32" fmla="+- f22 0 f1"/>
                <a:gd name="f33" fmla="*/ f23 1 f14"/>
                <a:gd name="f34" fmla="*/ f24 1 f14"/>
                <a:gd name="f35" fmla="*/ f25 1 f14"/>
                <a:gd name="f36" fmla="*/ f28 f9 1"/>
                <a:gd name="f37" fmla="*/ f29 f9 1"/>
                <a:gd name="f38" fmla="*/ f26 f10 1"/>
                <a:gd name="f39" fmla="*/ f27 f10 1"/>
                <a:gd name="f40" fmla="*/ f33 f9 1"/>
                <a:gd name="f41" fmla="*/ f34 f9 1"/>
                <a:gd name="f42" fmla="*/ f3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8"/>
                </a:cxn>
                <a:cxn ang="f32">
                  <a:pos x="f40" y="f38"/>
                </a:cxn>
                <a:cxn ang="f32">
                  <a:pos x="f41" y="f39"/>
                </a:cxn>
                <a:cxn ang="f32">
                  <a:pos x="f42" y="f39"/>
                </a:cxn>
                <a:cxn ang="f32">
                  <a:pos x="f40" y="f38"/>
                </a:cxn>
              </a:cxnLst>
              <a:rect l="f36" t="f31" r="f37" b="f30"/>
              <a:pathLst>
                <a:path w="3" h="1">
                  <a:moveTo>
                    <a:pt x="f7" y="f7"/>
                  </a:moveTo>
                  <a:lnTo>
                    <a:pt x="f7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7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igura a mano libera 61">
              <a:extLst>
                <a:ext uri="{FF2B5EF4-FFF2-40B4-BE49-F238E27FC236}">
                  <a16:creationId xmlns:a16="http://schemas.microsoft.com/office/drawing/2014/main" id="{4A369401-52AA-4287-BB21-D6B97DAD9999}"/>
                </a:ext>
              </a:extLst>
            </p:cNvPr>
            <p:cNvSpPr/>
            <p:nvPr/>
          </p:nvSpPr>
          <p:spPr>
            <a:xfrm>
              <a:off x="8461372" y="1556327"/>
              <a:ext cx="66678" cy="147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17"/>
                <a:gd name="f8" fmla="val 30"/>
                <a:gd name="f9" fmla="val 11"/>
                <a:gd name="f10" fmla="val 47"/>
                <a:gd name="f11" fmla="val 12"/>
                <a:gd name="f12" fmla="val 13"/>
                <a:gd name="f13" fmla="val 46"/>
                <a:gd name="f14" fmla="+- 0 0 -90"/>
                <a:gd name="f15" fmla="*/ f3 1 69"/>
                <a:gd name="f16" fmla="*/ f4 1 17"/>
                <a:gd name="f17" fmla="+- f7 0 f5"/>
                <a:gd name="f18" fmla="+- f6 0 f5"/>
                <a:gd name="f19" fmla="*/ f14 f0 1"/>
                <a:gd name="f20" fmla="*/ f18 1 69"/>
                <a:gd name="f21" fmla="*/ f17 1 17"/>
                <a:gd name="f22" fmla="*/ 0 f18 1"/>
                <a:gd name="f23" fmla="*/ 17 f17 1"/>
                <a:gd name="f24" fmla="*/ 69 f18 1"/>
                <a:gd name="f25" fmla="*/ 13 f17 1"/>
                <a:gd name="f26" fmla="*/ 46 f18 1"/>
                <a:gd name="f27" fmla="*/ 0 f17 1"/>
                <a:gd name="f28" fmla="*/ f19 1 f2"/>
                <a:gd name="f29" fmla="*/ f22 1 69"/>
                <a:gd name="f30" fmla="*/ f23 1 17"/>
                <a:gd name="f31" fmla="*/ f24 1 69"/>
                <a:gd name="f32" fmla="*/ f25 1 17"/>
                <a:gd name="f33" fmla="*/ f26 1 69"/>
                <a:gd name="f34" fmla="*/ f27 1 17"/>
                <a:gd name="f35" fmla="*/ 0 1 f20"/>
                <a:gd name="f36" fmla="*/ f6 1 f20"/>
                <a:gd name="f37" fmla="*/ 0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69" h="17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12"/>
                  </a:cubicBezTo>
                  <a:lnTo>
                    <a:pt x="f13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igura a mano libera 62">
              <a:extLst>
                <a:ext uri="{FF2B5EF4-FFF2-40B4-BE49-F238E27FC236}">
                  <a16:creationId xmlns:a16="http://schemas.microsoft.com/office/drawing/2014/main" id="{2A2FF3A6-BB4A-4A06-AC88-469E32F73ACF}"/>
                </a:ext>
              </a:extLst>
            </p:cNvPr>
            <p:cNvSpPr/>
            <p:nvPr/>
          </p:nvSpPr>
          <p:spPr>
            <a:xfrm>
              <a:off x="1562096" y="1514475"/>
              <a:ext cx="9563096" cy="640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30"/>
                <a:gd name="f7" fmla="val 75"/>
                <a:gd name="f8" fmla="val 2469"/>
                <a:gd name="f9" fmla="val 12"/>
                <a:gd name="f10" fmla="val 2482"/>
                <a:gd name="f11" fmla="val 13"/>
                <a:gd name="f12" fmla="val 2453"/>
                <a:gd name="f13" fmla="val 15"/>
                <a:gd name="f14" fmla="val 2461"/>
                <a:gd name="f15" fmla="val 9555"/>
                <a:gd name="f16" fmla="val 25"/>
                <a:gd name="f17" fmla="val 9562"/>
                <a:gd name="f18" fmla="val 24"/>
                <a:gd name="f19" fmla="val 9561"/>
                <a:gd name="f20" fmla="val 23"/>
                <a:gd name="f21" fmla="val 9559"/>
                <a:gd name="f22" fmla="val 9554"/>
                <a:gd name="f23" fmla="val 9539"/>
                <a:gd name="f24" fmla="val 9522"/>
                <a:gd name="f25" fmla="val 9527"/>
                <a:gd name="f26" fmla="val 9536"/>
                <a:gd name="f27" fmla="val 26"/>
                <a:gd name="f28" fmla="val 9489"/>
                <a:gd name="f29" fmla="val 9488"/>
                <a:gd name="f30" fmla="val 9456"/>
                <a:gd name="f31" fmla="val 21"/>
                <a:gd name="f32" fmla="val 9467"/>
                <a:gd name="f33" fmla="val 22"/>
                <a:gd name="f34" fmla="val 6376"/>
                <a:gd name="f35" fmla="val 50"/>
                <a:gd name="f36" fmla="val 6365"/>
                <a:gd name="f37" fmla="val 52"/>
                <a:gd name="f38" fmla="val 6349"/>
                <a:gd name="f39" fmla="val 51"/>
                <a:gd name="f40" fmla="val 6330"/>
                <a:gd name="f41" fmla="val 49"/>
                <a:gd name="f42" fmla="val 6344"/>
                <a:gd name="f43" fmla="val 6359"/>
                <a:gd name="f44" fmla="val 5258"/>
                <a:gd name="f45" fmla="val 60"/>
                <a:gd name="f46" fmla="val 5244"/>
                <a:gd name="f47" fmla="val 61"/>
                <a:gd name="f48" fmla="val 5216"/>
                <a:gd name="f49" fmla="val 64"/>
                <a:gd name="f50" fmla="val 5205"/>
                <a:gd name="f51" fmla="val 5222"/>
                <a:gd name="f52" fmla="val 55"/>
                <a:gd name="f53" fmla="val 5234"/>
                <a:gd name="f54" fmla="val 58"/>
                <a:gd name="f55" fmla="val 4523"/>
                <a:gd name="f56" fmla="val 4572"/>
                <a:gd name="f57" fmla="val 65"/>
                <a:gd name="f58" fmla="val 4513"/>
                <a:gd name="f59" fmla="val 71"/>
                <a:gd name="f60" fmla="val 4470"/>
                <a:gd name="f61" fmla="val 69"/>
                <a:gd name="f62" fmla="val 4516"/>
                <a:gd name="f63" fmla="val 4707"/>
                <a:gd name="f64" fmla="val 74"/>
                <a:gd name="f65" fmla="val 4714"/>
                <a:gd name="f66" fmla="val 4747"/>
                <a:gd name="f67" fmla="val 63"/>
                <a:gd name="f68" fmla="val 4737"/>
                <a:gd name="f69" fmla="val 4736"/>
                <a:gd name="f70" fmla="val 4727"/>
                <a:gd name="f71" fmla="val 4790"/>
                <a:gd name="f72" fmla="val 70"/>
                <a:gd name="f73" fmla="val 4774"/>
                <a:gd name="f74" fmla="val 54"/>
                <a:gd name="f75" fmla="val 4855"/>
                <a:gd name="f76" fmla="val 56"/>
                <a:gd name="f77" fmla="val 4883"/>
                <a:gd name="f78" fmla="val 57"/>
                <a:gd name="f79" fmla="val 4903"/>
                <a:gd name="f80" fmla="val 59"/>
                <a:gd name="f81" fmla="val 4884"/>
                <a:gd name="f82" fmla="val 4947"/>
                <a:gd name="f83" fmla="val 4965"/>
                <a:gd name="f84" fmla="val 4961"/>
                <a:gd name="f85" fmla="val 4942"/>
                <a:gd name="f86" fmla="val 5039"/>
                <a:gd name="f87" fmla="val 5038"/>
                <a:gd name="f88" fmla="val 5052"/>
                <a:gd name="f89" fmla="val 5083"/>
                <a:gd name="f90" fmla="val 5098"/>
                <a:gd name="f91" fmla="val 5122"/>
                <a:gd name="f92" fmla="val 5086"/>
                <a:gd name="f93" fmla="val 5092"/>
                <a:gd name="f94" fmla="val 5145"/>
                <a:gd name="f95" fmla="val 5167"/>
                <a:gd name="f96" fmla="val 5123"/>
                <a:gd name="f97" fmla="val 5136"/>
                <a:gd name="f98" fmla="val 73"/>
                <a:gd name="f99" fmla="val 5130"/>
                <a:gd name="f100" fmla="val 5238"/>
                <a:gd name="f101" fmla="val 5187"/>
                <a:gd name="f102" fmla="val 5220"/>
                <a:gd name="f103" fmla="val 5259"/>
                <a:gd name="f104" fmla="val 5316"/>
                <a:gd name="f105" fmla="val 5302"/>
                <a:gd name="f106" fmla="val 5202"/>
                <a:gd name="f107" fmla="val 5260"/>
                <a:gd name="f108" fmla="val 5276"/>
                <a:gd name="f109" fmla="val 5298"/>
                <a:gd name="f110" fmla="val 5329"/>
                <a:gd name="f111" fmla="val 5359"/>
                <a:gd name="f112" fmla="val 62"/>
                <a:gd name="f113" fmla="val 5398"/>
                <a:gd name="f114" fmla="val 5395"/>
                <a:gd name="f115" fmla="val 5436"/>
                <a:gd name="f116" fmla="val 67"/>
                <a:gd name="f117" fmla="val 5433"/>
                <a:gd name="f118" fmla="val 5457"/>
                <a:gd name="f119" fmla="val 5503"/>
                <a:gd name="f120" fmla="val 5513"/>
                <a:gd name="f121" fmla="val 66"/>
                <a:gd name="f122" fmla="val 5523"/>
                <a:gd name="f123" fmla="val 5597"/>
                <a:gd name="f124" fmla="val 72"/>
                <a:gd name="f125" fmla="val 5473"/>
                <a:gd name="f126" fmla="val 5560"/>
                <a:gd name="f127" fmla="val 5621"/>
                <a:gd name="f128" fmla="val 5664"/>
                <a:gd name="f129" fmla="val 5737"/>
                <a:gd name="f130" fmla="val 5780"/>
                <a:gd name="f131" fmla="val 5730"/>
                <a:gd name="f132" fmla="val 5745"/>
                <a:gd name="f133" fmla="val 5783"/>
                <a:gd name="f134" fmla="val 5792"/>
                <a:gd name="f135" fmla="val 5789"/>
                <a:gd name="f136" fmla="val 5788"/>
                <a:gd name="f137" fmla="val 5820"/>
                <a:gd name="f138" fmla="val 5790"/>
                <a:gd name="f139" fmla="val 5841"/>
                <a:gd name="f140" fmla="val 53"/>
                <a:gd name="f141" fmla="val 5854"/>
                <a:gd name="f142" fmla="val 46"/>
                <a:gd name="f143" fmla="val 5944"/>
                <a:gd name="f144" fmla="val 6006"/>
                <a:gd name="f145" fmla="val 6021"/>
                <a:gd name="f146" fmla="val 5999"/>
                <a:gd name="f147" fmla="val 6003"/>
                <a:gd name="f148" fmla="val 6089"/>
                <a:gd name="f149" fmla="val 6077"/>
                <a:gd name="f150" fmla="val 6147"/>
                <a:gd name="f151" fmla="val 6206"/>
                <a:gd name="f152" fmla="val 6163"/>
                <a:gd name="f153" fmla="val 6219"/>
                <a:gd name="f154" fmla="val 45"/>
                <a:gd name="f155" fmla="val 6268"/>
                <a:gd name="f156" fmla="val 41"/>
                <a:gd name="f157" fmla="val 6252"/>
                <a:gd name="f158" fmla="val 38"/>
                <a:gd name="f159" fmla="val 6239"/>
                <a:gd name="f160" fmla="val 36"/>
                <a:gd name="f161" fmla="val 6230"/>
                <a:gd name="f162" fmla="val 35"/>
                <a:gd name="f163" fmla="val 6308"/>
                <a:gd name="f164" fmla="val 32"/>
                <a:gd name="f165" fmla="val 6318"/>
                <a:gd name="f166" fmla="val 33"/>
                <a:gd name="f167" fmla="val 6310"/>
                <a:gd name="f168" fmla="val 6297"/>
                <a:gd name="f169" fmla="val 6311"/>
                <a:gd name="f170" fmla="val 6339"/>
                <a:gd name="f171" fmla="val 39"/>
                <a:gd name="f172" fmla="val 6325"/>
                <a:gd name="f173" fmla="val 43"/>
                <a:gd name="f174" fmla="val 6305"/>
                <a:gd name="f175" fmla="val 6277"/>
                <a:gd name="f176" fmla="val 42"/>
                <a:gd name="f177" fmla="val 6257"/>
                <a:gd name="f178" fmla="val 6243"/>
                <a:gd name="f179" fmla="val 6248"/>
                <a:gd name="f180" fmla="val 6258"/>
                <a:gd name="f181" fmla="val 6269"/>
                <a:gd name="f182" fmla="val 6264"/>
                <a:gd name="f183" fmla="val 6261"/>
                <a:gd name="f184" fmla="val 6263"/>
                <a:gd name="f185" fmla="val 6266"/>
                <a:gd name="f186" fmla="val 6274"/>
                <a:gd name="f187" fmla="val 6287"/>
                <a:gd name="f188" fmla="val 6304"/>
                <a:gd name="f189" fmla="val 6309"/>
                <a:gd name="f190" fmla="val 6411"/>
                <a:gd name="f191" fmla="val 6485"/>
                <a:gd name="f192" fmla="val 6548"/>
                <a:gd name="f193" fmla="val 44"/>
                <a:gd name="f194" fmla="val 6665"/>
                <a:gd name="f195" fmla="val 6636"/>
                <a:gd name="f196" fmla="val 47"/>
                <a:gd name="f197" fmla="val 6659"/>
                <a:gd name="f198" fmla="val 6657"/>
                <a:gd name="f199" fmla="val 6625"/>
                <a:gd name="f200" fmla="val 6567"/>
                <a:gd name="f201" fmla="val 6507"/>
                <a:gd name="f202" fmla="val 6538"/>
                <a:gd name="f203" fmla="val 6531"/>
                <a:gd name="f204" fmla="val 6523"/>
                <a:gd name="f205" fmla="val 6631"/>
                <a:gd name="f206" fmla="val 6628"/>
                <a:gd name="f207" fmla="val 6654"/>
                <a:gd name="f208" fmla="val 6682"/>
                <a:gd name="f209" fmla="val 6660"/>
                <a:gd name="f210" fmla="val 6762"/>
                <a:gd name="f211" fmla="val 6806"/>
                <a:gd name="f212" fmla="val 6808"/>
                <a:gd name="f213" fmla="val 6798"/>
                <a:gd name="f214" fmla="val 6744"/>
                <a:gd name="f215" fmla="val 6803"/>
                <a:gd name="f216" fmla="val 6821"/>
                <a:gd name="f217" fmla="val 6879"/>
                <a:gd name="f218" fmla="val 6865"/>
                <a:gd name="f219" fmla="val 6858"/>
                <a:gd name="f220" fmla="val 6853"/>
                <a:gd name="f221" fmla="val 6884"/>
                <a:gd name="f222" fmla="val 6958"/>
                <a:gd name="f223" fmla="val 6941"/>
                <a:gd name="f224" fmla="val 6928"/>
                <a:gd name="f225" fmla="val 7014"/>
                <a:gd name="f226" fmla="val 7191"/>
                <a:gd name="f227" fmla="val 7204"/>
                <a:gd name="f228" fmla="val 7205"/>
                <a:gd name="f229" fmla="val 7193"/>
                <a:gd name="f230" fmla="val 7188"/>
                <a:gd name="f231" fmla="val 7342"/>
                <a:gd name="f232" fmla="val 7329"/>
                <a:gd name="f233" fmla="val 7381"/>
                <a:gd name="f234" fmla="val 7309"/>
                <a:gd name="f235" fmla="val 7330"/>
                <a:gd name="f236" fmla="val 7355"/>
                <a:gd name="f237" fmla="val 7399"/>
                <a:gd name="f238" fmla="val 7385"/>
                <a:gd name="f239" fmla="val 7364"/>
                <a:gd name="f240" fmla="val 7383"/>
                <a:gd name="f241" fmla="val 7436"/>
                <a:gd name="f242" fmla="val 7420"/>
                <a:gd name="f243" fmla="val 7485"/>
                <a:gd name="f244" fmla="val 7463"/>
                <a:gd name="f245" fmla="val 7487"/>
                <a:gd name="f246" fmla="val 7520"/>
                <a:gd name="f247" fmla="val 7515"/>
                <a:gd name="f248" fmla="val 7523"/>
                <a:gd name="f249" fmla="val 7511"/>
                <a:gd name="f250" fmla="val 7594"/>
                <a:gd name="f251" fmla="val 7573"/>
                <a:gd name="f252" fmla="val 7590"/>
                <a:gd name="f253" fmla="val 7609"/>
                <a:gd name="f254" fmla="val 7600"/>
                <a:gd name="f255" fmla="val 7680"/>
                <a:gd name="f256" fmla="val 7702"/>
                <a:gd name="f257" fmla="val 7667"/>
                <a:gd name="f258" fmla="val 7761"/>
                <a:gd name="f259" fmla="val 7760"/>
                <a:gd name="f260" fmla="val 7853"/>
                <a:gd name="f261" fmla="val 7842"/>
                <a:gd name="f262" fmla="val 48"/>
                <a:gd name="f263" fmla="val 7825"/>
                <a:gd name="f264" fmla="val 7872"/>
                <a:gd name="f265" fmla="val 7894"/>
                <a:gd name="f266" fmla="val 7968"/>
                <a:gd name="f267" fmla="val 34"/>
                <a:gd name="f268" fmla="val 8050"/>
                <a:gd name="f269" fmla="val 29"/>
                <a:gd name="f270" fmla="val 8066"/>
                <a:gd name="f271" fmla="val 8129"/>
                <a:gd name="f272" fmla="val 8090"/>
                <a:gd name="f273" fmla="val 7980"/>
                <a:gd name="f274" fmla="val 7919"/>
                <a:gd name="f275" fmla="val 7954"/>
                <a:gd name="f276" fmla="val 7929"/>
                <a:gd name="f277" fmla="val 7982"/>
                <a:gd name="f278" fmla="val 8000"/>
                <a:gd name="f279" fmla="val 7953"/>
                <a:gd name="f280" fmla="val 7938"/>
                <a:gd name="f281" fmla="val 8060"/>
                <a:gd name="f282" fmla="val 8054"/>
                <a:gd name="f283" fmla="val 8153"/>
                <a:gd name="f284" fmla="val 8149"/>
                <a:gd name="f285" fmla="val 8016"/>
                <a:gd name="f286" fmla="val 68"/>
                <a:gd name="f287" fmla="val 8011"/>
                <a:gd name="f288" fmla="val 8093"/>
                <a:gd name="f289" fmla="val 8179"/>
                <a:gd name="f290" fmla="val 8201"/>
                <a:gd name="f291" fmla="val 8163"/>
                <a:gd name="f292" fmla="val 8165"/>
                <a:gd name="f293" fmla="val 8176"/>
                <a:gd name="f294" fmla="val 8247"/>
                <a:gd name="f295" fmla="val 8255"/>
                <a:gd name="f296" fmla="val 8218"/>
                <a:gd name="f297" fmla="val 8266"/>
                <a:gd name="f298" fmla="val 8297"/>
                <a:gd name="f299" fmla="val 8355"/>
                <a:gd name="f300" fmla="val 8375"/>
                <a:gd name="f301" fmla="val 8414"/>
                <a:gd name="f302" fmla="val 8418"/>
                <a:gd name="f303" fmla="val 8385"/>
                <a:gd name="f304" fmla="val 8379"/>
                <a:gd name="f305" fmla="val 37"/>
                <a:gd name="f306" fmla="val 8401"/>
                <a:gd name="f307" fmla="val 31"/>
                <a:gd name="f308" fmla="val 8408"/>
                <a:gd name="f309" fmla="val 8505"/>
                <a:gd name="f310" fmla="val 8528"/>
                <a:gd name="f311" fmla="val 8561"/>
                <a:gd name="f312" fmla="val 8479"/>
                <a:gd name="f313" fmla="val 8507"/>
                <a:gd name="f314" fmla="val 8508"/>
                <a:gd name="f315" fmla="val 8526"/>
                <a:gd name="f316" fmla="val 8534"/>
                <a:gd name="f317" fmla="val 8555"/>
                <a:gd name="f318" fmla="val 8525"/>
                <a:gd name="f319" fmla="val 8571"/>
                <a:gd name="f320" fmla="val 8578"/>
                <a:gd name="f321" fmla="val 8664"/>
                <a:gd name="f322" fmla="val 8592"/>
                <a:gd name="f323" fmla="val 8637"/>
                <a:gd name="f324" fmla="val 8640"/>
                <a:gd name="f325" fmla="val 8692"/>
                <a:gd name="f326" fmla="val 8675"/>
                <a:gd name="f327" fmla="val 8739"/>
                <a:gd name="f328" fmla="val 8784"/>
                <a:gd name="f329" fmla="val 8781"/>
                <a:gd name="f330" fmla="val 8791"/>
                <a:gd name="f331" fmla="val 8796"/>
                <a:gd name="f332" fmla="val 8888"/>
                <a:gd name="f333" fmla="val 8937"/>
                <a:gd name="f334" fmla="val 9022"/>
                <a:gd name="f335" fmla="val 9030"/>
                <a:gd name="f336" fmla="val 9071"/>
                <a:gd name="f337" fmla="val 9054"/>
                <a:gd name="f338" fmla="val 9066"/>
                <a:gd name="f339" fmla="val 9077"/>
                <a:gd name="f340" fmla="val 9103"/>
                <a:gd name="f341" fmla="val 9154"/>
                <a:gd name="f342" fmla="val 9045"/>
                <a:gd name="f343" fmla="val 9084"/>
                <a:gd name="f344" fmla="val 9087"/>
                <a:gd name="f345" fmla="val 9152"/>
                <a:gd name="f346" fmla="val 9189"/>
                <a:gd name="f347" fmla="val 9178"/>
                <a:gd name="f348" fmla="val 9065"/>
                <a:gd name="f349" fmla="val 9130"/>
                <a:gd name="f350" fmla="val 9219"/>
                <a:gd name="f351" fmla="val 9290"/>
                <a:gd name="f352" fmla="val 9250"/>
                <a:gd name="f353" fmla="val 9262"/>
                <a:gd name="f354" fmla="val 9395"/>
                <a:gd name="f355" fmla="val 9376"/>
                <a:gd name="f356" fmla="val 9486"/>
                <a:gd name="f357" fmla="val 9530"/>
                <a:gd name="f358" fmla="val 40"/>
                <a:gd name="f359" fmla="val 9498"/>
                <a:gd name="f360" fmla="val 9440"/>
                <a:gd name="f361" fmla="val 9409"/>
                <a:gd name="f362" fmla="val 9370"/>
                <a:gd name="f363" fmla="val 9418"/>
                <a:gd name="f364" fmla="val 9400"/>
                <a:gd name="f365" fmla="val 9361"/>
                <a:gd name="f366" fmla="val 9340"/>
                <a:gd name="f367" fmla="val 9377"/>
                <a:gd name="f368" fmla="val 9565"/>
                <a:gd name="f369" fmla="val 9668"/>
                <a:gd name="f370" fmla="val 9686"/>
                <a:gd name="f371" fmla="val 9718"/>
                <a:gd name="f372" fmla="val 9703"/>
                <a:gd name="f373" fmla="val 9670"/>
                <a:gd name="f374" fmla="val 9640"/>
                <a:gd name="f375" fmla="val 9732"/>
                <a:gd name="f376" fmla="val 9690"/>
                <a:gd name="f377" fmla="val 9734"/>
                <a:gd name="f378" fmla="val 9783"/>
                <a:gd name="f379" fmla="val 9844"/>
                <a:gd name="f380" fmla="val 9856"/>
                <a:gd name="f381" fmla="val 9854"/>
                <a:gd name="f382" fmla="val 9816"/>
                <a:gd name="f383" fmla="val 9798"/>
                <a:gd name="f384" fmla="val 9824"/>
                <a:gd name="f385" fmla="val 9892"/>
                <a:gd name="f386" fmla="val 9920"/>
                <a:gd name="f387" fmla="val 9877"/>
                <a:gd name="f388" fmla="val 9921"/>
                <a:gd name="f389" fmla="val 9975"/>
                <a:gd name="f390" fmla="val 10005"/>
                <a:gd name="f391" fmla="val 19"/>
                <a:gd name="f392" fmla="val 10017"/>
                <a:gd name="f393" fmla="val 9979"/>
                <a:gd name="f394" fmla="val 18"/>
                <a:gd name="f395" fmla="val 10012"/>
                <a:gd name="f396" fmla="val 27"/>
                <a:gd name="f397" fmla="val 9839"/>
                <a:gd name="f398" fmla="val 9893"/>
                <a:gd name="f399" fmla="val 9825"/>
                <a:gd name="f400" fmla="val 9773"/>
                <a:gd name="f401" fmla="val 16"/>
                <a:gd name="f402" fmla="val 9774"/>
                <a:gd name="f403" fmla="val 9791"/>
                <a:gd name="f404" fmla="val 20"/>
                <a:gd name="f405" fmla="val 9746"/>
                <a:gd name="f406" fmla="val 9743"/>
                <a:gd name="f407" fmla="val 9739"/>
                <a:gd name="f408" fmla="val 9735"/>
                <a:gd name="f409" fmla="val 9733"/>
                <a:gd name="f410" fmla="val 9736"/>
                <a:gd name="f411" fmla="val 9747"/>
                <a:gd name="f412" fmla="val 9756"/>
                <a:gd name="f413" fmla="val 9759"/>
                <a:gd name="f414" fmla="val 9664"/>
                <a:gd name="f415" fmla="val 9639"/>
                <a:gd name="f416" fmla="val 9612"/>
                <a:gd name="f417" fmla="val 30"/>
                <a:gd name="f418" fmla="val 9651"/>
                <a:gd name="f419" fmla="val 9636"/>
                <a:gd name="f420" fmla="val 9599"/>
                <a:gd name="f421" fmla="val 9596"/>
                <a:gd name="f422" fmla="val 9591"/>
                <a:gd name="f423" fmla="val 9534"/>
                <a:gd name="f424" fmla="val 9500"/>
                <a:gd name="f425" fmla="val 17"/>
                <a:gd name="f426" fmla="val 9453"/>
                <a:gd name="f427" fmla="val 9425"/>
                <a:gd name="f428" fmla="val 9398"/>
                <a:gd name="f429" fmla="val 9356"/>
                <a:gd name="f430" fmla="val 9380"/>
                <a:gd name="f431" fmla="val 9289"/>
                <a:gd name="f432" fmla="val 9200"/>
                <a:gd name="f433" fmla="val 9106"/>
                <a:gd name="f434" fmla="val 28"/>
                <a:gd name="f435" fmla="val 9004"/>
                <a:gd name="f436" fmla="val 8974"/>
                <a:gd name="f437" fmla="val 8944"/>
                <a:gd name="f438" fmla="val 8893"/>
                <a:gd name="f439" fmla="val 8884"/>
                <a:gd name="f440" fmla="val 8845"/>
                <a:gd name="f441" fmla="val 8768"/>
                <a:gd name="f442" fmla="val 8752"/>
                <a:gd name="f443" fmla="val 8710"/>
                <a:gd name="f444" fmla="val 7"/>
                <a:gd name="f445" fmla="val 8565"/>
                <a:gd name="f446" fmla="val 14"/>
                <a:gd name="f447" fmla="val 8498"/>
                <a:gd name="f448" fmla="val 8495"/>
                <a:gd name="f449" fmla="val 8449"/>
                <a:gd name="f450" fmla="val 8404"/>
                <a:gd name="f451" fmla="val 8346"/>
                <a:gd name="f452" fmla="val 8350"/>
                <a:gd name="f453" fmla="val 8300"/>
                <a:gd name="f454" fmla="val 8222"/>
                <a:gd name="f455" fmla="val 8143"/>
                <a:gd name="f456" fmla="val 8169"/>
                <a:gd name="f457" fmla="val 8183"/>
                <a:gd name="f458" fmla="val 8089"/>
                <a:gd name="f459" fmla="val 11"/>
                <a:gd name="f460" fmla="val 7984"/>
                <a:gd name="f461" fmla="val 7899"/>
                <a:gd name="f462" fmla="val 7878"/>
                <a:gd name="f463" fmla="val 7862"/>
                <a:gd name="f464" fmla="val 7848"/>
                <a:gd name="f465" fmla="val 7850"/>
                <a:gd name="f466" fmla="val 7851"/>
                <a:gd name="f467" fmla="val 7844"/>
                <a:gd name="f468" fmla="val 7815"/>
                <a:gd name="f469" fmla="val 7823"/>
                <a:gd name="f470" fmla="val 7832"/>
                <a:gd name="f471" fmla="val 7839"/>
                <a:gd name="f472" fmla="val 7798"/>
                <a:gd name="f473" fmla="val 7774"/>
                <a:gd name="f474" fmla="val 7763"/>
                <a:gd name="f475" fmla="val 7758"/>
                <a:gd name="f476" fmla="val 7734"/>
                <a:gd name="f477" fmla="val 7739"/>
                <a:gd name="f478" fmla="val 7751"/>
                <a:gd name="f479" fmla="val 7728"/>
                <a:gd name="f480" fmla="val 7719"/>
                <a:gd name="f481" fmla="val 7700"/>
                <a:gd name="f482" fmla="val 7655"/>
                <a:gd name="f483" fmla="val 7629"/>
                <a:gd name="f484" fmla="val 7612"/>
                <a:gd name="f485" fmla="val 7506"/>
                <a:gd name="f486" fmla="val 7493"/>
                <a:gd name="f487" fmla="val 7492"/>
                <a:gd name="f488" fmla="val 7498"/>
                <a:gd name="f489" fmla="val 7471"/>
                <a:gd name="f490" fmla="val 7444"/>
                <a:gd name="f491" fmla="val 7408"/>
                <a:gd name="f492" fmla="val 7349"/>
                <a:gd name="f493" fmla="val 7313"/>
                <a:gd name="f494" fmla="val 7298"/>
                <a:gd name="f495" fmla="val 7334"/>
                <a:gd name="f496" fmla="val 7247"/>
                <a:gd name="f497" fmla="val 7263"/>
                <a:gd name="f498" fmla="val 7190"/>
                <a:gd name="f499" fmla="val 7194"/>
                <a:gd name="f500" fmla="val 7167"/>
                <a:gd name="f501" fmla="val 7125"/>
                <a:gd name="f502" fmla="val 7109"/>
                <a:gd name="f503" fmla="val 7051"/>
                <a:gd name="f504" fmla="val 6819"/>
                <a:gd name="f505" fmla="val 6668"/>
                <a:gd name="f506" fmla="val 6697"/>
                <a:gd name="f507" fmla="val 6598"/>
                <a:gd name="f508" fmla="val 6592"/>
                <a:gd name="f509" fmla="val 6583"/>
                <a:gd name="f510" fmla="val 6562"/>
                <a:gd name="f511" fmla="val 6586"/>
                <a:gd name="f512" fmla="val 6509"/>
                <a:gd name="f513" fmla="val 6471"/>
                <a:gd name="f514" fmla="val 6418"/>
                <a:gd name="f515" fmla="val 6409"/>
                <a:gd name="f516" fmla="val 6434"/>
                <a:gd name="f517" fmla="val 6426"/>
                <a:gd name="f518" fmla="val 6420"/>
                <a:gd name="f519" fmla="val 6402"/>
                <a:gd name="f520" fmla="val 6394"/>
                <a:gd name="f521" fmla="val 6386"/>
                <a:gd name="f522" fmla="val 6405"/>
                <a:gd name="f523" fmla="val 6417"/>
                <a:gd name="f524" fmla="val 6331"/>
                <a:gd name="f525" fmla="val 6285"/>
                <a:gd name="f526" fmla="val 6265"/>
                <a:gd name="f527" fmla="val 6236"/>
                <a:gd name="f528" fmla="val 6223"/>
                <a:gd name="f529" fmla="val 6199"/>
                <a:gd name="f530" fmla="val 6221"/>
                <a:gd name="f531" fmla="val 6080"/>
                <a:gd name="f532" fmla="val 6078"/>
                <a:gd name="f533" fmla="val 6069"/>
                <a:gd name="f534" fmla="val 6039"/>
                <a:gd name="f535" fmla="val 6032"/>
                <a:gd name="f536" fmla="val 5970"/>
                <a:gd name="f537" fmla="val 5965"/>
                <a:gd name="f538" fmla="val 5904"/>
                <a:gd name="f539" fmla="val 5921"/>
                <a:gd name="f540" fmla="val 5897"/>
                <a:gd name="f541" fmla="val 5871"/>
                <a:gd name="f542" fmla="val 5822"/>
                <a:gd name="f543" fmla="val 5823"/>
                <a:gd name="f544" fmla="val 5711"/>
                <a:gd name="f545" fmla="val 5775"/>
                <a:gd name="f546" fmla="val 5665"/>
                <a:gd name="f547" fmla="val 5671"/>
                <a:gd name="f548" fmla="val 5660"/>
                <a:gd name="f549" fmla="val 5573"/>
                <a:gd name="f550" fmla="val 5509"/>
                <a:gd name="f551" fmla="val 5532"/>
                <a:gd name="f552" fmla="val 5497"/>
                <a:gd name="f553" fmla="val 5434"/>
                <a:gd name="f554" fmla="val 5399"/>
                <a:gd name="f555" fmla="val 5391"/>
                <a:gd name="f556" fmla="val 5411"/>
                <a:gd name="f557" fmla="val 5422"/>
                <a:gd name="f558" fmla="val 5330"/>
                <a:gd name="f559" fmla="val 6"/>
                <a:gd name="f560" fmla="val 5410"/>
                <a:gd name="f561" fmla="val 5341"/>
                <a:gd name="f562" fmla="val 5328"/>
                <a:gd name="f563" fmla="val 5357"/>
                <a:gd name="f564" fmla="val 10"/>
                <a:gd name="f565" fmla="val 5311"/>
                <a:gd name="f566" fmla="val 9"/>
                <a:gd name="f567" fmla="val 5288"/>
                <a:gd name="f568" fmla="val 5177"/>
                <a:gd name="f569" fmla="val 5114"/>
                <a:gd name="f570" fmla="val 5128"/>
                <a:gd name="f571" fmla="val 5142"/>
                <a:gd name="f572" fmla="val 5110"/>
                <a:gd name="f573" fmla="val 5061"/>
                <a:gd name="f574" fmla="val 4978"/>
                <a:gd name="f575" fmla="val 4934"/>
                <a:gd name="f576" fmla="val 4928"/>
                <a:gd name="f577" fmla="val 4925"/>
                <a:gd name="f578" fmla="val 4888"/>
                <a:gd name="f579" fmla="val 4804"/>
                <a:gd name="f580" fmla="val 4781"/>
                <a:gd name="f581" fmla="val 8"/>
                <a:gd name="f582" fmla="val 4549"/>
                <a:gd name="f583" fmla="val 4550"/>
                <a:gd name="f584" fmla="val 4435"/>
                <a:gd name="f585" fmla="val 4438"/>
                <a:gd name="f586" fmla="val 4365"/>
                <a:gd name="f587" fmla="val 4339"/>
                <a:gd name="f588" fmla="val 4313"/>
                <a:gd name="f589" fmla="val 4296"/>
                <a:gd name="f590" fmla="val 4309"/>
                <a:gd name="f591" fmla="val 4310"/>
                <a:gd name="f592" fmla="val 4203"/>
                <a:gd name="f593" fmla="val 4192"/>
                <a:gd name="f594" fmla="val 4102"/>
                <a:gd name="f595" fmla="val 4093"/>
                <a:gd name="f596" fmla="val 4068"/>
                <a:gd name="f597" fmla="val 3938"/>
                <a:gd name="f598" fmla="val 3833"/>
                <a:gd name="f599" fmla="val 3834"/>
                <a:gd name="f600" fmla="val 3836"/>
                <a:gd name="f601" fmla="val 3844"/>
                <a:gd name="f602" fmla="val 3726"/>
                <a:gd name="f603" fmla="val 3561"/>
                <a:gd name="f604" fmla="val 3518"/>
                <a:gd name="f605" fmla="val 3439"/>
                <a:gd name="f606" fmla="val 3540"/>
                <a:gd name="f607" fmla="val 3424"/>
                <a:gd name="f608" fmla="val 3466"/>
                <a:gd name="f609" fmla="val 3426"/>
                <a:gd name="f610" fmla="val 3363"/>
                <a:gd name="f611" fmla="val 3412"/>
                <a:gd name="f612" fmla="val 3420"/>
                <a:gd name="f613" fmla="val 3438"/>
                <a:gd name="f614" fmla="val 3294"/>
                <a:gd name="f615" fmla="val 3297"/>
                <a:gd name="f616" fmla="val 3098"/>
                <a:gd name="f617" fmla="val 2904"/>
                <a:gd name="f618" fmla="val 2718"/>
                <a:gd name="f619" fmla="val 2740"/>
                <a:gd name="f620" fmla="val 2675"/>
                <a:gd name="f621" fmla="val 2658"/>
                <a:gd name="f622" fmla="val 2652"/>
                <a:gd name="f623" fmla="val 2698"/>
                <a:gd name="f624" fmla="val 2674"/>
                <a:gd name="f625" fmla="val 2620"/>
                <a:gd name="f626" fmla="val 2619"/>
                <a:gd name="f627" fmla="val 2528"/>
                <a:gd name="f628" fmla="val 2655"/>
                <a:gd name="f629" fmla="val 2627"/>
                <a:gd name="f630" fmla="val 2589"/>
                <a:gd name="f631" fmla="val 2597"/>
                <a:gd name="f632" fmla="val 2567"/>
                <a:gd name="f633" fmla="val 2564"/>
                <a:gd name="f634" fmla="val 2508"/>
                <a:gd name="f635" fmla="val 2473"/>
                <a:gd name="f636" fmla="val 2490"/>
                <a:gd name="f637" fmla="val 2476"/>
                <a:gd name="f638" fmla="val 2477"/>
                <a:gd name="f639" fmla="val 2472"/>
                <a:gd name="f640" fmla="val 2455"/>
                <a:gd name="f641" fmla="val 2373"/>
                <a:gd name="f642" fmla="val 2406"/>
                <a:gd name="f643" fmla="val 2370"/>
                <a:gd name="f644" fmla="val 2329"/>
                <a:gd name="f645" fmla="val 2367"/>
                <a:gd name="f646" fmla="val 2311"/>
                <a:gd name="f647" fmla="val 2062"/>
                <a:gd name="f648" fmla="val 2028"/>
                <a:gd name="f649" fmla="val 1977"/>
                <a:gd name="f650" fmla="val 1927"/>
                <a:gd name="f651" fmla="val 1864"/>
                <a:gd name="f652" fmla="val 1880"/>
                <a:gd name="f653" fmla="val 1889"/>
                <a:gd name="f654" fmla="val 1836"/>
                <a:gd name="f655" fmla="val 1855"/>
                <a:gd name="f656" fmla="val 1737"/>
                <a:gd name="f657" fmla="val 1694"/>
                <a:gd name="f658" fmla="val 1733"/>
                <a:gd name="f659" fmla="val 1542"/>
                <a:gd name="f660" fmla="val 1603"/>
                <a:gd name="f661" fmla="val 1558"/>
                <a:gd name="f662" fmla="val 1600"/>
                <a:gd name="f663" fmla="val 1566"/>
                <a:gd name="f664" fmla="val 1460"/>
                <a:gd name="f665" fmla="val 1331"/>
                <a:gd name="f666" fmla="val 1200"/>
                <a:gd name="f667" fmla="val 1198"/>
                <a:gd name="f668" fmla="val 1220"/>
                <a:gd name="f669" fmla="val 1192"/>
                <a:gd name="f670" fmla="val 1122"/>
                <a:gd name="f671" fmla="val 1096"/>
                <a:gd name="f672" fmla="val 1098"/>
                <a:gd name="f673" fmla="val 1051"/>
                <a:gd name="f674" fmla="val 1058"/>
                <a:gd name="f675" fmla="val 1068"/>
                <a:gd name="f676" fmla="val 1050"/>
                <a:gd name="f677" fmla="val 792"/>
                <a:gd name="f678" fmla="val 524"/>
                <a:gd name="f679" fmla="val 262"/>
                <a:gd name="f680" fmla="val 297"/>
                <a:gd name="f681" fmla="val 274"/>
                <a:gd name="f682" fmla="val 247"/>
                <a:gd name="f683" fmla="val 264"/>
                <a:gd name="f684" fmla="val 246"/>
                <a:gd name="f685" fmla="val 250"/>
                <a:gd name="f686" fmla="val 140"/>
                <a:gd name="f687" fmla="val 120"/>
                <a:gd name="f688" fmla="val 111"/>
                <a:gd name="f689" fmla="val 104"/>
                <a:gd name="f690" fmla="val 156"/>
                <a:gd name="f691" fmla="val 240"/>
                <a:gd name="f692" fmla="val 325"/>
                <a:gd name="f693" fmla="val 344"/>
                <a:gd name="f694" fmla="val 309"/>
                <a:gd name="f695" fmla="val 319"/>
                <a:gd name="f696" fmla="val 340"/>
                <a:gd name="f697" fmla="val 366"/>
                <a:gd name="f698" fmla="val 414"/>
                <a:gd name="f699" fmla="val 409"/>
                <a:gd name="f700" fmla="val 544"/>
                <a:gd name="f701" fmla="val 602"/>
                <a:gd name="f702" fmla="val 754"/>
                <a:gd name="f703" fmla="val 742"/>
                <a:gd name="f704" fmla="val 775"/>
                <a:gd name="f705" fmla="val 782"/>
                <a:gd name="f706" fmla="val 797"/>
                <a:gd name="f707" fmla="val 835"/>
                <a:gd name="f708" fmla="val 706"/>
                <a:gd name="f709" fmla="val 740"/>
                <a:gd name="f710" fmla="val 783"/>
                <a:gd name="f711" fmla="val 970"/>
                <a:gd name="f712" fmla="val 999"/>
                <a:gd name="f713" fmla="val 1049"/>
                <a:gd name="f714" fmla="val 984"/>
                <a:gd name="f715" fmla="val 1034"/>
                <a:gd name="f716" fmla="val 1048"/>
                <a:gd name="f717" fmla="val 1060"/>
                <a:gd name="f718" fmla="val 1093"/>
                <a:gd name="f719" fmla="val 1110"/>
                <a:gd name="f720" fmla="val 1111"/>
                <a:gd name="f721" fmla="val 1103"/>
                <a:gd name="f722" fmla="val 1088"/>
                <a:gd name="f723" fmla="val 1080"/>
                <a:gd name="f724" fmla="val 1215"/>
                <a:gd name="f725" fmla="val 1166"/>
                <a:gd name="f726" fmla="val 1303"/>
                <a:gd name="f727" fmla="val 1470"/>
                <a:gd name="f728" fmla="val 1593"/>
                <a:gd name="f729" fmla="val 1674"/>
                <a:gd name="f730" fmla="val 1784"/>
                <a:gd name="f731" fmla="val 1780"/>
                <a:gd name="f732" fmla="val 1803"/>
                <a:gd name="f733" fmla="val 1832"/>
                <a:gd name="f734" fmla="val 1863"/>
                <a:gd name="f735" fmla="val 1835"/>
                <a:gd name="f736" fmla="val 1915"/>
                <a:gd name="f737" fmla="val 1879"/>
                <a:gd name="f738" fmla="val 1988"/>
                <a:gd name="f739" fmla="val 1933"/>
                <a:gd name="f740" fmla="val 2005"/>
                <a:gd name="f741" fmla="val 2022"/>
                <a:gd name="f742" fmla="val 2046"/>
                <a:gd name="f743" fmla="val 2048"/>
                <a:gd name="f744" fmla="val 2104"/>
                <a:gd name="f745" fmla="val 2058"/>
                <a:gd name="f746" fmla="val 2139"/>
                <a:gd name="f747" fmla="val 2088"/>
                <a:gd name="f748" fmla="val 2205"/>
                <a:gd name="f749" fmla="val 2261"/>
                <a:gd name="f750" fmla="val 2314"/>
                <a:gd name="f751" fmla="val 2368"/>
                <a:gd name="f752" fmla="val 2214"/>
                <a:gd name="f753" fmla="val 2244"/>
                <a:gd name="f754" fmla="val 2219"/>
                <a:gd name="f755" fmla="val 2288"/>
                <a:gd name="f756" fmla="val 2324"/>
                <a:gd name="f757" fmla="val 2361"/>
                <a:gd name="f758" fmla="val 2387"/>
                <a:gd name="f759" fmla="val 2481"/>
                <a:gd name="f760" fmla="val 2471"/>
                <a:gd name="f761" fmla="val 2496"/>
                <a:gd name="f762" fmla="val 2530"/>
                <a:gd name="f763" fmla="val 2573"/>
                <a:gd name="f764" fmla="val 2628"/>
                <a:gd name="f765" fmla="val 2635"/>
                <a:gd name="f766" fmla="val 2550"/>
                <a:gd name="f767" fmla="val 2598"/>
                <a:gd name="f768" fmla="val 2644"/>
                <a:gd name="f769" fmla="val 2724"/>
                <a:gd name="f770" fmla="val 2694"/>
                <a:gd name="f771" fmla="val 2677"/>
                <a:gd name="f772" fmla="val 2701"/>
                <a:gd name="f773" fmla="val 2722"/>
                <a:gd name="f774" fmla="val 2747"/>
                <a:gd name="f775" fmla="val 2643"/>
                <a:gd name="f776" fmla="val 2591"/>
                <a:gd name="f777" fmla="val 2616"/>
                <a:gd name="f778" fmla="val 2689"/>
                <a:gd name="f779" fmla="val 2663"/>
                <a:gd name="f780" fmla="val 2700"/>
                <a:gd name="f781" fmla="val 2755"/>
                <a:gd name="f782" fmla="val 2818"/>
                <a:gd name="f783" fmla="val 2814"/>
                <a:gd name="f784" fmla="val 2824"/>
                <a:gd name="f785" fmla="val 2845"/>
                <a:gd name="f786" fmla="val 2863"/>
                <a:gd name="f787" fmla="val 2830"/>
                <a:gd name="f788" fmla="val 2881"/>
                <a:gd name="f789" fmla="val 2928"/>
                <a:gd name="f790" fmla="val 2977"/>
                <a:gd name="f791" fmla="val 2875"/>
                <a:gd name="f792" fmla="val 2954"/>
                <a:gd name="f793" fmla="val 2911"/>
                <a:gd name="f794" fmla="val 3038"/>
                <a:gd name="f795" fmla="val 2984"/>
                <a:gd name="f796" fmla="val 3126"/>
                <a:gd name="f797" fmla="val 3107"/>
                <a:gd name="f798" fmla="val 3054"/>
                <a:gd name="f799" fmla="val 3084"/>
                <a:gd name="f800" fmla="val 3111"/>
                <a:gd name="f801" fmla="val 3146"/>
                <a:gd name="f802" fmla="val 3163"/>
                <a:gd name="f803" fmla="val 3257"/>
                <a:gd name="f804" fmla="val 3149"/>
                <a:gd name="f805" fmla="val 3189"/>
                <a:gd name="f806" fmla="val 3221"/>
                <a:gd name="f807" fmla="val 3235"/>
                <a:gd name="f808" fmla="val 3276"/>
                <a:gd name="f809" fmla="val 3384"/>
                <a:gd name="f810" fmla="val 3305"/>
                <a:gd name="f811" fmla="val 3401"/>
                <a:gd name="f812" fmla="val 3361"/>
                <a:gd name="f813" fmla="val 3411"/>
                <a:gd name="f814" fmla="val 3400"/>
                <a:gd name="f815" fmla="val 3455"/>
                <a:gd name="f816" fmla="val 3472"/>
                <a:gd name="f817" fmla="val 3526"/>
                <a:gd name="f818" fmla="val 3513"/>
                <a:gd name="f819" fmla="val 3533"/>
                <a:gd name="f820" fmla="val 3580"/>
                <a:gd name="f821" fmla="val 3613"/>
                <a:gd name="f822" fmla="val 3562"/>
                <a:gd name="f823" fmla="val 3630"/>
                <a:gd name="f824" fmla="val 3614"/>
                <a:gd name="f825" fmla="val 3598"/>
                <a:gd name="f826" fmla="val 3568"/>
                <a:gd name="f827" fmla="val 3565"/>
                <a:gd name="f828" fmla="val 3553"/>
                <a:gd name="f829" fmla="val 3550"/>
                <a:gd name="f830" fmla="val 3585"/>
                <a:gd name="f831" fmla="val 3638"/>
                <a:gd name="f832" fmla="val 3662"/>
                <a:gd name="f833" fmla="val 3653"/>
                <a:gd name="f834" fmla="val 3642"/>
                <a:gd name="f835" fmla="val 3636"/>
                <a:gd name="f836" fmla="val 3734"/>
                <a:gd name="f837" fmla="val 3749"/>
                <a:gd name="f838" fmla="val 3737"/>
                <a:gd name="f839" fmla="val 3725"/>
                <a:gd name="f840" fmla="val 3744"/>
                <a:gd name="f841" fmla="val 3758"/>
                <a:gd name="f842" fmla="val 3787"/>
                <a:gd name="f843" fmla="val 3780"/>
                <a:gd name="f844" fmla="val 3781"/>
                <a:gd name="f845" fmla="val 3740"/>
                <a:gd name="f846" fmla="val 3839"/>
                <a:gd name="f847" fmla="val 3881"/>
                <a:gd name="f848" fmla="val 3869"/>
                <a:gd name="f849" fmla="val 3920"/>
                <a:gd name="f850" fmla="val 3995"/>
                <a:gd name="f851" fmla="val 4064"/>
                <a:gd name="f852" fmla="val 4067"/>
                <a:gd name="f853" fmla="val 4074"/>
                <a:gd name="f854" fmla="val 4089"/>
                <a:gd name="f855" fmla="val 4153"/>
                <a:gd name="f856" fmla="val 4210"/>
                <a:gd name="f857" fmla="val 4286"/>
                <a:gd name="f858" fmla="val 4329"/>
                <a:gd name="f859" fmla="val 4389"/>
                <a:gd name="f860" fmla="val 4271"/>
                <a:gd name="f861" fmla="val 4370"/>
                <a:gd name="f862" fmla="val 4440"/>
                <a:gd name="f863" fmla="val 4396"/>
                <a:gd name="f864" fmla="val 4421"/>
                <a:gd name="f865" fmla="val 4456"/>
                <a:gd name="f866" fmla="val 4517"/>
                <a:gd name="f867" fmla="val 4581"/>
                <a:gd name="f868" fmla="val 4560"/>
                <a:gd name="f869" fmla="val 4543"/>
                <a:gd name="f870" fmla="+- 0 0 -90"/>
                <a:gd name="f871" fmla="*/ f3 1 10030"/>
                <a:gd name="f872" fmla="*/ f4 1 75"/>
                <a:gd name="f873" fmla="+- f7 0 f5"/>
                <a:gd name="f874" fmla="+- f6 0 f5"/>
                <a:gd name="f875" fmla="*/ f870 f0 1"/>
                <a:gd name="f876" fmla="*/ f874 1 10030"/>
                <a:gd name="f877" fmla="*/ f873 1 75"/>
                <a:gd name="f878" fmla="*/ 9555 f874 1"/>
                <a:gd name="f879" fmla="*/ 25 f873 1"/>
                <a:gd name="f880" fmla="*/ 9488 f874 1"/>
                <a:gd name="f881" fmla="*/ 23 f873 1"/>
                <a:gd name="f882" fmla="*/ 5258 f874 1"/>
                <a:gd name="f883" fmla="*/ 60 f873 1"/>
                <a:gd name="f884" fmla="*/ 4572 f874 1"/>
                <a:gd name="f885" fmla="*/ 65 f873 1"/>
                <a:gd name="f886" fmla="*/ 4884 f874 1"/>
                <a:gd name="f887" fmla="*/ 61 f873 1"/>
                <a:gd name="f888" fmla="*/ 5092 f874 1"/>
                <a:gd name="f889" fmla="*/ 56 f873 1"/>
                <a:gd name="f890" fmla="*/ 5260 f874 1"/>
                <a:gd name="f891" fmla="*/ 5560 f874 1"/>
                <a:gd name="f892" fmla="*/ 62 f873 1"/>
                <a:gd name="f893" fmla="*/ 6006 f874 1"/>
                <a:gd name="f894" fmla="*/ 6308 f874 1"/>
                <a:gd name="f895" fmla="*/ 32 f873 1"/>
                <a:gd name="f896" fmla="*/ 6269 f874 1"/>
                <a:gd name="f897" fmla="*/ 52 f873 1"/>
                <a:gd name="f898" fmla="*/ 6665 f874 1"/>
                <a:gd name="f899" fmla="*/ 41 f873 1"/>
                <a:gd name="f900" fmla="*/ 6806 f874 1"/>
                <a:gd name="f901" fmla="*/ 53 f873 1"/>
                <a:gd name="f902" fmla="*/ 7204 f874 1"/>
                <a:gd name="f903" fmla="*/ 50 f873 1"/>
                <a:gd name="f904" fmla="*/ 7485 f874 1"/>
                <a:gd name="f905" fmla="*/ 7667 f874 1"/>
                <a:gd name="f906" fmla="*/ 7919 f874 1"/>
                <a:gd name="f907" fmla="*/ 63 f873 1"/>
                <a:gd name="f908" fmla="*/ 8179 f874 1"/>
                <a:gd name="f909" fmla="*/ 51 f873 1"/>
                <a:gd name="f910" fmla="*/ 8401 f874 1"/>
                <a:gd name="f911" fmla="*/ 31 f873 1"/>
                <a:gd name="f912" fmla="*/ 8692 f874 1"/>
                <a:gd name="f913" fmla="*/ 58 f873 1"/>
                <a:gd name="f914" fmla="*/ 9084 f874 1"/>
                <a:gd name="f915" fmla="*/ 9498 f874 1"/>
                <a:gd name="f916" fmla="*/ 44 f873 1"/>
                <a:gd name="f917" fmla="*/ 9670 f874 1"/>
                <a:gd name="f918" fmla="*/ 45 f873 1"/>
                <a:gd name="f919" fmla="*/ 9877 f874 1"/>
                <a:gd name="f920" fmla="*/ 9735 f874 1"/>
                <a:gd name="f921" fmla="*/ 21 f873 1"/>
                <a:gd name="f922" fmla="*/ 9636 f874 1"/>
                <a:gd name="f923" fmla="*/ 27 f873 1"/>
                <a:gd name="f924" fmla="*/ 9290 f874 1"/>
                <a:gd name="f925" fmla="*/ 22 f873 1"/>
                <a:gd name="f926" fmla="*/ 8498 f874 1"/>
                <a:gd name="f927" fmla="*/ 12 f873 1"/>
                <a:gd name="f928" fmla="*/ 7899 f874 1"/>
                <a:gd name="f929" fmla="*/ 7774 f874 1"/>
                <a:gd name="f930" fmla="*/ 7493 f874 1"/>
                <a:gd name="f931" fmla="*/ 7190 f874 1"/>
                <a:gd name="f932" fmla="*/ 6418 f874 1"/>
                <a:gd name="f933" fmla="*/ 20 f873 1"/>
                <a:gd name="f934" fmla="*/ 6248 f874 1"/>
                <a:gd name="f935" fmla="*/ 24 f873 1"/>
                <a:gd name="f936" fmla="*/ 5823 f874 1"/>
                <a:gd name="f937" fmla="*/ 28 f873 1"/>
                <a:gd name="f938" fmla="*/ 5422 f874 1"/>
                <a:gd name="f939" fmla="*/ 11 f873 1"/>
                <a:gd name="f940" fmla="*/ 4925 f874 1"/>
                <a:gd name="f941" fmla="*/ 16 f873 1"/>
                <a:gd name="f942" fmla="*/ 4310 f874 1"/>
                <a:gd name="f943" fmla="*/ 18 f873 1"/>
                <a:gd name="f944" fmla="*/ 3439 f874 1"/>
                <a:gd name="f945" fmla="*/ 2740 f874 1"/>
                <a:gd name="f946" fmla="*/ 2597 f874 1"/>
                <a:gd name="f947" fmla="*/ 9 f873 1"/>
                <a:gd name="f948" fmla="*/ 2367 f874 1"/>
                <a:gd name="f949" fmla="*/ 1566 f874 1"/>
                <a:gd name="f950" fmla="*/ 262 f874 1"/>
                <a:gd name="f951" fmla="*/ 7 f873 1"/>
                <a:gd name="f952" fmla="*/ 104 f874 1"/>
                <a:gd name="f953" fmla="*/ 42 f873 1"/>
                <a:gd name="f954" fmla="*/ 742 f874 1"/>
                <a:gd name="f955" fmla="*/ 47 f873 1"/>
                <a:gd name="f956" fmla="*/ 1060 f874 1"/>
                <a:gd name="f957" fmla="*/ 1593 f874 1"/>
                <a:gd name="f958" fmla="*/ 46 f873 1"/>
                <a:gd name="f959" fmla="*/ 2022 f874 1"/>
                <a:gd name="f960" fmla="*/ 2481 f874 1"/>
                <a:gd name="f961" fmla="*/ 2677 f874 1"/>
                <a:gd name="f962" fmla="*/ 2863 f874 1"/>
                <a:gd name="f963" fmla="*/ 3163 f874 1"/>
                <a:gd name="f964" fmla="*/ 3411 f874 1"/>
                <a:gd name="f965" fmla="*/ 54 f873 1"/>
                <a:gd name="f966" fmla="*/ 3550 f874 1"/>
                <a:gd name="f967" fmla="*/ 3740 f874 1"/>
                <a:gd name="f968" fmla="*/ 4329 f874 1"/>
                <a:gd name="f969" fmla="*/ 68 f873 1"/>
                <a:gd name="f970" fmla="*/ f875 1 f2"/>
                <a:gd name="f971" fmla="*/ f878 1 10030"/>
                <a:gd name="f972" fmla="*/ f879 1 75"/>
                <a:gd name="f973" fmla="*/ f880 1 10030"/>
                <a:gd name="f974" fmla="*/ f881 1 75"/>
                <a:gd name="f975" fmla="*/ f882 1 10030"/>
                <a:gd name="f976" fmla="*/ f883 1 75"/>
                <a:gd name="f977" fmla="*/ f884 1 10030"/>
                <a:gd name="f978" fmla="*/ f885 1 75"/>
                <a:gd name="f979" fmla="*/ f886 1 10030"/>
                <a:gd name="f980" fmla="*/ f887 1 75"/>
                <a:gd name="f981" fmla="*/ f888 1 10030"/>
                <a:gd name="f982" fmla="*/ f889 1 75"/>
                <a:gd name="f983" fmla="*/ f890 1 10030"/>
                <a:gd name="f984" fmla="*/ f891 1 10030"/>
                <a:gd name="f985" fmla="*/ f892 1 75"/>
                <a:gd name="f986" fmla="*/ f893 1 10030"/>
                <a:gd name="f987" fmla="*/ f894 1 10030"/>
                <a:gd name="f988" fmla="*/ f895 1 75"/>
                <a:gd name="f989" fmla="*/ f896 1 10030"/>
                <a:gd name="f990" fmla="*/ f897 1 75"/>
                <a:gd name="f991" fmla="*/ f898 1 10030"/>
                <a:gd name="f992" fmla="*/ f899 1 75"/>
                <a:gd name="f993" fmla="*/ f900 1 10030"/>
                <a:gd name="f994" fmla="*/ f901 1 75"/>
                <a:gd name="f995" fmla="*/ f902 1 10030"/>
                <a:gd name="f996" fmla="*/ f903 1 75"/>
                <a:gd name="f997" fmla="*/ f904 1 10030"/>
                <a:gd name="f998" fmla="*/ f905 1 10030"/>
                <a:gd name="f999" fmla="*/ f906 1 10030"/>
                <a:gd name="f1000" fmla="*/ f907 1 75"/>
                <a:gd name="f1001" fmla="*/ f908 1 10030"/>
                <a:gd name="f1002" fmla="*/ f909 1 75"/>
                <a:gd name="f1003" fmla="*/ f910 1 10030"/>
                <a:gd name="f1004" fmla="*/ f911 1 75"/>
                <a:gd name="f1005" fmla="*/ f912 1 10030"/>
                <a:gd name="f1006" fmla="*/ f913 1 75"/>
                <a:gd name="f1007" fmla="*/ f914 1 10030"/>
                <a:gd name="f1008" fmla="*/ f915 1 10030"/>
                <a:gd name="f1009" fmla="*/ f916 1 75"/>
                <a:gd name="f1010" fmla="*/ f917 1 10030"/>
                <a:gd name="f1011" fmla="*/ f918 1 75"/>
                <a:gd name="f1012" fmla="*/ f919 1 10030"/>
                <a:gd name="f1013" fmla="*/ f920 1 10030"/>
                <a:gd name="f1014" fmla="*/ f921 1 75"/>
                <a:gd name="f1015" fmla="*/ f922 1 10030"/>
                <a:gd name="f1016" fmla="*/ f923 1 75"/>
                <a:gd name="f1017" fmla="*/ f924 1 10030"/>
                <a:gd name="f1018" fmla="*/ f925 1 75"/>
                <a:gd name="f1019" fmla="*/ f926 1 10030"/>
                <a:gd name="f1020" fmla="*/ f927 1 75"/>
                <a:gd name="f1021" fmla="*/ f928 1 10030"/>
                <a:gd name="f1022" fmla="*/ f929 1 10030"/>
                <a:gd name="f1023" fmla="*/ f930 1 10030"/>
                <a:gd name="f1024" fmla="*/ f931 1 10030"/>
                <a:gd name="f1025" fmla="*/ f932 1 10030"/>
                <a:gd name="f1026" fmla="*/ f933 1 75"/>
                <a:gd name="f1027" fmla="*/ f934 1 10030"/>
                <a:gd name="f1028" fmla="*/ f935 1 75"/>
                <a:gd name="f1029" fmla="*/ f936 1 10030"/>
                <a:gd name="f1030" fmla="*/ f937 1 75"/>
                <a:gd name="f1031" fmla="*/ f938 1 10030"/>
                <a:gd name="f1032" fmla="*/ f939 1 75"/>
                <a:gd name="f1033" fmla="*/ f940 1 10030"/>
                <a:gd name="f1034" fmla="*/ f941 1 75"/>
                <a:gd name="f1035" fmla="*/ f942 1 10030"/>
                <a:gd name="f1036" fmla="*/ f943 1 75"/>
                <a:gd name="f1037" fmla="*/ f944 1 10030"/>
                <a:gd name="f1038" fmla="*/ f945 1 10030"/>
                <a:gd name="f1039" fmla="*/ f946 1 10030"/>
                <a:gd name="f1040" fmla="*/ f947 1 75"/>
                <a:gd name="f1041" fmla="*/ f948 1 10030"/>
                <a:gd name="f1042" fmla="*/ f949 1 10030"/>
                <a:gd name="f1043" fmla="*/ f950 1 10030"/>
                <a:gd name="f1044" fmla="*/ f951 1 75"/>
                <a:gd name="f1045" fmla="*/ f952 1 10030"/>
                <a:gd name="f1046" fmla="*/ f953 1 75"/>
                <a:gd name="f1047" fmla="*/ f954 1 10030"/>
                <a:gd name="f1048" fmla="*/ f955 1 75"/>
                <a:gd name="f1049" fmla="*/ f956 1 10030"/>
                <a:gd name="f1050" fmla="*/ f957 1 10030"/>
                <a:gd name="f1051" fmla="*/ f958 1 75"/>
                <a:gd name="f1052" fmla="*/ f959 1 10030"/>
                <a:gd name="f1053" fmla="*/ f960 1 10030"/>
                <a:gd name="f1054" fmla="*/ f961 1 10030"/>
                <a:gd name="f1055" fmla="*/ f962 1 10030"/>
                <a:gd name="f1056" fmla="*/ f963 1 10030"/>
                <a:gd name="f1057" fmla="*/ f964 1 10030"/>
                <a:gd name="f1058" fmla="*/ f965 1 75"/>
                <a:gd name="f1059" fmla="*/ f966 1 10030"/>
                <a:gd name="f1060" fmla="*/ f967 1 10030"/>
                <a:gd name="f1061" fmla="*/ f968 1 10030"/>
                <a:gd name="f1062" fmla="*/ f969 1 75"/>
                <a:gd name="f1063" fmla="*/ 0 1 f876"/>
                <a:gd name="f1064" fmla="*/ f6 1 f876"/>
                <a:gd name="f1065" fmla="*/ 0 1 f877"/>
                <a:gd name="f1066" fmla="*/ f7 1 f877"/>
                <a:gd name="f1067" fmla="+- f970 0 f1"/>
                <a:gd name="f1068" fmla="*/ f971 1 f876"/>
                <a:gd name="f1069" fmla="*/ f972 1 f877"/>
                <a:gd name="f1070" fmla="*/ f973 1 f876"/>
                <a:gd name="f1071" fmla="*/ f974 1 f877"/>
                <a:gd name="f1072" fmla="*/ f975 1 f876"/>
                <a:gd name="f1073" fmla="*/ f976 1 f877"/>
                <a:gd name="f1074" fmla="*/ f977 1 f876"/>
                <a:gd name="f1075" fmla="*/ f978 1 f877"/>
                <a:gd name="f1076" fmla="*/ f979 1 f876"/>
                <a:gd name="f1077" fmla="*/ f980 1 f877"/>
                <a:gd name="f1078" fmla="*/ f981 1 f876"/>
                <a:gd name="f1079" fmla="*/ f982 1 f877"/>
                <a:gd name="f1080" fmla="*/ f983 1 f876"/>
                <a:gd name="f1081" fmla="*/ f984 1 f876"/>
                <a:gd name="f1082" fmla="*/ f985 1 f877"/>
                <a:gd name="f1083" fmla="*/ f986 1 f876"/>
                <a:gd name="f1084" fmla="*/ f987 1 f876"/>
                <a:gd name="f1085" fmla="*/ f988 1 f877"/>
                <a:gd name="f1086" fmla="*/ f989 1 f876"/>
                <a:gd name="f1087" fmla="*/ f990 1 f877"/>
                <a:gd name="f1088" fmla="*/ f991 1 f876"/>
                <a:gd name="f1089" fmla="*/ f992 1 f877"/>
                <a:gd name="f1090" fmla="*/ f993 1 f876"/>
                <a:gd name="f1091" fmla="*/ f994 1 f877"/>
                <a:gd name="f1092" fmla="*/ f995 1 f876"/>
                <a:gd name="f1093" fmla="*/ f996 1 f877"/>
                <a:gd name="f1094" fmla="*/ f997 1 f876"/>
                <a:gd name="f1095" fmla="*/ f998 1 f876"/>
                <a:gd name="f1096" fmla="*/ f999 1 f876"/>
                <a:gd name="f1097" fmla="*/ f1000 1 f877"/>
                <a:gd name="f1098" fmla="*/ f1001 1 f876"/>
                <a:gd name="f1099" fmla="*/ f1002 1 f877"/>
                <a:gd name="f1100" fmla="*/ f1003 1 f876"/>
                <a:gd name="f1101" fmla="*/ f1004 1 f877"/>
                <a:gd name="f1102" fmla="*/ f1005 1 f876"/>
                <a:gd name="f1103" fmla="*/ f1006 1 f877"/>
                <a:gd name="f1104" fmla="*/ f1007 1 f876"/>
                <a:gd name="f1105" fmla="*/ f1008 1 f876"/>
                <a:gd name="f1106" fmla="*/ f1009 1 f877"/>
                <a:gd name="f1107" fmla="*/ f1010 1 f876"/>
                <a:gd name="f1108" fmla="*/ f1011 1 f877"/>
                <a:gd name="f1109" fmla="*/ f1012 1 f876"/>
                <a:gd name="f1110" fmla="*/ f1013 1 f876"/>
                <a:gd name="f1111" fmla="*/ f1014 1 f877"/>
                <a:gd name="f1112" fmla="*/ f1015 1 f876"/>
                <a:gd name="f1113" fmla="*/ f1016 1 f877"/>
                <a:gd name="f1114" fmla="*/ f1017 1 f876"/>
                <a:gd name="f1115" fmla="*/ f1018 1 f877"/>
                <a:gd name="f1116" fmla="*/ f1019 1 f876"/>
                <a:gd name="f1117" fmla="*/ f1020 1 f877"/>
                <a:gd name="f1118" fmla="*/ f1021 1 f876"/>
                <a:gd name="f1119" fmla="*/ f1022 1 f876"/>
                <a:gd name="f1120" fmla="*/ f1023 1 f876"/>
                <a:gd name="f1121" fmla="*/ f1024 1 f876"/>
                <a:gd name="f1122" fmla="*/ f1025 1 f876"/>
                <a:gd name="f1123" fmla="*/ f1026 1 f877"/>
                <a:gd name="f1124" fmla="*/ f1027 1 f876"/>
                <a:gd name="f1125" fmla="*/ f1028 1 f877"/>
                <a:gd name="f1126" fmla="*/ f1029 1 f876"/>
                <a:gd name="f1127" fmla="*/ f1030 1 f877"/>
                <a:gd name="f1128" fmla="*/ f1031 1 f876"/>
                <a:gd name="f1129" fmla="*/ f1032 1 f877"/>
                <a:gd name="f1130" fmla="*/ f1033 1 f876"/>
                <a:gd name="f1131" fmla="*/ f1034 1 f877"/>
                <a:gd name="f1132" fmla="*/ f1035 1 f876"/>
                <a:gd name="f1133" fmla="*/ f1036 1 f877"/>
                <a:gd name="f1134" fmla="*/ f1037 1 f876"/>
                <a:gd name="f1135" fmla="*/ f1038 1 f876"/>
                <a:gd name="f1136" fmla="*/ f1039 1 f876"/>
                <a:gd name="f1137" fmla="*/ f1040 1 f877"/>
                <a:gd name="f1138" fmla="*/ f1041 1 f876"/>
                <a:gd name="f1139" fmla="*/ f1042 1 f876"/>
                <a:gd name="f1140" fmla="*/ f1043 1 f876"/>
                <a:gd name="f1141" fmla="*/ f1044 1 f877"/>
                <a:gd name="f1142" fmla="*/ f1045 1 f876"/>
                <a:gd name="f1143" fmla="*/ f1046 1 f877"/>
                <a:gd name="f1144" fmla="*/ f1047 1 f876"/>
                <a:gd name="f1145" fmla="*/ f1048 1 f877"/>
                <a:gd name="f1146" fmla="*/ f1049 1 f876"/>
                <a:gd name="f1147" fmla="*/ f1050 1 f876"/>
                <a:gd name="f1148" fmla="*/ f1051 1 f877"/>
                <a:gd name="f1149" fmla="*/ f1052 1 f876"/>
                <a:gd name="f1150" fmla="*/ f1053 1 f876"/>
                <a:gd name="f1151" fmla="*/ f1054 1 f876"/>
                <a:gd name="f1152" fmla="*/ f1055 1 f876"/>
                <a:gd name="f1153" fmla="*/ f1056 1 f876"/>
                <a:gd name="f1154" fmla="*/ f1057 1 f876"/>
                <a:gd name="f1155" fmla="*/ f1058 1 f877"/>
                <a:gd name="f1156" fmla="*/ f1059 1 f876"/>
                <a:gd name="f1157" fmla="*/ f1060 1 f876"/>
                <a:gd name="f1158" fmla="*/ f1061 1 f876"/>
                <a:gd name="f1159" fmla="*/ f1062 1 f877"/>
                <a:gd name="f1160" fmla="*/ f1063 f871 1"/>
                <a:gd name="f1161" fmla="*/ f1064 f871 1"/>
                <a:gd name="f1162" fmla="*/ f1066 f872 1"/>
                <a:gd name="f1163" fmla="*/ f1065 f872 1"/>
                <a:gd name="f1164" fmla="*/ f1068 f871 1"/>
                <a:gd name="f1165" fmla="*/ f1069 f872 1"/>
                <a:gd name="f1166" fmla="*/ f1070 f871 1"/>
                <a:gd name="f1167" fmla="*/ f1071 f872 1"/>
                <a:gd name="f1168" fmla="*/ f1072 f871 1"/>
                <a:gd name="f1169" fmla="*/ f1073 f872 1"/>
                <a:gd name="f1170" fmla="*/ f1074 f871 1"/>
                <a:gd name="f1171" fmla="*/ f1075 f872 1"/>
                <a:gd name="f1172" fmla="*/ f1076 f871 1"/>
                <a:gd name="f1173" fmla="*/ f1077 f872 1"/>
                <a:gd name="f1174" fmla="*/ f1078 f871 1"/>
                <a:gd name="f1175" fmla="*/ f1079 f872 1"/>
                <a:gd name="f1176" fmla="*/ f1080 f871 1"/>
                <a:gd name="f1177" fmla="*/ f1081 f871 1"/>
                <a:gd name="f1178" fmla="*/ f1082 f872 1"/>
                <a:gd name="f1179" fmla="*/ f1083 f871 1"/>
                <a:gd name="f1180" fmla="*/ f1084 f871 1"/>
                <a:gd name="f1181" fmla="*/ f1085 f872 1"/>
                <a:gd name="f1182" fmla="*/ f1086 f871 1"/>
                <a:gd name="f1183" fmla="*/ f1087 f872 1"/>
                <a:gd name="f1184" fmla="*/ f1088 f871 1"/>
                <a:gd name="f1185" fmla="*/ f1089 f872 1"/>
                <a:gd name="f1186" fmla="*/ f1090 f871 1"/>
                <a:gd name="f1187" fmla="*/ f1091 f872 1"/>
                <a:gd name="f1188" fmla="*/ f1092 f871 1"/>
                <a:gd name="f1189" fmla="*/ f1093 f872 1"/>
                <a:gd name="f1190" fmla="*/ f1094 f871 1"/>
                <a:gd name="f1191" fmla="*/ f1095 f871 1"/>
                <a:gd name="f1192" fmla="*/ f1096 f871 1"/>
                <a:gd name="f1193" fmla="*/ f1097 f872 1"/>
                <a:gd name="f1194" fmla="*/ f1098 f871 1"/>
                <a:gd name="f1195" fmla="*/ f1099 f872 1"/>
                <a:gd name="f1196" fmla="*/ f1100 f871 1"/>
                <a:gd name="f1197" fmla="*/ f1101 f872 1"/>
                <a:gd name="f1198" fmla="*/ f1102 f871 1"/>
                <a:gd name="f1199" fmla="*/ f1103 f872 1"/>
                <a:gd name="f1200" fmla="*/ f1104 f871 1"/>
                <a:gd name="f1201" fmla="*/ f1105 f871 1"/>
                <a:gd name="f1202" fmla="*/ f1106 f872 1"/>
                <a:gd name="f1203" fmla="*/ f1107 f871 1"/>
                <a:gd name="f1204" fmla="*/ f1108 f872 1"/>
                <a:gd name="f1205" fmla="*/ f1109 f871 1"/>
                <a:gd name="f1206" fmla="*/ f1110 f871 1"/>
                <a:gd name="f1207" fmla="*/ f1111 f872 1"/>
                <a:gd name="f1208" fmla="*/ f1112 f871 1"/>
                <a:gd name="f1209" fmla="*/ f1113 f872 1"/>
                <a:gd name="f1210" fmla="*/ f1114 f871 1"/>
                <a:gd name="f1211" fmla="*/ f1115 f872 1"/>
                <a:gd name="f1212" fmla="*/ f1116 f871 1"/>
                <a:gd name="f1213" fmla="*/ f1117 f872 1"/>
                <a:gd name="f1214" fmla="*/ f1118 f871 1"/>
                <a:gd name="f1215" fmla="*/ f1119 f871 1"/>
                <a:gd name="f1216" fmla="*/ f1120 f871 1"/>
                <a:gd name="f1217" fmla="*/ f1121 f871 1"/>
                <a:gd name="f1218" fmla="*/ f1122 f871 1"/>
                <a:gd name="f1219" fmla="*/ f1123 f872 1"/>
                <a:gd name="f1220" fmla="*/ f1124 f871 1"/>
                <a:gd name="f1221" fmla="*/ f1125 f872 1"/>
                <a:gd name="f1222" fmla="*/ f1126 f871 1"/>
                <a:gd name="f1223" fmla="*/ f1127 f872 1"/>
                <a:gd name="f1224" fmla="*/ f1128 f871 1"/>
                <a:gd name="f1225" fmla="*/ f1129 f872 1"/>
                <a:gd name="f1226" fmla="*/ f1130 f871 1"/>
                <a:gd name="f1227" fmla="*/ f1131 f872 1"/>
                <a:gd name="f1228" fmla="*/ f1132 f871 1"/>
                <a:gd name="f1229" fmla="*/ f1133 f872 1"/>
                <a:gd name="f1230" fmla="*/ f1134 f871 1"/>
                <a:gd name="f1231" fmla="*/ f1135 f871 1"/>
                <a:gd name="f1232" fmla="*/ f1136 f871 1"/>
                <a:gd name="f1233" fmla="*/ f1137 f872 1"/>
                <a:gd name="f1234" fmla="*/ f1138 f871 1"/>
                <a:gd name="f1235" fmla="*/ f1139 f871 1"/>
                <a:gd name="f1236" fmla="*/ f1140 f871 1"/>
                <a:gd name="f1237" fmla="*/ f1141 f872 1"/>
                <a:gd name="f1238" fmla="*/ f1142 f871 1"/>
                <a:gd name="f1239" fmla="*/ f1143 f872 1"/>
                <a:gd name="f1240" fmla="*/ f1144 f871 1"/>
                <a:gd name="f1241" fmla="*/ f1145 f872 1"/>
                <a:gd name="f1242" fmla="*/ f1146 f871 1"/>
                <a:gd name="f1243" fmla="*/ f1147 f871 1"/>
                <a:gd name="f1244" fmla="*/ f1148 f872 1"/>
                <a:gd name="f1245" fmla="*/ f1149 f871 1"/>
                <a:gd name="f1246" fmla="*/ f1150 f871 1"/>
                <a:gd name="f1247" fmla="*/ f1151 f871 1"/>
                <a:gd name="f1248" fmla="*/ f1152 f871 1"/>
                <a:gd name="f1249" fmla="*/ f1153 f871 1"/>
                <a:gd name="f1250" fmla="*/ f1154 f871 1"/>
                <a:gd name="f1251" fmla="*/ f1155 f872 1"/>
                <a:gd name="f1252" fmla="*/ f1156 f871 1"/>
                <a:gd name="f1253" fmla="*/ f1157 f871 1"/>
                <a:gd name="f1254" fmla="*/ f1158 f871 1"/>
                <a:gd name="f1255" fmla="*/ f1159 f8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7">
                  <a:pos x="f1164" y="f1165"/>
                </a:cxn>
                <a:cxn ang="f1067">
                  <a:pos x="f1166" y="f1167"/>
                </a:cxn>
                <a:cxn ang="f1067">
                  <a:pos x="f1168" y="f1169"/>
                </a:cxn>
                <a:cxn ang="f1067">
                  <a:pos x="f1170" y="f1171"/>
                </a:cxn>
                <a:cxn ang="f1067">
                  <a:pos x="f1172" y="f1173"/>
                </a:cxn>
                <a:cxn ang="f1067">
                  <a:pos x="f1174" y="f1175"/>
                </a:cxn>
                <a:cxn ang="f1067">
                  <a:pos x="f1176" y="f1169"/>
                </a:cxn>
                <a:cxn ang="f1067">
                  <a:pos x="f1177" y="f1178"/>
                </a:cxn>
                <a:cxn ang="f1067">
                  <a:pos x="f1179" y="f1175"/>
                </a:cxn>
                <a:cxn ang="f1067">
                  <a:pos x="f1180" y="f1181"/>
                </a:cxn>
                <a:cxn ang="f1067">
                  <a:pos x="f1182" y="f1183"/>
                </a:cxn>
                <a:cxn ang="f1067">
                  <a:pos x="f1184" y="f1185"/>
                </a:cxn>
                <a:cxn ang="f1067">
                  <a:pos x="f1186" y="f1187"/>
                </a:cxn>
                <a:cxn ang="f1067">
                  <a:pos x="f1188" y="f1189"/>
                </a:cxn>
                <a:cxn ang="f1067">
                  <a:pos x="f1190" y="f1178"/>
                </a:cxn>
                <a:cxn ang="f1067">
                  <a:pos x="f1191" y="f1173"/>
                </a:cxn>
                <a:cxn ang="f1067">
                  <a:pos x="f1192" y="f1193"/>
                </a:cxn>
                <a:cxn ang="f1067">
                  <a:pos x="f1194" y="f1195"/>
                </a:cxn>
                <a:cxn ang="f1067">
                  <a:pos x="f1196" y="f1197"/>
                </a:cxn>
                <a:cxn ang="f1067">
                  <a:pos x="f1198" y="f1199"/>
                </a:cxn>
                <a:cxn ang="f1067">
                  <a:pos x="f1200" y="f1173"/>
                </a:cxn>
                <a:cxn ang="f1067">
                  <a:pos x="f1201" y="f1202"/>
                </a:cxn>
                <a:cxn ang="f1067">
                  <a:pos x="f1203" y="f1204"/>
                </a:cxn>
                <a:cxn ang="f1067">
                  <a:pos x="f1205" y="f1181"/>
                </a:cxn>
                <a:cxn ang="f1067">
                  <a:pos x="f1206" y="f1207"/>
                </a:cxn>
                <a:cxn ang="f1067">
                  <a:pos x="f1208" y="f1209"/>
                </a:cxn>
                <a:cxn ang="f1067">
                  <a:pos x="f1210" y="f1211"/>
                </a:cxn>
                <a:cxn ang="f1067">
                  <a:pos x="f1212" y="f1213"/>
                </a:cxn>
                <a:cxn ang="f1067">
                  <a:pos x="f1214" y="f1207"/>
                </a:cxn>
                <a:cxn ang="f1067">
                  <a:pos x="f1215" y="f1211"/>
                </a:cxn>
                <a:cxn ang="f1067">
                  <a:pos x="f1216" y="f1181"/>
                </a:cxn>
                <a:cxn ang="f1067">
                  <a:pos x="f1217" y="f1197"/>
                </a:cxn>
                <a:cxn ang="f1067">
                  <a:pos x="f1218" y="f1219"/>
                </a:cxn>
                <a:cxn ang="f1067">
                  <a:pos x="f1220" y="f1221"/>
                </a:cxn>
                <a:cxn ang="f1067">
                  <a:pos x="f1222" y="f1223"/>
                </a:cxn>
                <a:cxn ang="f1067">
                  <a:pos x="f1224" y="f1225"/>
                </a:cxn>
                <a:cxn ang="f1067">
                  <a:pos x="f1226" y="f1227"/>
                </a:cxn>
                <a:cxn ang="f1067">
                  <a:pos x="f1228" y="f1229"/>
                </a:cxn>
                <a:cxn ang="f1067">
                  <a:pos x="f1230" y="f1207"/>
                </a:cxn>
                <a:cxn ang="f1067">
                  <a:pos x="f1231" y="f1229"/>
                </a:cxn>
                <a:cxn ang="f1067">
                  <a:pos x="f1232" y="f1233"/>
                </a:cxn>
                <a:cxn ang="f1067">
                  <a:pos x="f1234" y="f1207"/>
                </a:cxn>
                <a:cxn ang="f1067">
                  <a:pos x="f1235" y="f1225"/>
                </a:cxn>
                <a:cxn ang="f1067">
                  <a:pos x="f1236" y="f1237"/>
                </a:cxn>
                <a:cxn ang="f1067">
                  <a:pos x="f1238" y="f1239"/>
                </a:cxn>
                <a:cxn ang="f1067">
                  <a:pos x="f1240" y="f1241"/>
                </a:cxn>
                <a:cxn ang="f1067">
                  <a:pos x="f1242" y="f1241"/>
                </a:cxn>
                <a:cxn ang="f1067">
                  <a:pos x="f1243" y="f1244"/>
                </a:cxn>
                <a:cxn ang="f1067">
                  <a:pos x="f1245" y="f1204"/>
                </a:cxn>
                <a:cxn ang="f1067">
                  <a:pos x="f1246" y="f1195"/>
                </a:cxn>
                <a:cxn ang="f1067">
                  <a:pos x="f1247" y="f1204"/>
                </a:cxn>
                <a:cxn ang="f1067">
                  <a:pos x="f1248" y="f1183"/>
                </a:cxn>
                <a:cxn ang="f1067">
                  <a:pos x="f1249" y="f1178"/>
                </a:cxn>
                <a:cxn ang="f1067">
                  <a:pos x="f1250" y="f1251"/>
                </a:cxn>
                <a:cxn ang="f1067">
                  <a:pos x="f1252" y="f1169"/>
                </a:cxn>
                <a:cxn ang="f1067">
                  <a:pos x="f1253" y="f1171"/>
                </a:cxn>
                <a:cxn ang="f1067">
                  <a:pos x="f1254" y="f1255"/>
                </a:cxn>
              </a:cxnLst>
              <a:rect l="f1160" t="f1163" r="f1161" b="f1162"/>
              <a:pathLst>
                <a:path w="10030" h="75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13"/>
                    <a:pt x="f14" y="f11"/>
                    <a:pt x="f8" y="f9"/>
                  </a:cubicBezTo>
                  <a:close/>
                  <a:moveTo>
                    <a:pt x="f15" y="f16"/>
                  </a:move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18"/>
                    <a:pt x="f23" y="f18"/>
                    <a:pt x="f24" y="f18"/>
                  </a:cubicBezTo>
                  <a:cubicBezTo>
                    <a:pt x="f25" y="f16"/>
                    <a:pt x="f26" y="f27"/>
                    <a:pt x="f15" y="f16"/>
                  </a:cubicBezTo>
                  <a:close/>
                  <a:moveTo>
                    <a:pt x="f28" y="f20"/>
                  </a:moveTo>
                  <a:lnTo>
                    <a:pt x="f28" y="f20"/>
                  </a:lnTo>
                  <a:lnTo>
                    <a:pt x="f29" y="f20"/>
                  </a:lnTo>
                  <a:cubicBezTo>
                    <a:pt x="f30" y="f31"/>
                    <a:pt x="f32" y="f33"/>
                    <a:pt x="f28" y="f20"/>
                  </a:cubicBezTo>
                  <a:close/>
                  <a:moveTo>
                    <a:pt x="f34" y="f35"/>
                  </a:move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1"/>
                    <a:pt x="f43" y="f41"/>
                    <a:pt x="f34" y="f35"/>
                  </a:cubicBezTo>
                  <a:close/>
                  <a:moveTo>
                    <a:pt x="f44" y="f45"/>
                  </a:moveTo>
                  <a:lnTo>
                    <a:pt x="f44" y="f45"/>
                  </a:lnTo>
                  <a:cubicBezTo>
                    <a:pt x="f46" y="f47"/>
                    <a:pt x="f48" y="f49"/>
                    <a:pt x="f50" y="f47"/>
                  </a:cubicBezTo>
                  <a:cubicBezTo>
                    <a:pt x="f51" y="f52"/>
                    <a:pt x="f53" y="f54"/>
                    <a:pt x="f44" y="f45"/>
                  </a:cubicBezTo>
                  <a:close/>
                  <a:moveTo>
                    <a:pt x="f55" y="f47"/>
                  </a:moveTo>
                  <a:lnTo>
                    <a:pt x="f55" y="f47"/>
                  </a:lnTo>
                  <a:lnTo>
                    <a:pt x="f56" y="f57"/>
                  </a:lnTo>
                  <a:cubicBezTo>
                    <a:pt x="f58" y="f59"/>
                    <a:pt x="f60" y="f61"/>
                    <a:pt x="f62" y="f7"/>
                  </a:cubicBezTo>
                  <a:cubicBezTo>
                    <a:pt x="f55" y="f47"/>
                    <a:pt x="f63" y="f64"/>
                    <a:pt x="f65" y="f45"/>
                  </a:cubicBezTo>
                  <a:lnTo>
                    <a:pt x="f66" y="f67"/>
                  </a:lnTo>
                  <a:cubicBezTo>
                    <a:pt x="f68" y="f67"/>
                    <a:pt x="f69" y="f49"/>
                    <a:pt x="f70" y="f49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47"/>
                  </a:cubicBezTo>
                  <a:lnTo>
                    <a:pt x="f82" y="f78"/>
                  </a:lnTo>
                  <a:cubicBezTo>
                    <a:pt x="f83" y="f54"/>
                    <a:pt x="f84" y="f45"/>
                    <a:pt x="f85" y="f45"/>
                  </a:cubicBezTo>
                  <a:lnTo>
                    <a:pt x="f86" y="f80"/>
                  </a:lnTo>
                  <a:lnTo>
                    <a:pt x="f87" y="f80"/>
                  </a:lnTo>
                  <a:cubicBezTo>
                    <a:pt x="f88" y="f78"/>
                    <a:pt x="f89" y="f74"/>
                    <a:pt x="f90" y="f37"/>
                  </a:cubicBezTo>
                  <a:cubicBezTo>
                    <a:pt x="f91" y="f74"/>
                    <a:pt x="f92" y="f74"/>
                    <a:pt x="f93" y="f76"/>
                  </a:cubicBezTo>
                  <a:lnTo>
                    <a:pt x="f94" y="f37"/>
                  </a:lnTo>
                  <a:cubicBezTo>
                    <a:pt x="f95" y="f76"/>
                    <a:pt x="f96" y="f80"/>
                    <a:pt x="f92" y="f80"/>
                  </a:cubicBezTo>
                  <a:cubicBezTo>
                    <a:pt x="f97" y="f98"/>
                    <a:pt x="f99" y="f52"/>
                    <a:pt x="f100" y="f49"/>
                  </a:cubicBezTo>
                  <a:lnTo>
                    <a:pt x="f101" y="f57"/>
                  </a:lnTo>
                  <a:cubicBezTo>
                    <a:pt x="f102" y="f98"/>
                    <a:pt x="f103" y="f72"/>
                    <a:pt x="f104" y="f7"/>
                  </a:cubicBezTo>
                  <a:cubicBezTo>
                    <a:pt x="f105" y="f98"/>
                    <a:pt x="f106" y="f67"/>
                    <a:pt x="f107" y="f45"/>
                  </a:cubicBezTo>
                  <a:cubicBezTo>
                    <a:pt x="f108" y="f47"/>
                    <a:pt x="f109" y="f47"/>
                    <a:pt x="f110" y="f80"/>
                  </a:cubicBezTo>
                  <a:cubicBezTo>
                    <a:pt x="f110" y="f67"/>
                    <a:pt x="f111" y="f112"/>
                    <a:pt x="f113" y="f112"/>
                  </a:cubicBezTo>
                  <a:lnTo>
                    <a:pt x="f114" y="f61"/>
                  </a:lnTo>
                  <a:cubicBezTo>
                    <a:pt x="f115" y="f116"/>
                    <a:pt x="f117" y="f49"/>
                    <a:pt x="f118" y="f47"/>
                  </a:cubicBezTo>
                  <a:cubicBezTo>
                    <a:pt x="f119" y="f47"/>
                    <a:pt x="f120" y="f121"/>
                    <a:pt x="f122" y="f59"/>
                  </a:cubicBezTo>
                  <a:cubicBezTo>
                    <a:pt x="f123" y="f124"/>
                    <a:pt x="f125" y="f67"/>
                    <a:pt x="f126" y="f112"/>
                  </a:cubicBezTo>
                  <a:cubicBezTo>
                    <a:pt x="f127" y="f49"/>
                    <a:pt x="f128" y="f112"/>
                    <a:pt x="f129" y="f54"/>
                  </a:cubicBezTo>
                  <a:cubicBezTo>
                    <a:pt x="f130" y="f45"/>
                    <a:pt x="f131" y="f112"/>
                    <a:pt x="f132" y="f49"/>
                  </a:cubicBezTo>
                  <a:lnTo>
                    <a:pt x="f133" y="f80"/>
                  </a:lnTo>
                  <a:cubicBezTo>
                    <a:pt x="f134" y="f80"/>
                    <a:pt x="f135" y="f45"/>
                    <a:pt x="f136" y="f47"/>
                  </a:cubicBezTo>
                  <a:cubicBezTo>
                    <a:pt x="f137" y="f80"/>
                    <a:pt x="f138" y="f52"/>
                    <a:pt x="f139" y="f140"/>
                  </a:cubicBezTo>
                  <a:cubicBezTo>
                    <a:pt x="f141" y="f142"/>
                    <a:pt x="f143" y="f49"/>
                    <a:pt x="f144" y="f76"/>
                  </a:cubicBezTo>
                  <a:cubicBezTo>
                    <a:pt x="f145" y="f54"/>
                    <a:pt x="f146" y="f45"/>
                    <a:pt x="f147" y="f112"/>
                  </a:cubicBezTo>
                  <a:cubicBezTo>
                    <a:pt x="f148" y="f78"/>
                    <a:pt x="f149" y="f80"/>
                    <a:pt x="f150" y="f37"/>
                  </a:cubicBezTo>
                  <a:lnTo>
                    <a:pt x="f151" y="f76"/>
                  </a:lnTo>
                  <a:cubicBezTo>
                    <a:pt x="f152" y="f39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lnTo>
                    <a:pt x="f163" y="f164"/>
                  </a:lnTo>
                  <a:cubicBezTo>
                    <a:pt x="f165" y="f166"/>
                    <a:pt x="f167" y="f162"/>
                    <a:pt x="f168" y="f158"/>
                  </a:cubicBezTo>
                  <a:lnTo>
                    <a:pt x="f169" y="f160"/>
                  </a:lnTo>
                  <a:cubicBezTo>
                    <a:pt x="f170" y="f171"/>
                    <a:pt x="f172" y="f173"/>
                    <a:pt x="f174" y="f142"/>
                  </a:cubicBezTo>
                  <a:lnTo>
                    <a:pt x="f175" y="f176"/>
                  </a:lnTo>
                  <a:cubicBezTo>
                    <a:pt x="f177" y="f142"/>
                    <a:pt x="f159" y="f35"/>
                    <a:pt x="f178" y="f74"/>
                  </a:cubicBezTo>
                  <a:cubicBezTo>
                    <a:pt x="f179" y="f140"/>
                    <a:pt x="f180" y="f140"/>
                    <a:pt x="f181" y="f37"/>
                  </a:cubicBezTo>
                  <a:cubicBezTo>
                    <a:pt x="f182" y="f140"/>
                    <a:pt x="f183" y="f74"/>
                    <a:pt x="f184" y="f52"/>
                  </a:cubicBezTo>
                  <a:cubicBezTo>
                    <a:pt x="f185" y="f76"/>
                    <a:pt x="f186" y="f74"/>
                    <a:pt x="f187" y="f140"/>
                  </a:cubicBezTo>
                  <a:lnTo>
                    <a:pt x="f188" y="f45"/>
                  </a:lnTo>
                  <a:lnTo>
                    <a:pt x="f189" y="f78"/>
                  </a:lnTo>
                  <a:lnTo>
                    <a:pt x="f190" y="f112"/>
                  </a:lnTo>
                  <a:cubicBezTo>
                    <a:pt x="f191" y="f52"/>
                    <a:pt x="f192" y="f193"/>
                    <a:pt x="f194" y="f156"/>
                  </a:cubicBezTo>
                  <a:cubicBezTo>
                    <a:pt x="f195" y="f196"/>
                    <a:pt x="f197" y="f35"/>
                    <a:pt x="f198" y="f76"/>
                  </a:cubicBezTo>
                  <a:cubicBezTo>
                    <a:pt x="f199" y="f35"/>
                    <a:pt x="f200" y="f80"/>
                    <a:pt x="f201" y="f54"/>
                  </a:cubicBezTo>
                  <a:cubicBezTo>
                    <a:pt x="f202" y="f54"/>
                    <a:pt x="f203" y="f47"/>
                    <a:pt x="f204" y="f112"/>
                  </a:cubicBezTo>
                  <a:lnTo>
                    <a:pt x="f205" y="f78"/>
                  </a:lnTo>
                  <a:cubicBezTo>
                    <a:pt x="f206" y="f112"/>
                    <a:pt x="f207" y="f45"/>
                    <a:pt x="f208" y="f67"/>
                  </a:cubicBezTo>
                  <a:cubicBezTo>
                    <a:pt x="f209" y="f37"/>
                    <a:pt x="f210" y="f76"/>
                    <a:pt x="f211" y="f140"/>
                  </a:cubicBezTo>
                  <a:cubicBezTo>
                    <a:pt x="f212" y="f76"/>
                    <a:pt x="f213" y="f45"/>
                    <a:pt x="f214" y="f80"/>
                  </a:cubicBezTo>
                  <a:cubicBezTo>
                    <a:pt x="f215" y="f116"/>
                    <a:pt x="f216" y="f196"/>
                    <a:pt x="f217" y="f74"/>
                  </a:cubicBezTo>
                  <a:cubicBezTo>
                    <a:pt x="f218" y="f74"/>
                    <a:pt x="f219" y="f140"/>
                    <a:pt x="f220" y="f52"/>
                  </a:cubicBezTo>
                  <a:cubicBezTo>
                    <a:pt x="f221" y="f37"/>
                    <a:pt x="f222" y="f52"/>
                    <a:pt x="f223" y="f54"/>
                  </a:cubicBezTo>
                  <a:lnTo>
                    <a:pt x="f224" y="f54"/>
                  </a:lnTo>
                  <a:cubicBezTo>
                    <a:pt x="f225" y="f80"/>
                    <a:pt x="f226" y="f54"/>
                    <a:pt x="f227" y="f35"/>
                  </a:cubicBezTo>
                  <a:cubicBezTo>
                    <a:pt x="f228" y="f39"/>
                    <a:pt x="f229" y="f45"/>
                    <a:pt x="f230" y="f112"/>
                  </a:cubicBezTo>
                  <a:lnTo>
                    <a:pt x="f231" y="f166"/>
                  </a:lnTo>
                  <a:cubicBezTo>
                    <a:pt x="f232" y="f156"/>
                    <a:pt x="f233" y="f54"/>
                    <a:pt x="f234" y="f112"/>
                  </a:cubicBezTo>
                  <a:cubicBezTo>
                    <a:pt x="f235" y="f67"/>
                    <a:pt x="f236" y="f57"/>
                    <a:pt x="f237" y="f112"/>
                  </a:cubicBezTo>
                  <a:cubicBezTo>
                    <a:pt x="f238" y="f47"/>
                    <a:pt x="f239" y="f39"/>
                    <a:pt x="f240" y="f39"/>
                  </a:cubicBezTo>
                  <a:cubicBezTo>
                    <a:pt x="f241" y="f80"/>
                    <a:pt x="f242" y="f52"/>
                    <a:pt x="f243" y="f112"/>
                  </a:cubicBezTo>
                  <a:cubicBezTo>
                    <a:pt x="f244" y="f47"/>
                    <a:pt x="f245" y="f41"/>
                    <a:pt x="f246" y="f35"/>
                  </a:cubicBezTo>
                  <a:cubicBezTo>
                    <a:pt x="f247" y="f39"/>
                    <a:pt x="f248" y="f47"/>
                    <a:pt x="f249" y="f112"/>
                  </a:cubicBezTo>
                  <a:lnTo>
                    <a:pt x="f250" y="f39"/>
                  </a:lnTo>
                  <a:cubicBezTo>
                    <a:pt x="f251" y="f140"/>
                    <a:pt x="f252" y="f47"/>
                    <a:pt x="f253" y="f49"/>
                  </a:cubicBezTo>
                  <a:cubicBezTo>
                    <a:pt x="f254" y="f112"/>
                    <a:pt x="f255" y="f49"/>
                    <a:pt x="f256" y="f67"/>
                  </a:cubicBezTo>
                  <a:lnTo>
                    <a:pt x="f257" y="f47"/>
                  </a:lnTo>
                  <a:cubicBezTo>
                    <a:pt x="f258" y="f67"/>
                    <a:pt x="f259" y="f154"/>
                    <a:pt x="f260" y="f142"/>
                  </a:cubicBezTo>
                  <a:cubicBezTo>
                    <a:pt x="f261" y="f262"/>
                    <a:pt x="f263" y="f45"/>
                    <a:pt x="f264" y="f112"/>
                  </a:cubicBezTo>
                  <a:cubicBezTo>
                    <a:pt x="f265" y="f76"/>
                    <a:pt x="f266" y="f267"/>
                    <a:pt x="f268" y="f269"/>
                  </a:cubicBezTo>
                  <a:lnTo>
                    <a:pt x="f270" y="f166"/>
                  </a:lnTo>
                  <a:lnTo>
                    <a:pt x="f271" y="f269"/>
                  </a:lnTo>
                  <a:cubicBezTo>
                    <a:pt x="f272" y="f158"/>
                    <a:pt x="f273" y="f76"/>
                    <a:pt x="f274" y="f67"/>
                  </a:cubicBezTo>
                  <a:cubicBezTo>
                    <a:pt x="f275" y="f121"/>
                    <a:pt x="f276" y="f116"/>
                    <a:pt x="f277" y="f116"/>
                  </a:cubicBezTo>
                  <a:cubicBezTo>
                    <a:pt x="f278" y="f72"/>
                    <a:pt x="f279" y="f124"/>
                    <a:pt x="f280" y="f124"/>
                  </a:cubicBezTo>
                  <a:lnTo>
                    <a:pt x="f281" y="f64"/>
                  </a:lnTo>
                  <a:cubicBezTo>
                    <a:pt x="f282" y="f116"/>
                    <a:pt x="f283" y="f116"/>
                    <a:pt x="f284" y="f112"/>
                  </a:cubicBezTo>
                  <a:lnTo>
                    <a:pt x="f285" y="f286"/>
                  </a:lnTo>
                  <a:cubicBezTo>
                    <a:pt x="f287" y="f112"/>
                    <a:pt x="f288" y="f41"/>
                    <a:pt x="f289" y="f39"/>
                  </a:cubicBezTo>
                  <a:cubicBezTo>
                    <a:pt x="f290" y="f140"/>
                    <a:pt x="f291" y="f67"/>
                    <a:pt x="f292" y="f57"/>
                  </a:cubicBezTo>
                  <a:cubicBezTo>
                    <a:pt x="f293" y="f67"/>
                    <a:pt x="f294" y="f47"/>
                    <a:pt x="f295" y="f112"/>
                  </a:cubicBezTo>
                  <a:lnTo>
                    <a:pt x="f296" y="f121"/>
                  </a:lnTo>
                  <a:cubicBezTo>
                    <a:pt x="f297" y="f61"/>
                    <a:pt x="f298" y="f78"/>
                    <a:pt x="f299" y="f49"/>
                  </a:cubicBezTo>
                  <a:cubicBezTo>
                    <a:pt x="f300" y="f49"/>
                    <a:pt x="f301" y="f98"/>
                    <a:pt x="f302" y="f61"/>
                  </a:cubicBezTo>
                  <a:cubicBezTo>
                    <a:pt x="f303" y="f47"/>
                    <a:pt x="f304" y="f305"/>
                    <a:pt x="f306" y="f307"/>
                  </a:cubicBezTo>
                  <a:cubicBezTo>
                    <a:pt x="f308" y="f307"/>
                    <a:pt x="f309" y="f158"/>
                    <a:pt x="f310" y="f176"/>
                  </a:cubicBezTo>
                  <a:cubicBezTo>
                    <a:pt x="f311" y="f262"/>
                    <a:pt x="f312" y="f78"/>
                    <a:pt x="f313" y="f112"/>
                  </a:cubicBezTo>
                  <a:cubicBezTo>
                    <a:pt x="f314" y="f45"/>
                    <a:pt x="f315" y="f54"/>
                    <a:pt x="f316" y="f78"/>
                  </a:cubicBezTo>
                  <a:cubicBezTo>
                    <a:pt x="f317" y="f80"/>
                    <a:pt x="f318" y="f67"/>
                    <a:pt x="f319" y="f112"/>
                  </a:cubicBezTo>
                  <a:cubicBezTo>
                    <a:pt x="f320" y="f52"/>
                    <a:pt x="f321" y="f67"/>
                    <a:pt x="f322" y="f76"/>
                  </a:cubicBezTo>
                  <a:cubicBezTo>
                    <a:pt x="f323" y="f52"/>
                    <a:pt x="f324" y="f54"/>
                    <a:pt x="f325" y="f54"/>
                  </a:cubicBezTo>
                  <a:cubicBezTo>
                    <a:pt x="f326" y="f140"/>
                    <a:pt x="f327" y="f173"/>
                    <a:pt x="f328" y="f156"/>
                  </a:cubicBezTo>
                  <a:cubicBezTo>
                    <a:pt x="f329" y="f176"/>
                    <a:pt x="f330" y="f154"/>
                    <a:pt x="f331" y="f142"/>
                  </a:cubicBezTo>
                  <a:cubicBezTo>
                    <a:pt x="f332" y="f196"/>
                    <a:pt x="f333" y="f35"/>
                    <a:pt x="f334" y="f35"/>
                  </a:cubicBezTo>
                  <a:cubicBezTo>
                    <a:pt x="f335" y="f37"/>
                    <a:pt x="f336" y="f74"/>
                    <a:pt x="f337" y="f78"/>
                  </a:cubicBezTo>
                  <a:cubicBezTo>
                    <a:pt x="f338" y="f76"/>
                    <a:pt x="f339" y="f140"/>
                    <a:pt x="f340" y="f140"/>
                  </a:cubicBezTo>
                  <a:cubicBezTo>
                    <a:pt x="f341" y="f80"/>
                    <a:pt x="f342" y="f74"/>
                    <a:pt x="f343" y="f47"/>
                  </a:cubicBezTo>
                  <a:cubicBezTo>
                    <a:pt x="f344" y="f78"/>
                    <a:pt x="f345" y="f76"/>
                    <a:pt x="f346" y="f140"/>
                  </a:cubicBezTo>
                  <a:cubicBezTo>
                    <a:pt x="f347" y="f196"/>
                    <a:pt x="f340" y="f37"/>
                    <a:pt x="f348" y="f74"/>
                  </a:cubicBezTo>
                  <a:cubicBezTo>
                    <a:pt x="f348" y="f142"/>
                    <a:pt x="f349" y="f305"/>
                    <a:pt x="f350" y="f166"/>
                  </a:cubicBezTo>
                  <a:cubicBezTo>
                    <a:pt x="f351" y="f307"/>
                    <a:pt x="f352" y="f171"/>
                    <a:pt x="f353" y="f158"/>
                  </a:cubicBezTo>
                  <a:cubicBezTo>
                    <a:pt x="f354" y="f171"/>
                    <a:pt x="f355" y="f20"/>
                    <a:pt x="f356" y="f269"/>
                  </a:cubicBezTo>
                  <a:cubicBezTo>
                    <a:pt x="f357" y="f162"/>
                    <a:pt x="f29" y="f358"/>
                    <a:pt x="f359" y="f193"/>
                  </a:cubicBezTo>
                  <a:cubicBezTo>
                    <a:pt x="f360" y="f142"/>
                    <a:pt x="f361" y="f358"/>
                    <a:pt x="f362" y="f358"/>
                  </a:cubicBezTo>
                  <a:lnTo>
                    <a:pt x="f363" y="f173"/>
                  </a:lnTo>
                  <a:cubicBezTo>
                    <a:pt x="f364" y="f154"/>
                    <a:pt x="f365" y="f142"/>
                    <a:pt x="f366" y="f154"/>
                  </a:cubicBezTo>
                  <a:cubicBezTo>
                    <a:pt x="f367" y="f35"/>
                    <a:pt x="f368" y="f142"/>
                    <a:pt x="f369" y="f39"/>
                  </a:cubicBezTo>
                  <a:cubicBezTo>
                    <a:pt x="f370" y="f41"/>
                    <a:pt x="f371" y="f196"/>
                    <a:pt x="f372" y="f154"/>
                  </a:cubicBezTo>
                  <a:lnTo>
                    <a:pt x="f373" y="f154"/>
                  </a:lnTo>
                  <a:cubicBezTo>
                    <a:pt x="f374" y="f156"/>
                    <a:pt x="f375" y="f171"/>
                    <a:pt x="f376" y="f305"/>
                  </a:cubicBezTo>
                  <a:cubicBezTo>
                    <a:pt x="f377" y="f267"/>
                    <a:pt x="f378" y="f269"/>
                    <a:pt x="f379" y="f164"/>
                  </a:cubicBezTo>
                  <a:lnTo>
                    <a:pt x="f380" y="f158"/>
                  </a:lnTo>
                  <a:cubicBezTo>
                    <a:pt x="f381" y="f160"/>
                    <a:pt x="f382" y="f162"/>
                    <a:pt x="f383" y="f160"/>
                  </a:cubicBezTo>
                  <a:cubicBezTo>
                    <a:pt x="f384" y="f267"/>
                    <a:pt x="f385" y="f154"/>
                    <a:pt x="f386" y="f305"/>
                  </a:cubicBezTo>
                  <a:lnTo>
                    <a:pt x="f387" y="f164"/>
                  </a:lnTo>
                  <a:cubicBezTo>
                    <a:pt x="f388" y="f269"/>
                    <a:pt x="f389" y="f20"/>
                    <a:pt x="f6" y="f16"/>
                  </a:cubicBezTo>
                  <a:cubicBezTo>
                    <a:pt x="f390" y="f391"/>
                    <a:pt x="f392" y="f27"/>
                    <a:pt x="f393" y="f394"/>
                  </a:cubicBezTo>
                  <a:cubicBezTo>
                    <a:pt x="f395" y="f396"/>
                    <a:pt x="f397" y="f394"/>
                    <a:pt x="f398" y="f396"/>
                  </a:cubicBezTo>
                  <a:cubicBezTo>
                    <a:pt x="f381" y="f391"/>
                    <a:pt x="f399" y="f18"/>
                    <a:pt x="f400" y="f401"/>
                  </a:cubicBezTo>
                  <a:cubicBezTo>
                    <a:pt x="f402" y="f394"/>
                    <a:pt x="f403" y="f404"/>
                    <a:pt x="f405" y="f391"/>
                  </a:cubicBezTo>
                  <a:cubicBezTo>
                    <a:pt x="f406" y="f404"/>
                    <a:pt x="f407" y="f31"/>
                    <a:pt x="f408" y="f31"/>
                  </a:cubicBezTo>
                  <a:lnTo>
                    <a:pt x="f375" y="f31"/>
                  </a:lnTo>
                  <a:lnTo>
                    <a:pt x="f408" y="f31"/>
                  </a:lnTo>
                  <a:cubicBezTo>
                    <a:pt x="f409" y="f31"/>
                    <a:pt x="f409" y="f33"/>
                    <a:pt x="f410" y="f31"/>
                  </a:cubicBezTo>
                  <a:cubicBezTo>
                    <a:pt x="f411" y="f33"/>
                    <a:pt x="f412" y="f20"/>
                    <a:pt x="f413" y="f18"/>
                  </a:cubicBezTo>
                  <a:cubicBezTo>
                    <a:pt x="f410" y="f269"/>
                    <a:pt x="f414" y="f269"/>
                    <a:pt x="f415" y="f307"/>
                  </a:cubicBezTo>
                  <a:cubicBezTo>
                    <a:pt x="f416" y="f417"/>
                    <a:pt x="f418" y="f269"/>
                    <a:pt x="f419" y="f396"/>
                  </a:cubicBezTo>
                  <a:lnTo>
                    <a:pt x="f420" y="f417"/>
                  </a:lnTo>
                  <a:cubicBezTo>
                    <a:pt x="f421" y="f27"/>
                    <a:pt x="f25" y="f20"/>
                    <a:pt x="f422" y="f404"/>
                  </a:cubicBezTo>
                  <a:lnTo>
                    <a:pt x="f423" y="f404"/>
                  </a:lnTo>
                  <a:cubicBezTo>
                    <a:pt x="f424" y="f425"/>
                    <a:pt x="f426" y="f401"/>
                    <a:pt x="f427" y="f394"/>
                  </a:cubicBezTo>
                  <a:cubicBezTo>
                    <a:pt x="f428" y="f425"/>
                    <a:pt x="f429" y="f20"/>
                    <a:pt x="f430" y="f391"/>
                  </a:cubicBezTo>
                  <a:lnTo>
                    <a:pt x="f351" y="f33"/>
                  </a:lnTo>
                  <a:lnTo>
                    <a:pt x="f431" y="f31"/>
                  </a:lnTo>
                  <a:cubicBezTo>
                    <a:pt x="f432" y="f404"/>
                    <a:pt x="f433" y="f434"/>
                    <a:pt x="f435" y="f404"/>
                  </a:cubicBezTo>
                  <a:cubicBezTo>
                    <a:pt x="f436" y="f31"/>
                    <a:pt x="f437" y="f33"/>
                    <a:pt x="f438" y="f31"/>
                  </a:cubicBezTo>
                  <a:lnTo>
                    <a:pt x="f439" y="f425"/>
                  </a:lnTo>
                  <a:cubicBezTo>
                    <a:pt x="f440" y="f394"/>
                    <a:pt x="f441" y="f11"/>
                    <a:pt x="f442" y="f425"/>
                  </a:cubicBezTo>
                  <a:cubicBezTo>
                    <a:pt x="f443" y="f444"/>
                    <a:pt x="f445" y="f446"/>
                    <a:pt x="f447" y="f9"/>
                  </a:cubicBezTo>
                  <a:lnTo>
                    <a:pt x="f448" y="f425"/>
                  </a:lnTo>
                  <a:cubicBezTo>
                    <a:pt x="f449" y="f425"/>
                    <a:pt x="f450" y="f394"/>
                    <a:pt x="f451" y="f404"/>
                  </a:cubicBezTo>
                  <a:lnTo>
                    <a:pt x="f452" y="f16"/>
                  </a:lnTo>
                  <a:cubicBezTo>
                    <a:pt x="f453" y="f434"/>
                    <a:pt x="f454" y="f31"/>
                    <a:pt x="f455" y="f33"/>
                  </a:cubicBezTo>
                  <a:cubicBezTo>
                    <a:pt x="f284" y="f404"/>
                    <a:pt x="f456" y="f404"/>
                    <a:pt x="f457" y="f31"/>
                  </a:cubicBezTo>
                  <a:cubicBezTo>
                    <a:pt x="f458" y="f459"/>
                    <a:pt x="f460" y="f434"/>
                    <a:pt x="f461" y="f31"/>
                  </a:cubicBezTo>
                  <a:cubicBezTo>
                    <a:pt x="f462" y="f33"/>
                    <a:pt x="f463" y="f33"/>
                    <a:pt x="f464" y="f31"/>
                  </a:cubicBezTo>
                  <a:cubicBezTo>
                    <a:pt x="f465" y="f31"/>
                    <a:pt x="f466" y="f31"/>
                    <a:pt x="f260" y="f404"/>
                  </a:cubicBezTo>
                  <a:lnTo>
                    <a:pt x="f467" y="f404"/>
                  </a:lnTo>
                  <a:lnTo>
                    <a:pt x="f468" y="f394"/>
                  </a:lnTo>
                  <a:cubicBezTo>
                    <a:pt x="f469" y="f391"/>
                    <a:pt x="f470" y="f404"/>
                    <a:pt x="f471" y="f404"/>
                  </a:cubicBezTo>
                  <a:cubicBezTo>
                    <a:pt x="f469" y="f404"/>
                    <a:pt x="f472" y="f31"/>
                    <a:pt x="f473" y="f33"/>
                  </a:cubicBezTo>
                  <a:lnTo>
                    <a:pt x="f474" y="f425"/>
                  </a:lnTo>
                  <a:lnTo>
                    <a:pt x="f475" y="f425"/>
                  </a:lnTo>
                  <a:cubicBezTo>
                    <a:pt x="f476" y="f13"/>
                    <a:pt x="f477" y="f391"/>
                    <a:pt x="f478" y="f20"/>
                  </a:cubicBezTo>
                  <a:cubicBezTo>
                    <a:pt x="f477" y="f18"/>
                    <a:pt x="f479" y="f16"/>
                    <a:pt x="f480" y="f27"/>
                  </a:cubicBezTo>
                  <a:cubicBezTo>
                    <a:pt x="f481" y="f394"/>
                    <a:pt x="f482" y="f269"/>
                    <a:pt x="f483" y="f404"/>
                  </a:cubicBezTo>
                  <a:cubicBezTo>
                    <a:pt x="f484" y="f18"/>
                    <a:pt x="f485" y="f20"/>
                    <a:pt x="f486" y="f164"/>
                  </a:cubicBezTo>
                  <a:cubicBezTo>
                    <a:pt x="f487" y="f417"/>
                    <a:pt x="f243" y="f417"/>
                    <a:pt x="f488" y="f417"/>
                  </a:cubicBezTo>
                  <a:cubicBezTo>
                    <a:pt x="f489" y="f269"/>
                    <a:pt x="f490" y="f434"/>
                    <a:pt x="f242" y="f417"/>
                  </a:cubicBezTo>
                  <a:lnTo>
                    <a:pt x="f491" y="f18"/>
                  </a:lnTo>
                  <a:lnTo>
                    <a:pt x="f492" y="f164"/>
                  </a:lnTo>
                  <a:cubicBezTo>
                    <a:pt x="f493" y="f434"/>
                    <a:pt x="f494" y="f27"/>
                    <a:pt x="f495" y="f31"/>
                  </a:cubicBezTo>
                  <a:cubicBezTo>
                    <a:pt x="f496" y="f434"/>
                    <a:pt x="f497" y="f18"/>
                    <a:pt x="f498" y="f307"/>
                  </a:cubicBezTo>
                  <a:lnTo>
                    <a:pt x="f499" y="f396"/>
                  </a:lnTo>
                  <a:cubicBezTo>
                    <a:pt x="f500" y="f396"/>
                    <a:pt x="f501" y="f164"/>
                    <a:pt x="f502" y="f269"/>
                  </a:cubicBezTo>
                  <a:cubicBezTo>
                    <a:pt x="f503" y="f31"/>
                    <a:pt x="f504" y="f396"/>
                    <a:pt x="f505" y="f404"/>
                  </a:cubicBezTo>
                  <a:cubicBezTo>
                    <a:pt x="f506" y="f164"/>
                    <a:pt x="f507" y="f446"/>
                    <a:pt x="f508" y="f18"/>
                  </a:cubicBezTo>
                  <a:cubicBezTo>
                    <a:pt x="f509" y="f31"/>
                    <a:pt x="f510" y="f391"/>
                    <a:pt x="f511" y="f425"/>
                  </a:cubicBezTo>
                  <a:cubicBezTo>
                    <a:pt x="f512" y="f391"/>
                    <a:pt x="f513" y="f9"/>
                    <a:pt x="f514" y="f404"/>
                  </a:cubicBezTo>
                  <a:cubicBezTo>
                    <a:pt x="f515" y="f425"/>
                    <a:pt x="f516" y="f401"/>
                    <a:pt x="f517" y="f446"/>
                  </a:cubicBezTo>
                  <a:cubicBezTo>
                    <a:pt x="f518" y="f446"/>
                    <a:pt x="f519" y="f401"/>
                    <a:pt x="f520" y="f13"/>
                  </a:cubicBezTo>
                  <a:cubicBezTo>
                    <a:pt x="f521" y="f11"/>
                    <a:pt x="f522" y="f9"/>
                    <a:pt x="f523" y="f459"/>
                  </a:cubicBezTo>
                  <a:cubicBezTo>
                    <a:pt x="f170" y="f459"/>
                    <a:pt x="f524" y="f404"/>
                    <a:pt x="f172" y="f434"/>
                  </a:cubicBezTo>
                  <a:cubicBezTo>
                    <a:pt x="f525" y="f18"/>
                    <a:pt x="f526" y="f16"/>
                    <a:pt x="f527" y="f417"/>
                  </a:cubicBezTo>
                  <a:cubicBezTo>
                    <a:pt x="f528" y="f396"/>
                    <a:pt x="f529" y="f18"/>
                    <a:pt x="f179" y="f18"/>
                  </a:cubicBezTo>
                  <a:cubicBezTo>
                    <a:pt x="f530" y="f20"/>
                    <a:pt x="f531" y="f391"/>
                    <a:pt x="f532" y="f27"/>
                  </a:cubicBezTo>
                  <a:cubicBezTo>
                    <a:pt x="f533" y="f18"/>
                    <a:pt x="f534" y="f16"/>
                    <a:pt x="f535" y="f27"/>
                  </a:cubicBezTo>
                  <a:cubicBezTo>
                    <a:pt x="f536" y="f16"/>
                    <a:pt x="f537" y="f16"/>
                    <a:pt x="f538" y="f16"/>
                  </a:cubicBezTo>
                  <a:lnTo>
                    <a:pt x="f539" y="f27"/>
                  </a:lnTo>
                  <a:cubicBezTo>
                    <a:pt x="f540" y="f267"/>
                    <a:pt x="f541" y="f434"/>
                    <a:pt x="f542" y="f269"/>
                  </a:cubicBezTo>
                  <a:lnTo>
                    <a:pt x="f543" y="f434"/>
                  </a:lnTo>
                  <a:cubicBezTo>
                    <a:pt x="f544" y="f33"/>
                    <a:pt x="f545" y="f307"/>
                    <a:pt x="f546" y="f18"/>
                  </a:cubicBezTo>
                  <a:lnTo>
                    <a:pt x="f547" y="f269"/>
                  </a:lnTo>
                  <a:cubicBezTo>
                    <a:pt x="f548" y="f171"/>
                    <a:pt x="f549" y="f33"/>
                    <a:pt x="f550" y="f27"/>
                  </a:cubicBezTo>
                  <a:lnTo>
                    <a:pt x="f551" y="f269"/>
                  </a:lnTo>
                  <a:cubicBezTo>
                    <a:pt x="f552" y="f166"/>
                    <a:pt x="f553" y="f13"/>
                    <a:pt x="f554" y="f11"/>
                  </a:cubicBezTo>
                  <a:cubicBezTo>
                    <a:pt x="f555" y="f9"/>
                    <a:pt x="f556" y="f9"/>
                    <a:pt x="f557" y="f459"/>
                  </a:cubicBezTo>
                  <a:cubicBezTo>
                    <a:pt x="f558" y="f559"/>
                    <a:pt x="f560" y="f425"/>
                    <a:pt x="f561" y="f391"/>
                  </a:cubicBezTo>
                  <a:cubicBezTo>
                    <a:pt x="f562" y="f13"/>
                    <a:pt x="f563" y="f564"/>
                    <a:pt x="f565" y="f566"/>
                  </a:cubicBezTo>
                  <a:cubicBezTo>
                    <a:pt x="f567" y="f444"/>
                    <a:pt x="f568" y="f404"/>
                    <a:pt x="f569" y="f11"/>
                  </a:cubicBezTo>
                  <a:cubicBezTo>
                    <a:pt x="f570" y="f401"/>
                    <a:pt x="f571" y="f391"/>
                    <a:pt x="f572" y="f31"/>
                  </a:cubicBezTo>
                  <a:cubicBezTo>
                    <a:pt x="f573" y="f31"/>
                    <a:pt x="f574" y="f564"/>
                    <a:pt x="f575" y="f391"/>
                  </a:cubicBezTo>
                  <a:cubicBezTo>
                    <a:pt x="f576" y="f394"/>
                    <a:pt x="f577" y="f425"/>
                    <a:pt x="f577" y="f401"/>
                  </a:cubicBezTo>
                  <a:cubicBezTo>
                    <a:pt x="f578" y="f391"/>
                    <a:pt x="f579" y="f404"/>
                    <a:pt x="f580" y="f18"/>
                  </a:cubicBezTo>
                  <a:cubicBezTo>
                    <a:pt x="f66" y="f581"/>
                    <a:pt x="f582" y="f164"/>
                    <a:pt x="f583" y="f401"/>
                  </a:cubicBezTo>
                  <a:lnTo>
                    <a:pt x="f584" y="f425"/>
                  </a:lnTo>
                  <a:lnTo>
                    <a:pt x="f585" y="f13"/>
                  </a:lnTo>
                  <a:cubicBezTo>
                    <a:pt x="f586" y="f446"/>
                    <a:pt x="f587" y="f394"/>
                    <a:pt x="f588" y="f33"/>
                  </a:cubicBezTo>
                  <a:cubicBezTo>
                    <a:pt x="f589" y="f404"/>
                    <a:pt x="f590" y="f391"/>
                    <a:pt x="f591" y="f394"/>
                  </a:cubicBezTo>
                  <a:cubicBezTo>
                    <a:pt x="f592" y="f13"/>
                    <a:pt x="f593" y="f13"/>
                    <a:pt x="f594" y="f20"/>
                  </a:cubicBezTo>
                  <a:lnTo>
                    <a:pt x="f595" y="f394"/>
                  </a:lnTo>
                  <a:cubicBezTo>
                    <a:pt x="f596" y="f31"/>
                    <a:pt x="f597" y="f564"/>
                    <a:pt x="f598" y="f13"/>
                  </a:cubicBezTo>
                  <a:cubicBezTo>
                    <a:pt x="f599" y="f13"/>
                    <a:pt x="f600" y="f446"/>
                    <a:pt x="f601" y="f11"/>
                  </a:cubicBezTo>
                  <a:cubicBezTo>
                    <a:pt x="f602" y="f391"/>
                    <a:pt x="f603" y="f5"/>
                    <a:pt x="f604" y="f425"/>
                  </a:cubicBezTo>
                  <a:lnTo>
                    <a:pt x="f605" y="f31"/>
                  </a:lnTo>
                  <a:cubicBezTo>
                    <a:pt x="f606" y="f20"/>
                    <a:pt x="f607" y="f269"/>
                    <a:pt x="f608" y="f164"/>
                  </a:cubicBezTo>
                  <a:cubicBezTo>
                    <a:pt x="f609" y="f166"/>
                    <a:pt x="f610" y="f396"/>
                    <a:pt x="f611" y="f27"/>
                  </a:cubicBezTo>
                  <a:lnTo>
                    <a:pt x="f612" y="f396"/>
                  </a:lnTo>
                  <a:cubicBezTo>
                    <a:pt x="f613" y="f425"/>
                    <a:pt x="f614" y="f20"/>
                    <a:pt x="f615" y="f401"/>
                  </a:cubicBezTo>
                  <a:cubicBezTo>
                    <a:pt x="f616" y="f425"/>
                    <a:pt x="f617" y="f459"/>
                    <a:pt x="f618" y="f564"/>
                  </a:cubicBezTo>
                  <a:lnTo>
                    <a:pt x="f619" y="f394"/>
                  </a:lnTo>
                  <a:lnTo>
                    <a:pt x="f620" y="f425"/>
                  </a:lnTo>
                  <a:cubicBezTo>
                    <a:pt x="f621" y="f13"/>
                    <a:pt x="f622" y="f459"/>
                    <a:pt x="f623" y="f9"/>
                  </a:cubicBezTo>
                  <a:cubicBezTo>
                    <a:pt x="f624" y="f581"/>
                    <a:pt x="f625" y="f13"/>
                    <a:pt x="f626" y="f425"/>
                  </a:cubicBezTo>
                  <a:cubicBezTo>
                    <a:pt x="f627" y="f446"/>
                    <a:pt x="f628" y="f566"/>
                    <a:pt x="f629" y="f566"/>
                  </a:cubicBezTo>
                  <a:lnTo>
                    <a:pt x="f630" y="f566"/>
                  </a:lnTo>
                  <a:lnTo>
                    <a:pt x="f631" y="f566"/>
                  </a:lnTo>
                  <a:cubicBezTo>
                    <a:pt x="f632" y="f9"/>
                    <a:pt x="f633" y="f13"/>
                    <a:pt x="f634" y="f13"/>
                  </a:cubicBezTo>
                  <a:cubicBezTo>
                    <a:pt x="f635" y="f11"/>
                    <a:pt x="f636" y="f564"/>
                    <a:pt x="f637" y="f564"/>
                  </a:cubicBezTo>
                  <a:cubicBezTo>
                    <a:pt x="f638" y="f564"/>
                    <a:pt x="f639" y="f566"/>
                    <a:pt x="f640" y="f564"/>
                  </a:cubicBezTo>
                  <a:lnTo>
                    <a:pt x="f641" y="f566"/>
                  </a:lnTo>
                  <a:lnTo>
                    <a:pt x="f642" y="f13"/>
                  </a:lnTo>
                  <a:cubicBezTo>
                    <a:pt x="f643" y="f394"/>
                    <a:pt x="f644" y="f13"/>
                    <a:pt x="f645" y="f31"/>
                  </a:cubicBezTo>
                  <a:cubicBezTo>
                    <a:pt x="f646" y="f459"/>
                    <a:pt x="f647" y="f425"/>
                    <a:pt x="f648" y="f446"/>
                  </a:cubicBezTo>
                  <a:cubicBezTo>
                    <a:pt x="f649" y="f394"/>
                    <a:pt x="f650" y="f394"/>
                    <a:pt x="f651" y="f425"/>
                  </a:cubicBezTo>
                  <a:cubicBezTo>
                    <a:pt x="f652" y="f391"/>
                    <a:pt x="f653" y="f16"/>
                    <a:pt x="f654" y="f18"/>
                  </a:cubicBezTo>
                  <a:cubicBezTo>
                    <a:pt x="f655" y="f459"/>
                    <a:pt x="f656" y="f394"/>
                    <a:pt x="f657" y="f566"/>
                  </a:cubicBezTo>
                  <a:cubicBezTo>
                    <a:pt x="f658" y="f13"/>
                    <a:pt x="f659" y="f564"/>
                    <a:pt x="f660" y="f391"/>
                  </a:cubicBezTo>
                  <a:cubicBezTo>
                    <a:pt x="f661" y="f394"/>
                    <a:pt x="f662" y="f446"/>
                    <a:pt x="f663" y="f459"/>
                  </a:cubicBezTo>
                  <a:cubicBezTo>
                    <a:pt x="f664" y="f401"/>
                    <a:pt x="f665" y="f581"/>
                    <a:pt x="f666" y="f566"/>
                  </a:cubicBezTo>
                  <a:cubicBezTo>
                    <a:pt x="f667" y="f459"/>
                    <a:pt x="f668" y="f11"/>
                    <a:pt x="f669" y="f401"/>
                  </a:cubicBezTo>
                  <a:lnTo>
                    <a:pt x="f670" y="f581"/>
                  </a:lnTo>
                  <a:cubicBezTo>
                    <a:pt x="f671" y="f566"/>
                    <a:pt x="f672" y="f425"/>
                    <a:pt x="f673" y="f459"/>
                  </a:cubicBezTo>
                  <a:cubicBezTo>
                    <a:pt x="f674" y="f11"/>
                    <a:pt x="f675" y="f13"/>
                    <a:pt x="f676" y="f13"/>
                  </a:cubicBezTo>
                  <a:cubicBezTo>
                    <a:pt x="f677" y="f444"/>
                    <a:pt x="f678" y="f33"/>
                    <a:pt x="f679" y="f444"/>
                  </a:cubicBezTo>
                  <a:cubicBezTo>
                    <a:pt x="f680" y="f566"/>
                    <a:pt x="f681" y="f564"/>
                    <a:pt x="f682" y="f564"/>
                  </a:cubicBezTo>
                  <a:cubicBezTo>
                    <a:pt x="f683" y="f459"/>
                    <a:pt x="f684" y="f446"/>
                    <a:pt x="f685" y="f425"/>
                  </a:cubicBezTo>
                  <a:lnTo>
                    <a:pt x="f686" y="f564"/>
                  </a:lnTo>
                  <a:cubicBezTo>
                    <a:pt x="f687" y="f425"/>
                    <a:pt x="f20" y="f564"/>
                    <a:pt x="f459" y="f425"/>
                  </a:cubicBezTo>
                  <a:lnTo>
                    <a:pt x="f142" y="f13"/>
                  </a:lnTo>
                  <a:cubicBezTo>
                    <a:pt x="f5" y="f20"/>
                    <a:pt x="f688" y="f164"/>
                    <a:pt x="f689" y="f176"/>
                  </a:cubicBezTo>
                  <a:cubicBezTo>
                    <a:pt x="f690" y="f166"/>
                    <a:pt x="f691" y="f52"/>
                    <a:pt x="f692" y="f173"/>
                  </a:cubicBezTo>
                  <a:cubicBezTo>
                    <a:pt x="f693" y="f154"/>
                    <a:pt x="f694" y="f142"/>
                    <a:pt x="f695" y="f262"/>
                  </a:cubicBezTo>
                  <a:cubicBezTo>
                    <a:pt x="f696" y="f193"/>
                    <a:pt x="f697" y="f173"/>
                    <a:pt x="f698" y="f154"/>
                  </a:cubicBezTo>
                  <a:lnTo>
                    <a:pt x="f699" y="f142"/>
                  </a:lnTo>
                  <a:cubicBezTo>
                    <a:pt x="f700" y="f154"/>
                    <a:pt x="f701" y="f41"/>
                    <a:pt x="f702" y="f37"/>
                  </a:cubicBezTo>
                  <a:lnTo>
                    <a:pt x="f703" y="f196"/>
                  </a:lnTo>
                  <a:cubicBezTo>
                    <a:pt x="f704" y="f262"/>
                    <a:pt x="f705" y="f41"/>
                    <a:pt x="f706" y="f35"/>
                  </a:cubicBezTo>
                  <a:cubicBezTo>
                    <a:pt x="f707" y="f173"/>
                    <a:pt x="f708" y="f35"/>
                    <a:pt x="f709" y="f176"/>
                  </a:cubicBezTo>
                  <a:cubicBezTo>
                    <a:pt x="f710" y="f37"/>
                    <a:pt x="f711" y="f176"/>
                    <a:pt x="f712" y="f140"/>
                  </a:cubicBezTo>
                  <a:cubicBezTo>
                    <a:pt x="f713" y="f74"/>
                    <a:pt x="f714" y="f262"/>
                    <a:pt x="f715" y="f262"/>
                  </a:cubicBezTo>
                  <a:lnTo>
                    <a:pt x="f716" y="f39"/>
                  </a:lnTo>
                  <a:lnTo>
                    <a:pt x="f717" y="f196"/>
                  </a:lnTo>
                  <a:cubicBezTo>
                    <a:pt x="f718" y="f262"/>
                    <a:pt x="f719" y="f37"/>
                    <a:pt x="f720" y="f74"/>
                  </a:cubicBezTo>
                  <a:cubicBezTo>
                    <a:pt x="f721" y="f74"/>
                    <a:pt x="f722" y="f52"/>
                    <a:pt x="f723" y="f52"/>
                  </a:cubicBezTo>
                  <a:cubicBezTo>
                    <a:pt x="f670" y="f80"/>
                    <a:pt x="f666" y="f74"/>
                    <a:pt x="f724" y="f52"/>
                  </a:cubicBezTo>
                  <a:lnTo>
                    <a:pt x="f725" y="f140"/>
                  </a:lnTo>
                  <a:cubicBezTo>
                    <a:pt x="f726" y="f35"/>
                    <a:pt x="f727" y="f52"/>
                    <a:pt x="f660" y="f41"/>
                  </a:cubicBezTo>
                  <a:lnTo>
                    <a:pt x="f728" y="f142"/>
                  </a:lnTo>
                  <a:cubicBezTo>
                    <a:pt x="f657" y="f176"/>
                    <a:pt x="f729" y="f41"/>
                    <a:pt x="f730" y="f196"/>
                  </a:cubicBezTo>
                  <a:lnTo>
                    <a:pt x="f731" y="f262"/>
                  </a:lnTo>
                  <a:cubicBezTo>
                    <a:pt x="f732" y="f154"/>
                    <a:pt x="f733" y="f193"/>
                    <a:pt x="f734" y="f154"/>
                  </a:cubicBezTo>
                  <a:cubicBezTo>
                    <a:pt x="f735" y="f196"/>
                    <a:pt x="f736" y="f35"/>
                    <a:pt x="f737" y="f140"/>
                  </a:cubicBezTo>
                  <a:cubicBezTo>
                    <a:pt x="f738" y="f262"/>
                    <a:pt x="f739" y="f41"/>
                    <a:pt x="f740" y="f156"/>
                  </a:cubicBezTo>
                  <a:lnTo>
                    <a:pt x="f741" y="f154"/>
                  </a:lnTo>
                  <a:cubicBezTo>
                    <a:pt x="f742" y="f156"/>
                    <a:pt x="f743" y="f358"/>
                    <a:pt x="f744" y="f171"/>
                  </a:cubicBezTo>
                  <a:cubicBezTo>
                    <a:pt x="f745" y="f176"/>
                    <a:pt x="f746" y="f193"/>
                    <a:pt x="f747" y="f41"/>
                  </a:cubicBezTo>
                  <a:cubicBezTo>
                    <a:pt x="f748" y="f78"/>
                    <a:pt x="f749" y="f156"/>
                    <a:pt x="f750" y="f140"/>
                  </a:cubicBezTo>
                  <a:cubicBezTo>
                    <a:pt x="f751" y="f176"/>
                    <a:pt x="f752" y="f196"/>
                    <a:pt x="f753" y="f154"/>
                  </a:cubicBezTo>
                  <a:cubicBezTo>
                    <a:pt x="f754" y="f156"/>
                    <a:pt x="f755" y="f305"/>
                    <a:pt x="f756" y="f158"/>
                  </a:cubicBezTo>
                  <a:cubicBezTo>
                    <a:pt x="f757" y="f158"/>
                    <a:pt x="f758" y="f39"/>
                    <a:pt x="f759" y="f39"/>
                  </a:cubicBezTo>
                  <a:cubicBezTo>
                    <a:pt x="f760" y="f39"/>
                    <a:pt x="f760" y="f37"/>
                    <a:pt x="f14" y="f37"/>
                  </a:cubicBezTo>
                  <a:cubicBezTo>
                    <a:pt x="f761" y="f52"/>
                    <a:pt x="f762" y="f262"/>
                    <a:pt x="f763" y="f140"/>
                  </a:cubicBezTo>
                  <a:cubicBezTo>
                    <a:pt x="f631" y="f196"/>
                    <a:pt x="f764" y="f140"/>
                    <a:pt x="f765" y="f154"/>
                  </a:cubicBezTo>
                  <a:lnTo>
                    <a:pt x="f766" y="f196"/>
                  </a:lnTo>
                  <a:cubicBezTo>
                    <a:pt x="f767" y="f154"/>
                    <a:pt x="f768" y="f160"/>
                    <a:pt x="f769" y="f358"/>
                  </a:cubicBezTo>
                  <a:cubicBezTo>
                    <a:pt x="f618" y="f176"/>
                    <a:pt x="f770" y="f193"/>
                    <a:pt x="f771" y="f154"/>
                  </a:cubicBezTo>
                  <a:cubicBezTo>
                    <a:pt x="f772" y="f262"/>
                    <a:pt x="f773" y="f193"/>
                    <a:pt x="f774" y="f142"/>
                  </a:cubicBezTo>
                  <a:cubicBezTo>
                    <a:pt x="f619" y="f74"/>
                    <a:pt x="f775" y="f262"/>
                    <a:pt x="f776" y="f74"/>
                  </a:cubicBezTo>
                  <a:cubicBezTo>
                    <a:pt x="f777" y="f78"/>
                    <a:pt x="f778" y="f262"/>
                    <a:pt x="f779" y="f78"/>
                  </a:cubicBezTo>
                  <a:cubicBezTo>
                    <a:pt x="f780" y="f142"/>
                    <a:pt x="f781" y="f54"/>
                    <a:pt x="f782" y="f35"/>
                  </a:cubicBezTo>
                  <a:lnTo>
                    <a:pt x="f783" y="f52"/>
                  </a:lnTo>
                  <a:cubicBezTo>
                    <a:pt x="f784" y="f74"/>
                    <a:pt x="f785" y="f37"/>
                    <a:pt x="f786" y="f37"/>
                  </a:cubicBezTo>
                  <a:lnTo>
                    <a:pt x="f787" y="f54"/>
                  </a:lnTo>
                  <a:cubicBezTo>
                    <a:pt x="f788" y="f140"/>
                    <a:pt x="f789" y="f67"/>
                    <a:pt x="f790" y="f45"/>
                  </a:cubicBezTo>
                  <a:cubicBezTo>
                    <a:pt x="f791" y="f45"/>
                    <a:pt x="f792" y="f74"/>
                    <a:pt x="f793" y="f39"/>
                  </a:cubicBezTo>
                  <a:cubicBezTo>
                    <a:pt x="f794" y="f154"/>
                    <a:pt x="f795" y="f49"/>
                    <a:pt x="f796" y="f112"/>
                  </a:cubicBezTo>
                  <a:cubicBezTo>
                    <a:pt x="f797" y="f112"/>
                    <a:pt x="f798" y="f54"/>
                    <a:pt x="f799" y="f76"/>
                  </a:cubicBezTo>
                  <a:cubicBezTo>
                    <a:pt x="f800" y="f78"/>
                    <a:pt x="f801" y="f80"/>
                    <a:pt x="f802" y="f112"/>
                  </a:cubicBezTo>
                  <a:cubicBezTo>
                    <a:pt x="f803" y="f47"/>
                    <a:pt x="f804" y="f78"/>
                    <a:pt x="f805" y="f74"/>
                  </a:cubicBezTo>
                  <a:cubicBezTo>
                    <a:pt x="f806" y="f45"/>
                    <a:pt x="f807" y="f37"/>
                    <a:pt x="f808" y="f35"/>
                  </a:cubicBezTo>
                  <a:lnTo>
                    <a:pt x="f808" y="f52"/>
                  </a:lnTo>
                  <a:cubicBezTo>
                    <a:pt x="f809" y="f54"/>
                    <a:pt x="f810" y="f154"/>
                    <a:pt x="f811" y="f41"/>
                  </a:cubicBezTo>
                  <a:lnTo>
                    <a:pt x="f812" y="f52"/>
                  </a:lnTo>
                  <a:lnTo>
                    <a:pt x="f813" y="f74"/>
                  </a:lnTo>
                  <a:lnTo>
                    <a:pt x="f814" y="f80"/>
                  </a:lnTo>
                  <a:cubicBezTo>
                    <a:pt x="f815" y="f52"/>
                    <a:pt x="f816" y="f76"/>
                    <a:pt x="f817" y="f54"/>
                  </a:cubicBezTo>
                  <a:cubicBezTo>
                    <a:pt x="f818" y="f74"/>
                    <a:pt x="f819" y="f41"/>
                    <a:pt x="f820" y="f41"/>
                  </a:cubicBezTo>
                  <a:cubicBezTo>
                    <a:pt x="f821" y="f37"/>
                    <a:pt x="f822" y="f74"/>
                    <a:pt x="f823" y="f140"/>
                  </a:cubicBezTo>
                  <a:cubicBezTo>
                    <a:pt x="f824" y="f76"/>
                    <a:pt x="f825" y="f45"/>
                    <a:pt x="f826" y="f52"/>
                  </a:cubicBezTo>
                  <a:cubicBezTo>
                    <a:pt x="f827" y="f78"/>
                    <a:pt x="f828" y="f54"/>
                    <a:pt x="f829" y="f45"/>
                  </a:cubicBezTo>
                  <a:cubicBezTo>
                    <a:pt x="f830" y="f67"/>
                    <a:pt x="f831" y="f47"/>
                    <a:pt x="f832" y="f47"/>
                  </a:cubicBezTo>
                  <a:cubicBezTo>
                    <a:pt x="f833" y="f47"/>
                    <a:pt x="f834" y="f45"/>
                    <a:pt x="f835" y="f45"/>
                  </a:cubicBezTo>
                  <a:lnTo>
                    <a:pt x="f836" y="f140"/>
                  </a:lnTo>
                  <a:cubicBezTo>
                    <a:pt x="f837" y="f52"/>
                    <a:pt x="f838" y="f76"/>
                    <a:pt x="f839" y="f54"/>
                  </a:cubicBezTo>
                  <a:cubicBezTo>
                    <a:pt x="f840" y="f78"/>
                    <a:pt x="f841" y="f52"/>
                    <a:pt x="f842" y="f52"/>
                  </a:cubicBezTo>
                  <a:cubicBezTo>
                    <a:pt x="f843" y="f80"/>
                    <a:pt x="f844" y="f67"/>
                    <a:pt x="f845" y="f57"/>
                  </a:cubicBezTo>
                  <a:lnTo>
                    <a:pt x="f598" y="f45"/>
                  </a:lnTo>
                  <a:cubicBezTo>
                    <a:pt x="f846" y="f112"/>
                    <a:pt x="f847" y="f57"/>
                    <a:pt x="f848" y="f116"/>
                  </a:cubicBezTo>
                  <a:cubicBezTo>
                    <a:pt x="f849" y="f61"/>
                    <a:pt x="f850" y="f80"/>
                    <a:pt x="f851" y="f112"/>
                  </a:cubicBezTo>
                  <a:cubicBezTo>
                    <a:pt x="f852" y="f112"/>
                    <a:pt x="f853" y="f47"/>
                    <a:pt x="f854" y="f45"/>
                  </a:cubicBezTo>
                  <a:cubicBezTo>
                    <a:pt x="f855" y="f112"/>
                    <a:pt x="f856" y="f116"/>
                    <a:pt x="f857" y="f47"/>
                  </a:cubicBezTo>
                  <a:lnTo>
                    <a:pt x="f858" y="f286"/>
                  </a:lnTo>
                  <a:cubicBezTo>
                    <a:pt x="f859" y="f116"/>
                    <a:pt x="f860" y="f80"/>
                    <a:pt x="f861" y="f78"/>
                  </a:cubicBezTo>
                  <a:cubicBezTo>
                    <a:pt x="f862" y="f52"/>
                    <a:pt x="f863" y="f67"/>
                    <a:pt x="f864" y="f57"/>
                  </a:cubicBezTo>
                  <a:cubicBezTo>
                    <a:pt x="f865" y="f112"/>
                    <a:pt x="f866" y="f74"/>
                    <a:pt x="f867" y="f45"/>
                  </a:cubicBezTo>
                  <a:cubicBezTo>
                    <a:pt x="f868" y="f112"/>
                    <a:pt x="f869" y="f45"/>
                    <a:pt x="f55" y="f4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igura a mano libera 63">
              <a:extLst>
                <a:ext uri="{FF2B5EF4-FFF2-40B4-BE49-F238E27FC236}">
                  <a16:creationId xmlns:a16="http://schemas.microsoft.com/office/drawing/2014/main" id="{45038C14-63AE-4775-B0EA-EFED1BC7E1FA}"/>
                </a:ext>
              </a:extLst>
            </p:cNvPr>
            <p:cNvSpPr/>
            <p:nvPr/>
          </p:nvSpPr>
          <p:spPr>
            <a:xfrm>
              <a:off x="7508879" y="1560021"/>
              <a:ext cx="1110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3"/>
                <a:gd name="f8" fmla="val 8"/>
                <a:gd name="f9" fmla="val 2"/>
                <a:gd name="f10" fmla="val 7"/>
                <a:gd name="f11" fmla="val 1"/>
                <a:gd name="f12" fmla="val 6"/>
                <a:gd name="f13" fmla="+- 0 0 -90"/>
                <a:gd name="f14" fmla="*/ f3 1 12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12"/>
                <a:gd name="f21" fmla="*/ 12 f17 1"/>
                <a:gd name="f22" fmla="*/ 3 f16 1"/>
                <a:gd name="f23" fmla="*/ 6 f17 1"/>
                <a:gd name="f24" fmla="*/ 0 f16 1"/>
                <a:gd name="f25" fmla="*/ f18 1 f2"/>
                <a:gd name="f26" fmla="*/ f21 1 12"/>
                <a:gd name="f27" fmla="*/ f22 1 3"/>
                <a:gd name="f28" fmla="*/ f23 1 12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12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5"/>
                  </a:cubicBezTo>
                  <a:cubicBezTo>
                    <a:pt x="f11" y="f11"/>
                    <a:pt x="f5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igura a mano libera 64">
              <a:extLst>
                <a:ext uri="{FF2B5EF4-FFF2-40B4-BE49-F238E27FC236}">
                  <a16:creationId xmlns:a16="http://schemas.microsoft.com/office/drawing/2014/main" id="{9D5A4B61-0868-46D2-87B1-AD1F8DB4BAF2}"/>
                </a:ext>
              </a:extLst>
            </p:cNvPr>
            <p:cNvSpPr/>
            <p:nvPr/>
          </p:nvSpPr>
          <p:spPr>
            <a:xfrm>
              <a:off x="5434014" y="1567400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1 f12 1"/>
                <a:gd name="f18" fmla="*/ 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7" y="f7"/>
                    <a:pt x="f7" y="f7"/>
                    <a:pt x="f5" y="f7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igura a mano libera 65">
              <a:extLst>
                <a:ext uri="{FF2B5EF4-FFF2-40B4-BE49-F238E27FC236}">
                  <a16:creationId xmlns:a16="http://schemas.microsoft.com/office/drawing/2014/main" id="{B8F0F8A4-30B2-490A-A487-745E4D22FB20}"/>
                </a:ext>
              </a:extLst>
            </p:cNvPr>
            <p:cNvSpPr/>
            <p:nvPr/>
          </p:nvSpPr>
          <p:spPr>
            <a:xfrm>
              <a:off x="9672642" y="1567400"/>
              <a:ext cx="2540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"/>
                <a:gd name="f8" fmla="val 13"/>
                <a:gd name="f9" fmla="val 2"/>
                <a:gd name="f10" fmla="val 6"/>
                <a:gd name="f11" fmla="val 1"/>
                <a:gd name="f12" fmla="+- 0 0 -90"/>
                <a:gd name="f13" fmla="*/ f3 1 27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27"/>
                <a:gd name="f20" fmla="*/ 27 f16 1"/>
                <a:gd name="f21" fmla="*/ 3 f15 1"/>
                <a:gd name="f22" fmla="*/ 1 f16 1"/>
                <a:gd name="f23" fmla="*/ 0 f15 1"/>
                <a:gd name="f24" fmla="*/ f17 1 f2"/>
                <a:gd name="f25" fmla="*/ f20 1 27"/>
                <a:gd name="f26" fmla="*/ f21 1 3"/>
                <a:gd name="f27" fmla="*/ f22 1 27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7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1" y="f5"/>
                  </a:cubicBezTo>
                  <a:cubicBezTo>
                    <a:pt x="f5" y="f11"/>
                    <a:pt x="f10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igura a mano libera 66">
              <a:extLst>
                <a:ext uri="{FF2B5EF4-FFF2-40B4-BE49-F238E27FC236}">
                  <a16:creationId xmlns:a16="http://schemas.microsoft.com/office/drawing/2014/main" id="{4A60BD32-67D7-41C0-8BFA-B32AB3611FCA}"/>
                </a:ext>
              </a:extLst>
            </p:cNvPr>
            <p:cNvSpPr/>
            <p:nvPr/>
          </p:nvSpPr>
          <p:spPr>
            <a:xfrm>
              <a:off x="10966454" y="1529242"/>
              <a:ext cx="39684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"/>
                <a:gd name="f8" fmla="val 1"/>
                <a:gd name="f9" fmla="val 20"/>
                <a:gd name="f10" fmla="val 27"/>
                <a:gd name="f11" fmla="val 2"/>
                <a:gd name="f12" fmla="val 38"/>
                <a:gd name="f13" fmla="val 37"/>
                <a:gd name="f14" fmla="val 29"/>
                <a:gd name="f15" fmla="+- 0 0 -90"/>
                <a:gd name="f16" fmla="*/ f3 1 42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42"/>
                <a:gd name="f23" fmla="*/ 42 f19 1"/>
                <a:gd name="f24" fmla="*/ 0 f18 1"/>
                <a:gd name="f25" fmla="*/ 0 f19 1"/>
                <a:gd name="f26" fmla="*/ 1 f18 1"/>
                <a:gd name="f27" fmla="*/ 38 f19 1"/>
                <a:gd name="f28" fmla="*/ 3 f18 1"/>
                <a:gd name="f29" fmla="*/ f20 1 f2"/>
                <a:gd name="f30" fmla="*/ f23 1 42"/>
                <a:gd name="f31" fmla="*/ f24 1 3"/>
                <a:gd name="f32" fmla="*/ f25 1 42"/>
                <a:gd name="f33" fmla="*/ f26 1 3"/>
                <a:gd name="f34" fmla="*/ f27 1 42"/>
                <a:gd name="f35" fmla="*/ f28 1 3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2" h="3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8"/>
                    <a:pt x="f10" y="f11"/>
                    <a:pt x="f12" y="f7"/>
                  </a:cubicBezTo>
                  <a:cubicBezTo>
                    <a:pt x="f13" y="f11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igura a mano libera 67">
              <a:extLst>
                <a:ext uri="{FF2B5EF4-FFF2-40B4-BE49-F238E27FC236}">
                  <a16:creationId xmlns:a16="http://schemas.microsoft.com/office/drawing/2014/main" id="{D8D50868-F378-433A-95D1-DD0A8CD6CD72}"/>
                </a:ext>
              </a:extLst>
            </p:cNvPr>
            <p:cNvSpPr/>
            <p:nvPr/>
          </p:nvSpPr>
          <p:spPr>
            <a:xfrm>
              <a:off x="11329992" y="1552632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"/>
                <a:gd name="f8" fmla="val 27"/>
                <a:gd name="f9" fmla="val 33"/>
                <a:gd name="f10" fmla="val 2"/>
                <a:gd name="f11" fmla="val 40"/>
                <a:gd name="f12" fmla="val 44"/>
                <a:gd name="f13" fmla="val 18"/>
                <a:gd name="f14" fmla="+- 0 0 -90"/>
                <a:gd name="f15" fmla="*/ f3 1 4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46"/>
                <a:gd name="f22" fmla="*/ 27 f18 1"/>
                <a:gd name="f23" fmla="*/ 3 f17 1"/>
                <a:gd name="f24" fmla="*/ 46 f18 1"/>
                <a:gd name="f25" fmla="*/ 2 f17 1"/>
                <a:gd name="f26" fmla="*/ 44 f18 1"/>
                <a:gd name="f27" fmla="*/ 0 f17 1"/>
                <a:gd name="f28" fmla="*/ f19 1 f2"/>
                <a:gd name="f29" fmla="*/ f22 1 46"/>
                <a:gd name="f30" fmla="*/ f23 1 3"/>
                <a:gd name="f31" fmla="*/ f24 1 46"/>
                <a:gd name="f32" fmla="*/ f25 1 3"/>
                <a:gd name="f33" fmla="*/ f26 1 46"/>
                <a:gd name="f34" fmla="*/ f27 1 3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6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7"/>
                    <a:pt x="f6" y="f10"/>
                  </a:cubicBezTo>
                  <a:lnTo>
                    <a:pt x="f12" y="f5"/>
                  </a:lnTo>
                  <a:cubicBezTo>
                    <a:pt x="f13" y="f5"/>
                    <a:pt x="f5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igura a mano libera 68">
              <a:extLst>
                <a:ext uri="{FF2B5EF4-FFF2-40B4-BE49-F238E27FC236}">
                  <a16:creationId xmlns:a16="http://schemas.microsoft.com/office/drawing/2014/main" id="{DAD52150-7604-4810-8CE8-E2CAA9F32E3C}"/>
                </a:ext>
              </a:extLst>
            </p:cNvPr>
            <p:cNvSpPr/>
            <p:nvPr/>
          </p:nvSpPr>
          <p:spPr>
            <a:xfrm>
              <a:off x="11042651" y="1540325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7"/>
                <a:gd name="f8" fmla="val 3"/>
                <a:gd name="f9" fmla="val 30"/>
                <a:gd name="f10" fmla="val 6"/>
                <a:gd name="f11" fmla="val 60"/>
                <a:gd name="f12" fmla="val 5"/>
                <a:gd name="f13" fmla="val 54"/>
                <a:gd name="f14" fmla="val 31"/>
                <a:gd name="f15" fmla="val 1"/>
                <a:gd name="f16" fmla="+- 0 0 -90"/>
                <a:gd name="f17" fmla="*/ f3 1 63"/>
                <a:gd name="f18" fmla="*/ f4 1 7"/>
                <a:gd name="f19" fmla="+- f7 0 f5"/>
                <a:gd name="f20" fmla="+- f6 0 f5"/>
                <a:gd name="f21" fmla="*/ f16 f0 1"/>
                <a:gd name="f22" fmla="*/ f20 1 63"/>
                <a:gd name="f23" fmla="*/ f19 1 7"/>
                <a:gd name="f24" fmla="*/ 0 f20 1"/>
                <a:gd name="f25" fmla="*/ 3 f19 1"/>
                <a:gd name="f26" fmla="*/ 60 f20 1"/>
                <a:gd name="f27" fmla="*/ 5 f19 1"/>
                <a:gd name="f28" fmla="*/ 54 f20 1"/>
                <a:gd name="f29" fmla="*/ f21 1 f2"/>
                <a:gd name="f30" fmla="*/ f24 1 63"/>
                <a:gd name="f31" fmla="*/ f25 1 7"/>
                <a:gd name="f32" fmla="*/ f26 1 63"/>
                <a:gd name="f33" fmla="*/ f27 1 7"/>
                <a:gd name="f34" fmla="*/ f28 1 63"/>
                <a:gd name="f35" fmla="*/ 0 1 f22"/>
                <a:gd name="f36" fmla="*/ f6 1 f22"/>
                <a:gd name="f37" fmla="*/ 0 1 f23"/>
                <a:gd name="f38" fmla="*/ f7 1 f23"/>
                <a:gd name="f39" fmla="+- f29 0 f1"/>
                <a:gd name="f40" fmla="*/ f30 1 f22"/>
                <a:gd name="f41" fmla="*/ f31 1 f23"/>
                <a:gd name="f42" fmla="*/ f32 1 f22"/>
                <a:gd name="f43" fmla="*/ f33 1 f23"/>
                <a:gd name="f44" fmla="*/ f34 1 f22"/>
                <a:gd name="f45" fmla="*/ f35 f17 1"/>
                <a:gd name="f46" fmla="*/ f36 f17 1"/>
                <a:gd name="f47" fmla="*/ f38 f18 1"/>
                <a:gd name="f48" fmla="*/ f37 f18 1"/>
                <a:gd name="f49" fmla="*/ f40 f17 1"/>
                <a:gd name="f50" fmla="*/ f41 f18 1"/>
                <a:gd name="f51" fmla="*/ f42 f17 1"/>
                <a:gd name="f52" fmla="*/ f43 f18 1"/>
                <a:gd name="f53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9" y="f50"/>
                </a:cxn>
                <a:cxn ang="f39">
                  <a:pos x="f49" y="f50"/>
                </a:cxn>
                <a:cxn ang="f39">
                  <a:pos x="f51" y="f52"/>
                </a:cxn>
                <a:cxn ang="f39">
                  <a:pos x="f53" y="f52"/>
                </a:cxn>
                <a:cxn ang="f39">
                  <a:pos x="f49" y="f50"/>
                </a:cxn>
              </a:cxnLst>
              <a:rect l="f45" t="f48" r="f46" b="f47"/>
              <a:pathLst>
                <a:path w="63" h="7">
                  <a:moveTo>
                    <a:pt x="f5" y="f8"/>
                  </a:moveTo>
                  <a:lnTo>
                    <a:pt x="f5" y="f8"/>
                  </a:lnTo>
                  <a:cubicBezTo>
                    <a:pt x="f8" y="f7"/>
                    <a:pt x="f9" y="f10"/>
                    <a:pt x="f11" y="f12"/>
                  </a:cubicBezTo>
                  <a:lnTo>
                    <a:pt x="f13" y="f12"/>
                  </a:lnTo>
                  <a:cubicBezTo>
                    <a:pt x="f6" y="f5"/>
                    <a:pt x="f14" y="f1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igura a mano libera 69">
              <a:extLst>
                <a:ext uri="{FF2B5EF4-FFF2-40B4-BE49-F238E27FC236}">
                  <a16:creationId xmlns:a16="http://schemas.microsoft.com/office/drawing/2014/main" id="{B25411E5-5E2A-4B4D-8A00-63EF017690B6}"/>
                </a:ext>
              </a:extLst>
            </p:cNvPr>
            <p:cNvSpPr/>
            <p:nvPr/>
          </p:nvSpPr>
          <p:spPr>
            <a:xfrm>
              <a:off x="11106146" y="1542784"/>
              <a:ext cx="28575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0"/>
                <a:gd name="f9" fmla="val 19"/>
                <a:gd name="f10" fmla="val 28"/>
                <a:gd name="f11" fmla="val 17"/>
                <a:gd name="f12" fmla="+- 0 0 -90"/>
                <a:gd name="f13" fmla="*/ f3 1 3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1"/>
                <a:gd name="f20" fmla="*/ 0 f16 1"/>
                <a:gd name="f21" fmla="*/ 2 f15 1"/>
                <a:gd name="f22" fmla="*/ 28 f16 1"/>
                <a:gd name="f23" fmla="*/ f17 1 f2"/>
                <a:gd name="f24" fmla="*/ f20 1 31"/>
                <a:gd name="f25" fmla="*/ f21 1 2"/>
                <a:gd name="f26" fmla="*/ f22 1 31"/>
                <a:gd name="f27" fmla="*/ 0 1 f19"/>
                <a:gd name="f28" fmla="*/ f6 1 f19"/>
                <a:gd name="f29" fmla="*/ 0 1 f18"/>
                <a:gd name="f30" fmla="*/ f7 1 f18"/>
                <a:gd name="f31" fmla="+- f23 0 f1"/>
                <a:gd name="f32" fmla="*/ f24 1 f19"/>
                <a:gd name="f33" fmla="*/ f25 1 f18"/>
                <a:gd name="f34" fmla="*/ f26 1 f19"/>
                <a:gd name="f35" fmla="*/ f27 f13 1"/>
                <a:gd name="f36" fmla="*/ f28 f13 1"/>
                <a:gd name="f37" fmla="*/ f30 f14 1"/>
                <a:gd name="f38" fmla="*/ f29 f14 1"/>
                <a:gd name="f39" fmla="*/ f32 f13 1"/>
                <a:gd name="f40" fmla="*/ f33 f14 1"/>
                <a:gd name="f41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9" y="f40"/>
                </a:cxn>
                <a:cxn ang="f31">
                  <a:pos x="f39" y="f40"/>
                </a:cxn>
                <a:cxn ang="f31">
                  <a:pos x="f41" y="f40"/>
                </a:cxn>
                <a:cxn ang="f31">
                  <a:pos x="f39" y="f40"/>
                </a:cxn>
              </a:cxnLst>
              <a:rect l="f35" t="f38" r="f36" b="f37"/>
              <a:pathLst>
                <a:path w="31" h="2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10" y="f7"/>
                  </a:cubicBezTo>
                  <a:cubicBezTo>
                    <a:pt x="f6" y="f5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igura a mano libera 70">
              <a:extLst>
                <a:ext uri="{FF2B5EF4-FFF2-40B4-BE49-F238E27FC236}">
                  <a16:creationId xmlns:a16="http://schemas.microsoft.com/office/drawing/2014/main" id="{235D292F-C254-459E-882A-8DB924C0C1C8}"/>
                </a:ext>
              </a:extLst>
            </p:cNvPr>
            <p:cNvSpPr/>
            <p:nvPr/>
          </p:nvSpPr>
          <p:spPr>
            <a:xfrm>
              <a:off x="10679113" y="1525557"/>
              <a:ext cx="103190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12"/>
                <a:gd name="f8" fmla="val 77"/>
                <a:gd name="f9" fmla="val 9"/>
                <a:gd name="f10" fmla="val 91"/>
                <a:gd name="f11" fmla="val 10"/>
                <a:gd name="f12" fmla="val 86"/>
                <a:gd name="f13" fmla="val 4"/>
                <a:gd name="f14" fmla="val 94"/>
                <a:gd name="f15" fmla="val 6"/>
                <a:gd name="f16" fmla="+- 0 0 -90"/>
                <a:gd name="f17" fmla="*/ f3 1 109"/>
                <a:gd name="f18" fmla="*/ f4 1 12"/>
                <a:gd name="f19" fmla="+- f7 0 f5"/>
                <a:gd name="f20" fmla="+- f6 0 f5"/>
                <a:gd name="f21" fmla="*/ f16 f0 1"/>
                <a:gd name="f22" fmla="*/ f20 1 109"/>
                <a:gd name="f23" fmla="*/ f19 1 12"/>
                <a:gd name="f24" fmla="*/ 77 f20 1"/>
                <a:gd name="f25" fmla="*/ 9 f19 1"/>
                <a:gd name="f26" fmla="*/ 94 f20 1"/>
                <a:gd name="f27" fmla="*/ 6 f19 1"/>
                <a:gd name="f28" fmla="*/ f21 1 f2"/>
                <a:gd name="f29" fmla="*/ f24 1 109"/>
                <a:gd name="f30" fmla="*/ f25 1 12"/>
                <a:gd name="f31" fmla="*/ f26 1 109"/>
                <a:gd name="f32" fmla="*/ f27 1 12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109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6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igura a mano libera 71">
              <a:extLst>
                <a:ext uri="{FF2B5EF4-FFF2-40B4-BE49-F238E27FC236}">
                  <a16:creationId xmlns:a16="http://schemas.microsoft.com/office/drawing/2014/main" id="{E4EC5231-4860-48BD-927C-FDD43C4B6577}"/>
                </a:ext>
              </a:extLst>
            </p:cNvPr>
            <p:cNvSpPr/>
            <p:nvPr/>
          </p:nvSpPr>
          <p:spPr>
            <a:xfrm>
              <a:off x="11039478" y="1550173"/>
              <a:ext cx="2698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5"/>
                <a:gd name="f8" fmla="val 16"/>
                <a:gd name="f9" fmla="val 4"/>
                <a:gd name="f10" fmla="+- 0 0 -90"/>
                <a:gd name="f11" fmla="*/ f3 1 27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27"/>
                <a:gd name="f18" fmla="*/ 27 f14 1"/>
                <a:gd name="f19" fmla="*/ 5 f13 1"/>
                <a:gd name="f20" fmla="*/ 16 f14 1"/>
                <a:gd name="f21" fmla="*/ 0 f13 1"/>
                <a:gd name="f22" fmla="*/ 0 f14 1"/>
                <a:gd name="f23" fmla="*/ 4 f13 1"/>
                <a:gd name="f24" fmla="*/ f15 1 f2"/>
                <a:gd name="f25" fmla="*/ f18 1 27"/>
                <a:gd name="f26" fmla="*/ f19 1 5"/>
                <a:gd name="f27" fmla="*/ f20 1 27"/>
                <a:gd name="f28" fmla="*/ f21 1 5"/>
                <a:gd name="f29" fmla="*/ f22 1 27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7" h="5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igura a mano libera 72">
              <a:extLst>
                <a:ext uri="{FF2B5EF4-FFF2-40B4-BE49-F238E27FC236}">
                  <a16:creationId xmlns:a16="http://schemas.microsoft.com/office/drawing/2014/main" id="{C9621363-6F3D-46C5-9ED2-CA0EF0791421}"/>
                </a:ext>
              </a:extLst>
            </p:cNvPr>
            <p:cNvSpPr/>
            <p:nvPr/>
          </p:nvSpPr>
          <p:spPr>
            <a:xfrm>
              <a:off x="10841034" y="1548938"/>
              <a:ext cx="58741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"/>
                <a:gd name="f9" fmla="val 2"/>
                <a:gd name="f10" fmla="val 49"/>
                <a:gd name="f11" fmla="val 48"/>
                <a:gd name="f12" fmla="val 54"/>
                <a:gd name="f13" fmla="val 32"/>
                <a:gd name="f14" fmla="+- 0 0 -90"/>
                <a:gd name="f15" fmla="*/ f3 1 61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61"/>
                <a:gd name="f22" fmla="*/ 1 f18 1"/>
                <a:gd name="f23" fmla="*/ 2 f17 1"/>
                <a:gd name="f24" fmla="*/ 49 f18 1"/>
                <a:gd name="f25" fmla="*/ 3 f17 1"/>
                <a:gd name="f26" fmla="*/ 61 f18 1"/>
                <a:gd name="f27" fmla="*/ f19 1 f2"/>
                <a:gd name="f28" fmla="*/ f22 1 61"/>
                <a:gd name="f29" fmla="*/ f23 1 3"/>
                <a:gd name="f30" fmla="*/ f24 1 61"/>
                <a:gd name="f31" fmla="*/ f25 1 3"/>
                <a:gd name="f32" fmla="*/ f26 1 61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48"/>
                </a:cxn>
                <a:cxn ang="f37">
                  <a:pos x="f47" y="f48"/>
                </a:cxn>
              </a:cxnLst>
              <a:rect l="f43" t="f46" r="f44" b="f45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lnTo>
                    <a:pt x="f10" y="f7"/>
                  </a:lnTo>
                  <a:cubicBezTo>
                    <a:pt x="f11" y="f9"/>
                    <a:pt x="f12" y="f9"/>
                    <a:pt x="f6" y="f9"/>
                  </a:cubicBezTo>
                  <a:cubicBezTo>
                    <a:pt x="f13" y="f8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igura a mano libera 73">
              <a:extLst>
                <a:ext uri="{FF2B5EF4-FFF2-40B4-BE49-F238E27FC236}">
                  <a16:creationId xmlns:a16="http://schemas.microsoft.com/office/drawing/2014/main" id="{359DF7DF-22F9-4972-B094-D0B766601BFB}"/>
                </a:ext>
              </a:extLst>
            </p:cNvPr>
            <p:cNvSpPr/>
            <p:nvPr/>
          </p:nvSpPr>
          <p:spPr>
            <a:xfrm>
              <a:off x="10899776" y="1550173"/>
              <a:ext cx="36511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15"/>
                <a:gd name="f9" fmla="val 30"/>
                <a:gd name="f10" fmla="val 12"/>
                <a:gd name="f11" fmla="+- 0 0 -90"/>
                <a:gd name="f12" fmla="*/ f3 1 38"/>
                <a:gd name="f13" fmla="*/ f4 1 1"/>
                <a:gd name="f14" fmla="+- f7 0 f5"/>
                <a:gd name="f15" fmla="+- f6 0 f5"/>
                <a:gd name="f16" fmla="*/ f11 f0 1"/>
                <a:gd name="f17" fmla="*/ f15 1 38"/>
                <a:gd name="f18" fmla="*/ 0 f15 1"/>
                <a:gd name="f19" fmla="*/ 1 f14 1"/>
                <a:gd name="f20" fmla="*/ 38 f15 1"/>
                <a:gd name="f21" fmla="*/ 0 f14 1"/>
                <a:gd name="f22" fmla="*/ 0 1 f14"/>
                <a:gd name="f23" fmla="*/ f7 1 f14"/>
                <a:gd name="f24" fmla="*/ f16 1 f2"/>
                <a:gd name="f25" fmla="*/ f18 1 38"/>
                <a:gd name="f26" fmla="*/ f20 1 3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38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igura a mano libera 74">
              <a:extLst>
                <a:ext uri="{FF2B5EF4-FFF2-40B4-BE49-F238E27FC236}">
                  <a16:creationId xmlns:a16="http://schemas.microsoft.com/office/drawing/2014/main" id="{0AE19704-380F-4532-9085-0F4A91C45317}"/>
                </a:ext>
              </a:extLst>
            </p:cNvPr>
            <p:cNvSpPr/>
            <p:nvPr/>
          </p:nvSpPr>
          <p:spPr>
            <a:xfrm>
              <a:off x="10958517" y="1555092"/>
              <a:ext cx="4604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3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47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igura a mano libera 75">
              <a:extLst>
                <a:ext uri="{FF2B5EF4-FFF2-40B4-BE49-F238E27FC236}">
                  <a16:creationId xmlns:a16="http://schemas.microsoft.com/office/drawing/2014/main" id="{0FBAC952-167F-4F4D-A41A-4A565EE411C0}"/>
                </a:ext>
              </a:extLst>
            </p:cNvPr>
            <p:cNvSpPr/>
            <p:nvPr/>
          </p:nvSpPr>
          <p:spPr>
            <a:xfrm>
              <a:off x="10304465" y="1548938"/>
              <a:ext cx="61914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4"/>
                <a:gd name="f8" fmla="val 57"/>
                <a:gd name="f9" fmla="val 5"/>
                <a:gd name="f10" fmla="val 1"/>
                <a:gd name="f11" fmla="val 3"/>
                <a:gd name="f12" fmla="val 14"/>
                <a:gd name="f13" fmla="val 33"/>
                <a:gd name="f14" fmla="val 45"/>
                <a:gd name="f15" fmla="val 2"/>
                <a:gd name="f16" fmla="+- 0 0 -90"/>
                <a:gd name="f17" fmla="*/ f3 1 65"/>
                <a:gd name="f18" fmla="*/ f4 1 4"/>
                <a:gd name="f19" fmla="+- f7 0 f5"/>
                <a:gd name="f20" fmla="+- f6 0 f5"/>
                <a:gd name="f21" fmla="*/ f16 f0 1"/>
                <a:gd name="f22" fmla="*/ f19 1 4"/>
                <a:gd name="f23" fmla="*/ f20 1 65"/>
                <a:gd name="f24" fmla="*/ 57 f20 1"/>
                <a:gd name="f25" fmla="*/ 0 f19 1"/>
                <a:gd name="f26" fmla="*/ 5 f20 1"/>
                <a:gd name="f27" fmla="*/ 1 f19 1"/>
                <a:gd name="f28" fmla="*/ 33 f20 1"/>
                <a:gd name="f29" fmla="*/ 4 f19 1"/>
                <a:gd name="f30" fmla="*/ f21 1 f2"/>
                <a:gd name="f31" fmla="*/ f24 1 65"/>
                <a:gd name="f32" fmla="*/ f25 1 4"/>
                <a:gd name="f33" fmla="*/ f26 1 65"/>
                <a:gd name="f34" fmla="*/ f27 1 4"/>
                <a:gd name="f35" fmla="*/ f28 1 65"/>
                <a:gd name="f36" fmla="*/ f29 1 4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4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cubicBezTo>
                    <a:pt x="f5" y="f11"/>
                    <a:pt x="f12" y="f7"/>
                    <a:pt x="f13" y="f7"/>
                  </a:cubicBezTo>
                  <a:cubicBezTo>
                    <a:pt x="f14" y="f15"/>
                    <a:pt x="f6" y="f1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igura a mano libera 76">
              <a:extLst>
                <a:ext uri="{FF2B5EF4-FFF2-40B4-BE49-F238E27FC236}">
                  <a16:creationId xmlns:a16="http://schemas.microsoft.com/office/drawing/2014/main" id="{39F3EDD2-7651-4E2B-B53A-D56B894FADED}"/>
                </a:ext>
              </a:extLst>
            </p:cNvPr>
            <p:cNvSpPr/>
            <p:nvPr/>
          </p:nvSpPr>
          <p:spPr>
            <a:xfrm>
              <a:off x="10483852" y="1557561"/>
              <a:ext cx="23810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7"/>
                <a:gd name="f8" fmla="val 4"/>
                <a:gd name="f9" fmla="val 11"/>
                <a:gd name="f10" fmla="val 3"/>
                <a:gd name="f11" fmla="val 10"/>
                <a:gd name="f12" fmla="val 2"/>
                <a:gd name="f13" fmla="+- 0 0 -90"/>
                <a:gd name="f14" fmla="*/ f3 1 25"/>
                <a:gd name="f15" fmla="*/ f4 1 7"/>
                <a:gd name="f16" fmla="+- f7 0 f5"/>
                <a:gd name="f17" fmla="+- f6 0 f5"/>
                <a:gd name="f18" fmla="*/ f13 f0 1"/>
                <a:gd name="f19" fmla="*/ f17 1 25"/>
                <a:gd name="f20" fmla="*/ f16 1 7"/>
                <a:gd name="f21" fmla="*/ 25 f17 1"/>
                <a:gd name="f22" fmla="*/ 4 f16 1"/>
                <a:gd name="f23" fmla="*/ 2 f17 1"/>
                <a:gd name="f24" fmla="*/ 0 f16 1"/>
                <a:gd name="f25" fmla="*/ 0 f17 1"/>
                <a:gd name="f26" fmla="*/ 7 f16 1"/>
                <a:gd name="f27" fmla="*/ f18 1 f2"/>
                <a:gd name="f28" fmla="*/ f21 1 25"/>
                <a:gd name="f29" fmla="*/ f22 1 7"/>
                <a:gd name="f30" fmla="*/ f23 1 25"/>
                <a:gd name="f31" fmla="*/ f24 1 7"/>
                <a:gd name="f32" fmla="*/ f25 1 25"/>
                <a:gd name="f33" fmla="*/ f26 1 7"/>
                <a:gd name="f34" fmla="*/ 0 1 f19"/>
                <a:gd name="f35" fmla="*/ f6 1 f19"/>
                <a:gd name="f36" fmla="*/ 0 1 f20"/>
                <a:gd name="f37" fmla="*/ f7 1 f20"/>
                <a:gd name="f38" fmla="+- f27 0 f1"/>
                <a:gd name="f39" fmla="*/ f28 1 f19"/>
                <a:gd name="f40" fmla="*/ f29 1 f20"/>
                <a:gd name="f41" fmla="*/ f30 1 f19"/>
                <a:gd name="f42" fmla="*/ f31 1 f20"/>
                <a:gd name="f43" fmla="*/ f32 1 f19"/>
                <a:gd name="f44" fmla="*/ f33 1 f20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25" h="7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12"/>
                    <a:pt x="f12" y="f5"/>
                  </a:cubicBezTo>
                  <a:lnTo>
                    <a:pt x="f5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igura a mano libera 77">
              <a:extLst>
                <a:ext uri="{FF2B5EF4-FFF2-40B4-BE49-F238E27FC236}">
                  <a16:creationId xmlns:a16="http://schemas.microsoft.com/office/drawing/2014/main" id="{23331E16-1A50-48DB-BAC0-4A413BF81D41}"/>
                </a:ext>
              </a:extLst>
            </p:cNvPr>
            <p:cNvSpPr/>
            <p:nvPr/>
          </p:nvSpPr>
          <p:spPr>
            <a:xfrm>
              <a:off x="10291764" y="1563715"/>
              <a:ext cx="11747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"/>
                <a:gd name="f7" fmla="val 4"/>
                <a:gd name="f8" fmla="val 75"/>
                <a:gd name="f9" fmla="val 70"/>
                <a:gd name="f10" fmla="val 1"/>
                <a:gd name="f11" fmla="val 66"/>
                <a:gd name="f12" fmla="val 71"/>
                <a:gd name="f13" fmla="val 2"/>
                <a:gd name="f14" fmla="+- 0 0 -90"/>
                <a:gd name="f15" fmla="*/ f3 1 123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123"/>
                <a:gd name="f22" fmla="*/ 75 f18 1"/>
                <a:gd name="f23" fmla="*/ 0 f17 1"/>
                <a:gd name="f24" fmla="*/ 66 f18 1"/>
                <a:gd name="f25" fmla="*/ 4 f17 1"/>
                <a:gd name="f26" fmla="*/ f19 1 f2"/>
                <a:gd name="f27" fmla="*/ f22 1 123"/>
                <a:gd name="f28" fmla="*/ f23 1 4"/>
                <a:gd name="f29" fmla="*/ f24 1 123"/>
                <a:gd name="f30" fmla="*/ f25 1 4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123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11" y="f7"/>
                  </a:cubicBezTo>
                  <a:cubicBezTo>
                    <a:pt x="f12" y="f13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igura a mano libera 78">
              <a:extLst>
                <a:ext uri="{FF2B5EF4-FFF2-40B4-BE49-F238E27FC236}">
                  <a16:creationId xmlns:a16="http://schemas.microsoft.com/office/drawing/2014/main" id="{DE4E0159-F4E7-4362-AFF9-F9028D24B975}"/>
                </a:ext>
              </a:extLst>
            </p:cNvPr>
            <p:cNvSpPr/>
            <p:nvPr/>
          </p:nvSpPr>
          <p:spPr>
            <a:xfrm>
              <a:off x="9621838" y="1546479"/>
              <a:ext cx="11109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0"/>
                <a:gd name="f8" fmla="val 12"/>
                <a:gd name="f9" fmla="+- 0 0 -90"/>
                <a:gd name="f10" fmla="*/ f3 1 13"/>
                <a:gd name="f11" fmla="*/ f4 1 10"/>
                <a:gd name="f12" fmla="+- f7 0 f5"/>
                <a:gd name="f13" fmla="+- f6 0 f5"/>
                <a:gd name="f14" fmla="*/ f9 f0 1"/>
                <a:gd name="f15" fmla="*/ f12 1 10"/>
                <a:gd name="f16" fmla="*/ f13 1 13"/>
                <a:gd name="f17" fmla="*/ 0 f13 1"/>
                <a:gd name="f18" fmla="*/ 10 f12 1"/>
                <a:gd name="f19" fmla="*/ 13 f13 1"/>
                <a:gd name="f20" fmla="*/ 12 f13 1"/>
                <a:gd name="f21" fmla="*/ 0 f12 1"/>
                <a:gd name="f22" fmla="*/ f14 1 f2"/>
                <a:gd name="f23" fmla="*/ f17 1 13"/>
                <a:gd name="f24" fmla="*/ f18 1 10"/>
                <a:gd name="f25" fmla="*/ f19 1 13"/>
                <a:gd name="f26" fmla="*/ f20 1 13"/>
                <a:gd name="f27" fmla="*/ f21 1 10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3" h="10">
                  <a:moveTo>
                    <a:pt x="f5" y="f7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igura a mano libera 79">
              <a:extLst>
                <a:ext uri="{FF2B5EF4-FFF2-40B4-BE49-F238E27FC236}">
                  <a16:creationId xmlns:a16="http://schemas.microsoft.com/office/drawing/2014/main" id="{171A9676-BDF3-43F7-A699-3A3B634F2F32}"/>
                </a:ext>
              </a:extLst>
            </p:cNvPr>
            <p:cNvSpPr/>
            <p:nvPr/>
          </p:nvSpPr>
          <p:spPr>
            <a:xfrm>
              <a:off x="8951911" y="1568634"/>
              <a:ext cx="96834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10"/>
                <a:gd name="f8" fmla="val 16"/>
                <a:gd name="f9" fmla="val 8"/>
                <a:gd name="f10" fmla="val 78"/>
                <a:gd name="f11" fmla="val 31"/>
                <a:gd name="f12" fmla="val 1"/>
                <a:gd name="f13" fmla="val 86"/>
                <a:gd name="f14" fmla="val 4"/>
                <a:gd name="f15" fmla="val 2"/>
                <a:gd name="f16" fmla="val 41"/>
                <a:gd name="f17" fmla="val 56"/>
                <a:gd name="f18" fmla="val 19"/>
                <a:gd name="f19" fmla="+- 0 0 -90"/>
                <a:gd name="f20" fmla="*/ f3 1 101"/>
                <a:gd name="f21" fmla="*/ f4 1 10"/>
                <a:gd name="f22" fmla="+- f7 0 f5"/>
                <a:gd name="f23" fmla="+- f6 0 f5"/>
                <a:gd name="f24" fmla="*/ f19 f0 1"/>
                <a:gd name="f25" fmla="*/ f22 1 10"/>
                <a:gd name="f26" fmla="*/ f23 1 101"/>
                <a:gd name="f27" fmla="*/ 16 f23 1"/>
                <a:gd name="f28" fmla="*/ 8 f22 1"/>
                <a:gd name="f29" fmla="*/ 86 f23 1"/>
                <a:gd name="f30" fmla="*/ 4 f22 1"/>
                <a:gd name="f31" fmla="*/ 56 f23 1"/>
                <a:gd name="f32" fmla="*/ 0 f22 1"/>
                <a:gd name="f33" fmla="*/ f24 1 f2"/>
                <a:gd name="f34" fmla="*/ f27 1 101"/>
                <a:gd name="f35" fmla="*/ f28 1 10"/>
                <a:gd name="f36" fmla="*/ f29 1 101"/>
                <a:gd name="f37" fmla="*/ f30 1 10"/>
                <a:gd name="f38" fmla="*/ f31 1 101"/>
                <a:gd name="f39" fmla="*/ f32 1 10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5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60"/>
                </a:cxn>
                <a:cxn ang="f44">
                  <a:pos x="f55" y="f56"/>
                </a:cxn>
              </a:cxnLst>
              <a:rect l="f51" t="f54" r="f52" b="f53"/>
              <a:pathLst>
                <a:path w="101" h="10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13" y="f14"/>
                  </a:cubicBezTo>
                  <a:cubicBezTo>
                    <a:pt x="f6" y="f15"/>
                    <a:pt x="f16" y="f15"/>
                    <a:pt x="f17" y="f5"/>
                  </a:cubicBezTo>
                  <a:cubicBezTo>
                    <a:pt x="f18" y="f15"/>
                    <a:pt x="f5" y="f12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igura a mano libera 80">
              <a:extLst>
                <a:ext uri="{FF2B5EF4-FFF2-40B4-BE49-F238E27FC236}">
                  <a16:creationId xmlns:a16="http://schemas.microsoft.com/office/drawing/2014/main" id="{C364F766-679E-47B4-A086-794304F0D9ED}"/>
                </a:ext>
              </a:extLst>
            </p:cNvPr>
            <p:cNvSpPr/>
            <p:nvPr/>
          </p:nvSpPr>
          <p:spPr>
            <a:xfrm>
              <a:off x="9005889" y="1566175"/>
              <a:ext cx="1746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"/>
                <a:gd name="f8" fmla="val 8"/>
                <a:gd name="f9" fmla="val 1"/>
                <a:gd name="f10" fmla="val 3"/>
                <a:gd name="f11" fmla="+- 0 0 -90"/>
                <a:gd name="f12" fmla="*/ f3 1 19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9"/>
                <a:gd name="f19" fmla="*/ 0 f15 1"/>
                <a:gd name="f20" fmla="*/ 2 f14 1"/>
                <a:gd name="f21" fmla="*/ 19 f15 1"/>
                <a:gd name="f22" fmla="*/ 0 f14 1"/>
                <a:gd name="f23" fmla="*/ f16 1 f2"/>
                <a:gd name="f24" fmla="*/ f19 1 19"/>
                <a:gd name="f25" fmla="*/ f20 1 2"/>
                <a:gd name="f26" fmla="*/ f21 1 19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9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9"/>
                    <a:pt x="f10" y="f9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igura a mano libera 81">
              <a:extLst>
                <a:ext uri="{FF2B5EF4-FFF2-40B4-BE49-F238E27FC236}">
                  <a16:creationId xmlns:a16="http://schemas.microsoft.com/office/drawing/2014/main" id="{84FF62E9-ABEB-4DE3-ABF2-97CDF7BFD7E6}"/>
                </a:ext>
              </a:extLst>
            </p:cNvPr>
            <p:cNvSpPr/>
            <p:nvPr/>
          </p:nvSpPr>
          <p:spPr>
            <a:xfrm>
              <a:off x="1587498" y="1516934"/>
              <a:ext cx="38103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"/>
                <a:gd name="f8" fmla="val 2"/>
                <a:gd name="f9" fmla="val 25"/>
                <a:gd name="f10" fmla="+- 0 0 -90"/>
                <a:gd name="f11" fmla="*/ f3 1 3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39"/>
                <a:gd name="f18" fmla="*/ 39 f14 1"/>
                <a:gd name="f19" fmla="*/ 2 f13 1"/>
                <a:gd name="f20" fmla="*/ 0 f14 1"/>
                <a:gd name="f21" fmla="*/ 0 f13 1"/>
                <a:gd name="f22" fmla="*/ 25 f14 1"/>
                <a:gd name="f23" fmla="*/ 4 f13 1"/>
                <a:gd name="f24" fmla="*/ f15 1 f2"/>
                <a:gd name="f25" fmla="*/ f18 1 39"/>
                <a:gd name="f26" fmla="*/ f19 1 4"/>
                <a:gd name="f27" fmla="*/ f20 1 39"/>
                <a:gd name="f28" fmla="*/ f21 1 4"/>
                <a:gd name="f29" fmla="*/ f22 1 3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39" h="4">
                  <a:moveTo>
                    <a:pt x="f6" y="f8"/>
                  </a:moveTo>
                  <a:lnTo>
                    <a:pt x="f6" y="f8"/>
                  </a:lnTo>
                  <a:lnTo>
                    <a:pt x="f5" y="f5"/>
                  </a:lnTo>
                  <a:lnTo>
                    <a:pt x="f9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igura a mano libera 82">
              <a:extLst>
                <a:ext uri="{FF2B5EF4-FFF2-40B4-BE49-F238E27FC236}">
                  <a16:creationId xmlns:a16="http://schemas.microsoft.com/office/drawing/2014/main" id="{DB6BA9C1-09CF-4A1F-A53B-CEA2BE04CA90}"/>
                </a:ext>
              </a:extLst>
            </p:cNvPr>
            <p:cNvSpPr/>
            <p:nvPr/>
          </p:nvSpPr>
          <p:spPr>
            <a:xfrm>
              <a:off x="1522411" y="1519394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6"/>
                <a:gd name="f8" fmla="val 23"/>
                <a:gd name="f9" fmla="val 5"/>
                <a:gd name="f10" fmla="val 8"/>
                <a:gd name="f11" fmla="val 26"/>
                <a:gd name="f12" fmla="+- 0 0 -90"/>
                <a:gd name="f13" fmla="*/ f3 1 32"/>
                <a:gd name="f14" fmla="*/ f4 1 6"/>
                <a:gd name="f15" fmla="+- f7 0 f5"/>
                <a:gd name="f16" fmla="+- f6 0 f5"/>
                <a:gd name="f17" fmla="*/ f12 f0 1"/>
                <a:gd name="f18" fmla="*/ f15 1 6"/>
                <a:gd name="f19" fmla="*/ f16 1 32"/>
                <a:gd name="f20" fmla="*/ 32 f16 1"/>
                <a:gd name="f21" fmla="*/ 6 f15 1"/>
                <a:gd name="f22" fmla="*/ 23 f16 1"/>
                <a:gd name="f23" fmla="*/ 0 f15 1"/>
                <a:gd name="f24" fmla="*/ 0 f16 1"/>
                <a:gd name="f25" fmla="*/ 5 f15 1"/>
                <a:gd name="f26" fmla="*/ f17 1 f2"/>
                <a:gd name="f27" fmla="*/ f20 1 32"/>
                <a:gd name="f28" fmla="*/ f21 1 6"/>
                <a:gd name="f29" fmla="*/ f22 1 32"/>
                <a:gd name="f30" fmla="*/ f23 1 6"/>
                <a:gd name="f31" fmla="*/ f24 1 32"/>
                <a:gd name="f32" fmla="*/ f25 1 6"/>
                <a:gd name="f33" fmla="*/ 0 1 f19"/>
                <a:gd name="f34" fmla="*/ f6 1 f19"/>
                <a:gd name="f35" fmla="*/ 0 1 f18"/>
                <a:gd name="f36" fmla="*/ f7 1 f18"/>
                <a:gd name="f37" fmla="+- f26 0 f1"/>
                <a:gd name="f38" fmla="*/ f27 1 f19"/>
                <a:gd name="f39" fmla="*/ f28 1 f18"/>
                <a:gd name="f40" fmla="*/ f29 1 f19"/>
                <a:gd name="f41" fmla="*/ f30 1 f18"/>
                <a:gd name="f42" fmla="*/ f31 1 f19"/>
                <a:gd name="f43" fmla="*/ f32 1 f18"/>
                <a:gd name="f44" fmla="*/ f33 f13 1"/>
                <a:gd name="f45" fmla="*/ f34 f13 1"/>
                <a:gd name="f46" fmla="*/ f36 f14 1"/>
                <a:gd name="f47" fmla="*/ f35 f14 1"/>
                <a:gd name="f48" fmla="*/ f38 f13 1"/>
                <a:gd name="f49" fmla="*/ f39 f14 1"/>
                <a:gd name="f50" fmla="*/ f40 f13 1"/>
                <a:gd name="f51" fmla="*/ f41 f14 1"/>
                <a:gd name="f52" fmla="*/ f42 f13 1"/>
                <a:gd name="f53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8" y="f49"/>
                </a:cxn>
                <a:cxn ang="f37">
                  <a:pos x="f48" y="f49"/>
                </a:cxn>
                <a:cxn ang="f37">
                  <a:pos x="f50" y="f51"/>
                </a:cxn>
                <a:cxn ang="f37">
                  <a:pos x="f52" y="f53"/>
                </a:cxn>
                <a:cxn ang="f37">
                  <a:pos x="f48" y="f49"/>
                </a:cxn>
              </a:cxnLst>
              <a:rect l="f44" t="f47" r="f45" b="f46"/>
              <a:pathLst>
                <a:path w="32" h="6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cubicBezTo>
                    <a:pt x="f10" y="f9"/>
                    <a:pt x="f11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igura a mano libera 83">
              <a:extLst>
                <a:ext uri="{FF2B5EF4-FFF2-40B4-BE49-F238E27FC236}">
                  <a16:creationId xmlns:a16="http://schemas.microsoft.com/office/drawing/2014/main" id="{7F626183-63F8-433E-887B-CDCEAB4FA5A8}"/>
                </a:ext>
              </a:extLst>
            </p:cNvPr>
            <p:cNvSpPr/>
            <p:nvPr/>
          </p:nvSpPr>
          <p:spPr>
            <a:xfrm>
              <a:off x="6650038" y="1573563"/>
              <a:ext cx="3333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4"/>
                <a:gd name="f8" fmla="val 31"/>
                <a:gd name="f9" fmla="val 2"/>
                <a:gd name="f10" fmla="val 28"/>
                <a:gd name="f11" fmla="val 1"/>
                <a:gd name="f12" fmla="val 18"/>
                <a:gd name="f13" fmla="+- 0 0 -90"/>
                <a:gd name="f14" fmla="*/ f3 1 34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34"/>
                <a:gd name="f21" fmla="*/ 31 f17 1"/>
                <a:gd name="f22" fmla="*/ 4 f16 1"/>
                <a:gd name="f23" fmla="*/ 34 f17 1"/>
                <a:gd name="f24" fmla="*/ 2 f16 1"/>
                <a:gd name="f25" fmla="*/ 0 f17 1"/>
                <a:gd name="f26" fmla="*/ 0 f16 1"/>
                <a:gd name="f27" fmla="*/ f18 1 f2"/>
                <a:gd name="f28" fmla="*/ f21 1 34"/>
                <a:gd name="f29" fmla="*/ f22 1 4"/>
                <a:gd name="f30" fmla="*/ f23 1 34"/>
                <a:gd name="f31" fmla="*/ f24 1 4"/>
                <a:gd name="f32" fmla="*/ f25 1 34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34" h="4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1"/>
                    <a:pt x="f5" y="f5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igura a mano libera 84">
              <a:extLst>
                <a:ext uri="{FF2B5EF4-FFF2-40B4-BE49-F238E27FC236}">
                  <a16:creationId xmlns:a16="http://schemas.microsoft.com/office/drawing/2014/main" id="{953CCE1F-FB0C-45E5-808E-1FFE32A652EB}"/>
                </a:ext>
              </a:extLst>
            </p:cNvPr>
            <p:cNvSpPr/>
            <p:nvPr/>
          </p:nvSpPr>
          <p:spPr>
            <a:xfrm>
              <a:off x="6162671" y="1566175"/>
              <a:ext cx="1587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6"/>
                <a:gd name="f8" fmla="val 8"/>
                <a:gd name="f9" fmla="+- 0 0 -90"/>
                <a:gd name="f10" fmla="*/ f3 1 17"/>
                <a:gd name="f11" fmla="*/ f4 1 6"/>
                <a:gd name="f12" fmla="+- f7 0 f5"/>
                <a:gd name="f13" fmla="+- f6 0 f5"/>
                <a:gd name="f14" fmla="*/ f9 f0 1"/>
                <a:gd name="f15" fmla="*/ f12 1 6"/>
                <a:gd name="f16" fmla="*/ f13 1 17"/>
                <a:gd name="f17" fmla="*/ 8 f13 1"/>
                <a:gd name="f18" fmla="*/ 6 f12 1"/>
                <a:gd name="f19" fmla="*/ 17 f13 1"/>
                <a:gd name="f20" fmla="*/ 0 f13 1"/>
                <a:gd name="f21" fmla="*/ 0 f12 1"/>
                <a:gd name="f22" fmla="*/ f14 1 f2"/>
                <a:gd name="f23" fmla="*/ f17 1 17"/>
                <a:gd name="f24" fmla="*/ f18 1 6"/>
                <a:gd name="f25" fmla="*/ f19 1 17"/>
                <a:gd name="f26" fmla="*/ f20 1 17"/>
                <a:gd name="f27" fmla="*/ f21 1 6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7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igura a mano libera 85">
              <a:extLst>
                <a:ext uri="{FF2B5EF4-FFF2-40B4-BE49-F238E27FC236}">
                  <a16:creationId xmlns:a16="http://schemas.microsoft.com/office/drawing/2014/main" id="{D1EDAD85-AFC3-462A-BADA-0CEED1115415}"/>
                </a:ext>
              </a:extLst>
            </p:cNvPr>
            <p:cNvSpPr/>
            <p:nvPr/>
          </p:nvSpPr>
          <p:spPr>
            <a:xfrm>
              <a:off x="5738810" y="1571094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"/>
                <a:gd name="f8" fmla="val 5"/>
                <a:gd name="f9" fmla="val 7"/>
                <a:gd name="f10" fmla="val 23"/>
                <a:gd name="f11" fmla="val 45"/>
                <a:gd name="f12" fmla="val 6"/>
                <a:gd name="f13" fmla="+- 0 0 -90"/>
                <a:gd name="f14" fmla="*/ f3 1 63"/>
                <a:gd name="f15" fmla="*/ f4 1 8"/>
                <a:gd name="f16" fmla="+- f7 0 f5"/>
                <a:gd name="f17" fmla="+- f6 0 f5"/>
                <a:gd name="f18" fmla="*/ f13 f0 1"/>
                <a:gd name="f19" fmla="*/ f16 1 8"/>
                <a:gd name="f20" fmla="*/ f17 1 63"/>
                <a:gd name="f21" fmla="*/ 5 f17 1"/>
                <a:gd name="f22" fmla="*/ 7 f16 1"/>
                <a:gd name="f23" fmla="*/ 63 f17 1"/>
                <a:gd name="f24" fmla="*/ f18 1 f2"/>
                <a:gd name="f25" fmla="*/ f21 1 63"/>
                <a:gd name="f26" fmla="*/ f22 1 8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8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6" y="f9"/>
                  </a:cubicBezTo>
                  <a:cubicBezTo>
                    <a:pt x="f10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78" name="Segnaposto contenuto 2">
            <a:extLst>
              <a:ext uri="{FF2B5EF4-FFF2-40B4-BE49-F238E27FC236}">
                <a16:creationId xmlns:a16="http://schemas.microsoft.com/office/drawing/2014/main" id="{AAE6B486-0D38-42D8-BC01-EE692FF288C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22808" y="1904997"/>
            <a:ext cx="4420747" cy="42672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9" name="Segnaposto contenuto 3">
            <a:extLst>
              <a:ext uri="{FF2B5EF4-FFF2-40B4-BE49-F238E27FC236}">
                <a16:creationId xmlns:a16="http://schemas.microsoft.com/office/drawing/2014/main" id="{5BACDF9C-EB9C-44BB-BC44-ECD8382D269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48442" y="1904997"/>
            <a:ext cx="4420747" cy="42672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0" name="Segnaposto piè di pagina 5">
            <a:extLst>
              <a:ext uri="{FF2B5EF4-FFF2-40B4-BE49-F238E27FC236}">
                <a16:creationId xmlns:a16="http://schemas.microsoft.com/office/drawing/2014/main" id="{BEA7E5BE-A802-4D6A-97A6-57826D03EE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81" name="Segnaposto data 4">
            <a:extLst>
              <a:ext uri="{FF2B5EF4-FFF2-40B4-BE49-F238E27FC236}">
                <a16:creationId xmlns:a16="http://schemas.microsoft.com/office/drawing/2014/main" id="{F7563ED7-C3D6-4EE7-B443-1419AD5CEC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8FD2A0-888F-40F8-9480-D2A206F30BD8}" type="datetime1">
              <a:rPr lang="it-IT"/>
              <a:pPr lvl="0"/>
              <a:t>10/08/2020</a:t>
            </a:fld>
            <a:endParaRPr lang="it-IT"/>
          </a:p>
        </p:txBody>
      </p:sp>
      <p:sp>
        <p:nvSpPr>
          <p:cNvPr id="82" name="Segnaposto numero diapositiva 6">
            <a:extLst>
              <a:ext uri="{FF2B5EF4-FFF2-40B4-BE49-F238E27FC236}">
                <a16:creationId xmlns:a16="http://schemas.microsoft.com/office/drawing/2014/main" id="{9600EF24-8A7D-40BD-842E-A6D1968A26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153941-C92B-4A87-93DB-F3DF8E8391C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58119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F3D16A-AADF-4218-B319-6B286FAFCB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grpSp>
        <p:nvGrpSpPr>
          <p:cNvPr id="3" name="linea" descr="Elemento grafico linea">
            <a:extLst>
              <a:ext uri="{FF2B5EF4-FFF2-40B4-BE49-F238E27FC236}">
                <a16:creationId xmlns:a16="http://schemas.microsoft.com/office/drawing/2014/main" id="{4DA0BD6A-676F-47CF-A723-9BF197A727E6}"/>
              </a:ext>
            </a:extLst>
          </p:cNvPr>
          <p:cNvGrpSpPr/>
          <p:nvPr/>
        </p:nvGrpSpPr>
        <p:grpSpPr>
          <a:xfrm>
            <a:off x="1522808" y="1514475"/>
            <a:ext cx="10572320" cy="64008"/>
            <a:chOff x="1522411" y="1514475"/>
            <a:chExt cx="10569567" cy="64008"/>
          </a:xfrm>
        </p:grpSpPr>
        <p:sp>
          <p:nvSpPr>
            <p:cNvPr id="4" name="Figura a mano libera 160">
              <a:extLst>
                <a:ext uri="{FF2B5EF4-FFF2-40B4-BE49-F238E27FC236}">
                  <a16:creationId xmlns:a16="http://schemas.microsoft.com/office/drawing/2014/main" id="{5EB260CD-10D9-42B3-8A50-86B8273527F6}"/>
                </a:ext>
              </a:extLst>
            </p:cNvPr>
            <p:cNvSpPr/>
            <p:nvPr/>
          </p:nvSpPr>
          <p:spPr>
            <a:xfrm>
              <a:off x="12028483" y="1525557"/>
              <a:ext cx="6349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6"/>
                <a:gd name="f8" fmla="val 30"/>
                <a:gd name="f9" fmla="val 3"/>
                <a:gd name="f10" fmla="val 60"/>
                <a:gd name="f11" fmla="val 2"/>
                <a:gd name="f12" fmla="val 26"/>
                <a:gd name="f13" fmla="val 1"/>
                <a:gd name="f14" fmla="val 39"/>
                <a:gd name="f15" fmla="val 8"/>
                <a:gd name="f16" fmla="+- 0 0 -90"/>
                <a:gd name="f17" fmla="*/ f3 1 67"/>
                <a:gd name="f18" fmla="*/ f4 1 6"/>
                <a:gd name="f19" fmla="+- f7 0 f5"/>
                <a:gd name="f20" fmla="+- f6 0 f5"/>
                <a:gd name="f21" fmla="*/ f16 f0 1"/>
                <a:gd name="f22" fmla="*/ f19 1 6"/>
                <a:gd name="f23" fmla="*/ f20 1 67"/>
                <a:gd name="f24" fmla="*/ 30 f20 1"/>
                <a:gd name="f25" fmla="*/ 6 f19 1"/>
                <a:gd name="f26" fmla="*/ 67 f20 1"/>
                <a:gd name="f27" fmla="*/ 3 f19 1"/>
                <a:gd name="f28" fmla="*/ 39 f20 1"/>
                <a:gd name="f29" fmla="*/ 0 f19 1"/>
                <a:gd name="f30" fmla="*/ f21 1 f2"/>
                <a:gd name="f31" fmla="*/ f24 1 67"/>
                <a:gd name="f32" fmla="*/ f25 1 6"/>
                <a:gd name="f33" fmla="*/ f26 1 67"/>
                <a:gd name="f34" fmla="*/ f27 1 6"/>
                <a:gd name="f35" fmla="*/ f28 1 67"/>
                <a:gd name="f36" fmla="*/ f29 1 6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7" h="6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3"/>
                    <a:pt x="f14" y="f5"/>
                  </a:cubicBezTo>
                  <a:cubicBezTo>
                    <a:pt x="f5" y="f13"/>
                    <a:pt x="f15" y="f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igura a mano libera 161">
              <a:extLst>
                <a:ext uri="{FF2B5EF4-FFF2-40B4-BE49-F238E27FC236}">
                  <a16:creationId xmlns:a16="http://schemas.microsoft.com/office/drawing/2014/main" id="{99D20C10-149B-463A-A788-271FB50D15B4}"/>
                </a:ext>
              </a:extLst>
            </p:cNvPr>
            <p:cNvSpPr/>
            <p:nvPr/>
          </p:nvSpPr>
          <p:spPr>
            <a:xfrm>
              <a:off x="12022138" y="1532936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"/>
                <a:gd name="f8" fmla="val 1"/>
                <a:gd name="f9" fmla="val 16"/>
                <a:gd name="f10" fmla="val 11"/>
                <a:gd name="f11" fmla="+- 0 0 -90"/>
                <a:gd name="f12" fmla="*/ f3 1 2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0"/>
                <a:gd name="f19" fmla="*/ 0 f15 1"/>
                <a:gd name="f20" fmla="*/ 2 f14 1"/>
                <a:gd name="f21" fmla="*/ 20 f15 1"/>
                <a:gd name="f22" fmla="*/ 1 f14 1"/>
                <a:gd name="f23" fmla="*/ f16 1 f2"/>
                <a:gd name="f24" fmla="*/ f19 1 20"/>
                <a:gd name="f25" fmla="*/ f20 1 2"/>
                <a:gd name="f26" fmla="*/ f21 1 2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20" h="2">
                  <a:moveTo>
                    <a:pt x="f5" y="f7"/>
                  </a:moveTo>
                  <a:lnTo>
                    <a:pt x="f5" y="f7"/>
                  </a:lnTo>
                  <a:lnTo>
                    <a:pt x="f6" y="f8"/>
                  </a:ln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igura a mano libera 162">
              <a:extLst>
                <a:ext uri="{FF2B5EF4-FFF2-40B4-BE49-F238E27FC236}">
                  <a16:creationId xmlns:a16="http://schemas.microsoft.com/office/drawing/2014/main" id="{1FC1BA09-447A-4EE9-808B-002B279C96DF}"/>
                </a:ext>
              </a:extLst>
            </p:cNvPr>
            <p:cNvSpPr/>
            <p:nvPr/>
          </p:nvSpPr>
          <p:spPr>
            <a:xfrm>
              <a:off x="12041184" y="1531711"/>
              <a:ext cx="39684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6"/>
                <a:gd name="f8" fmla="val 2"/>
                <a:gd name="f9" fmla="val 5"/>
                <a:gd name="f10" fmla="val 3"/>
                <a:gd name="f11" fmla="val 19"/>
                <a:gd name="f12" fmla="val 1"/>
                <a:gd name="f13" fmla="val 15"/>
                <a:gd name="f14" fmla="val 23"/>
                <a:gd name="f15" fmla="+- 0 0 -90"/>
                <a:gd name="f16" fmla="*/ f3 1 41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1"/>
                <a:gd name="f23" fmla="*/ 41 f19 1"/>
                <a:gd name="f24" fmla="*/ 0 f18 1"/>
                <a:gd name="f25" fmla="*/ 0 f19 1"/>
                <a:gd name="f26" fmla="*/ 2 f18 1"/>
                <a:gd name="f27" fmla="*/ 19 f19 1"/>
                <a:gd name="f28" fmla="*/ 1 f18 1"/>
                <a:gd name="f29" fmla="*/ f20 1 f2"/>
                <a:gd name="f30" fmla="*/ f23 1 41"/>
                <a:gd name="f31" fmla="*/ f24 1 6"/>
                <a:gd name="f32" fmla="*/ f25 1 41"/>
                <a:gd name="f33" fmla="*/ f26 1 6"/>
                <a:gd name="f34" fmla="*/ f27 1 41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1" h="6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10"/>
                    <a:pt x="f7" y="f7"/>
                    <a:pt x="f11" y="f12"/>
                  </a:cubicBezTo>
                  <a:cubicBezTo>
                    <a:pt x="f13" y="f10"/>
                    <a:pt x="f14" y="f12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igura a mano libera 15">
              <a:extLst>
                <a:ext uri="{FF2B5EF4-FFF2-40B4-BE49-F238E27FC236}">
                  <a16:creationId xmlns:a16="http://schemas.microsoft.com/office/drawing/2014/main" id="{7CE03E3B-6296-4D37-ABB0-55C0F2F881C8}"/>
                </a:ext>
              </a:extLst>
            </p:cNvPr>
            <p:cNvSpPr/>
            <p:nvPr/>
          </p:nvSpPr>
          <p:spPr>
            <a:xfrm>
              <a:off x="11831641" y="1526782"/>
              <a:ext cx="42857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6"/>
                <a:gd name="f8" fmla="val 2"/>
                <a:gd name="f9" fmla="val 1"/>
                <a:gd name="f10" fmla="val 15"/>
                <a:gd name="f11" fmla="val 4"/>
                <a:gd name="f12" fmla="val 18"/>
                <a:gd name="f13" fmla="val 31"/>
                <a:gd name="f14" fmla="val 3"/>
                <a:gd name="f15" fmla="+- 0 0 -90"/>
                <a:gd name="f16" fmla="*/ f3 1 4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5"/>
                <a:gd name="f23" fmla="*/ 2 f19 1"/>
                <a:gd name="f24" fmla="*/ 0 f18 1"/>
                <a:gd name="f25" fmla="*/ 18 f19 1"/>
                <a:gd name="f26" fmla="*/ 6 f18 1"/>
                <a:gd name="f27" fmla="*/ 45 f19 1"/>
                <a:gd name="f28" fmla="*/ 4 f18 1"/>
                <a:gd name="f29" fmla="*/ f20 1 f2"/>
                <a:gd name="f30" fmla="*/ f23 1 45"/>
                <a:gd name="f31" fmla="*/ f24 1 6"/>
                <a:gd name="f32" fmla="*/ f25 1 45"/>
                <a:gd name="f33" fmla="*/ f26 1 6"/>
                <a:gd name="f34" fmla="*/ f27 1 45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5" h="6">
                  <a:moveTo>
                    <a:pt x="f8" y="f5"/>
                  </a:moveTo>
                  <a:lnTo>
                    <a:pt x="f8" y="f5"/>
                  </a:lnTo>
                  <a:cubicBezTo>
                    <a:pt x="f5" y="f9"/>
                    <a:pt x="f10" y="f11"/>
                    <a:pt x="f12" y="f7"/>
                  </a:cubicBezTo>
                  <a:lnTo>
                    <a:pt x="f6" y="f11"/>
                  </a:lnTo>
                  <a:cubicBezTo>
                    <a:pt x="f13" y="f14"/>
                    <a:pt x="f11" y="f8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igura a mano libera 16">
              <a:extLst>
                <a:ext uri="{FF2B5EF4-FFF2-40B4-BE49-F238E27FC236}">
                  <a16:creationId xmlns:a16="http://schemas.microsoft.com/office/drawing/2014/main" id="{6F3C83B5-B2BD-4286-A919-F809CD25EC07}"/>
                </a:ext>
              </a:extLst>
            </p:cNvPr>
            <p:cNvSpPr/>
            <p:nvPr/>
          </p:nvSpPr>
          <p:spPr>
            <a:xfrm>
              <a:off x="11809411" y="1531711"/>
              <a:ext cx="4127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"/>
                <a:gd name="f8" fmla="val 42"/>
                <a:gd name="f9" fmla="val 37"/>
                <a:gd name="f10" fmla="val 2"/>
                <a:gd name="f11" fmla="+- 0 0 -90"/>
                <a:gd name="f12" fmla="*/ f3 1 44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44"/>
                <a:gd name="f19" fmla="*/ 42 f15 1"/>
                <a:gd name="f20" fmla="*/ 0 f14 1"/>
                <a:gd name="f21" fmla="*/ 0 f15 1"/>
                <a:gd name="f22" fmla="*/ 3 f14 1"/>
                <a:gd name="f23" fmla="*/ f16 1 f2"/>
                <a:gd name="f24" fmla="*/ f19 1 44"/>
                <a:gd name="f25" fmla="*/ f20 1 3"/>
                <a:gd name="f26" fmla="*/ f21 1 44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44" h="3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igura a mano libera 17">
              <a:extLst>
                <a:ext uri="{FF2B5EF4-FFF2-40B4-BE49-F238E27FC236}">
                  <a16:creationId xmlns:a16="http://schemas.microsoft.com/office/drawing/2014/main" id="{6DE61B13-6B1F-4374-8C48-2BAB626C48B0}"/>
                </a:ext>
              </a:extLst>
            </p:cNvPr>
            <p:cNvSpPr/>
            <p:nvPr/>
          </p:nvSpPr>
          <p:spPr>
            <a:xfrm>
              <a:off x="12003091" y="1537865"/>
              <a:ext cx="7778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5"/>
                <a:gd name="f8" fmla="val 14"/>
                <a:gd name="f9" fmla="+- 0 0 -90"/>
                <a:gd name="f10" fmla="*/ f3 1 82"/>
                <a:gd name="f11" fmla="*/ f4 1 5"/>
                <a:gd name="f12" fmla="+- f7 0 f5"/>
                <a:gd name="f13" fmla="+- f6 0 f5"/>
                <a:gd name="f14" fmla="*/ f9 f0 1"/>
                <a:gd name="f15" fmla="*/ f12 1 5"/>
                <a:gd name="f16" fmla="*/ f13 1 82"/>
                <a:gd name="f17" fmla="*/ 14 f13 1"/>
                <a:gd name="f18" fmla="*/ 5 f12 1"/>
                <a:gd name="f19" fmla="*/ 82 f13 1"/>
                <a:gd name="f20" fmla="*/ 0 f12 1"/>
                <a:gd name="f21" fmla="*/ 0 f13 1"/>
                <a:gd name="f22" fmla="*/ f14 1 f2"/>
                <a:gd name="f23" fmla="*/ f17 1 82"/>
                <a:gd name="f24" fmla="*/ f18 1 5"/>
                <a:gd name="f25" fmla="*/ f19 1 82"/>
                <a:gd name="f26" fmla="*/ f20 1 5"/>
                <a:gd name="f27" fmla="*/ f21 1 8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3"/>
                </a:cxn>
                <a:cxn ang="f32">
                  <a:pos x="f42" y="f43"/>
                </a:cxn>
              </a:cxnLst>
              <a:rect l="f38" t="f41" r="f39" b="f40"/>
              <a:pathLst>
                <a:path w="82" h="5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igura a mano libera 18">
              <a:extLst>
                <a:ext uri="{FF2B5EF4-FFF2-40B4-BE49-F238E27FC236}">
                  <a16:creationId xmlns:a16="http://schemas.microsoft.com/office/drawing/2014/main" id="{3FADBC69-76A4-49AB-8ADB-9D0EA40B72ED}"/>
                </a:ext>
              </a:extLst>
            </p:cNvPr>
            <p:cNvSpPr/>
            <p:nvPr/>
          </p:nvSpPr>
          <p:spPr>
            <a:xfrm>
              <a:off x="11664945" y="1523088"/>
              <a:ext cx="3968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5"/>
                <a:gd name="f8" fmla="val 19"/>
                <a:gd name="f9" fmla="val 4"/>
                <a:gd name="f10" fmla="+- 0 0 -90"/>
                <a:gd name="f11" fmla="*/ f3 1 42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42"/>
                <a:gd name="f18" fmla="*/ 19 f14 1"/>
                <a:gd name="f19" fmla="*/ 4 f13 1"/>
                <a:gd name="f20" fmla="*/ 42 f14 1"/>
                <a:gd name="f21" fmla="*/ 0 f13 1"/>
                <a:gd name="f22" fmla="*/ 0 f14 1"/>
                <a:gd name="f23" fmla="*/ 5 f13 1"/>
                <a:gd name="f24" fmla="*/ f15 1 f2"/>
                <a:gd name="f25" fmla="*/ f18 1 42"/>
                <a:gd name="f26" fmla="*/ f19 1 5"/>
                <a:gd name="f27" fmla="*/ f20 1 42"/>
                <a:gd name="f28" fmla="*/ f21 1 5"/>
                <a:gd name="f29" fmla="*/ f22 1 42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2" h="5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igura a mano libera 19">
              <a:extLst>
                <a:ext uri="{FF2B5EF4-FFF2-40B4-BE49-F238E27FC236}">
                  <a16:creationId xmlns:a16="http://schemas.microsoft.com/office/drawing/2014/main" id="{A182BACD-76F5-4DF3-8A50-2D4A41CA66A8}"/>
                </a:ext>
              </a:extLst>
            </p:cNvPr>
            <p:cNvSpPr/>
            <p:nvPr/>
          </p:nvSpPr>
          <p:spPr>
            <a:xfrm>
              <a:off x="11506196" y="1521863"/>
              <a:ext cx="92070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6"/>
                <a:gd name="f8" fmla="val 81"/>
                <a:gd name="f9" fmla="val 3"/>
                <a:gd name="f10" fmla="val 57"/>
                <a:gd name="f11" fmla="val 1"/>
                <a:gd name="f12" fmla="val 75"/>
                <a:gd name="f13" fmla="val 47"/>
                <a:gd name="f14" fmla="val 22"/>
                <a:gd name="f15" fmla="val 2"/>
                <a:gd name="f16" fmla="val 5"/>
                <a:gd name="f17" fmla="val 24"/>
                <a:gd name="f18" fmla="val 49"/>
                <a:gd name="f19" fmla="val 4"/>
                <a:gd name="f20" fmla="+- 0 0 -90"/>
                <a:gd name="f21" fmla="*/ f3 1 98"/>
                <a:gd name="f22" fmla="*/ f4 1 6"/>
                <a:gd name="f23" fmla="+- f7 0 f5"/>
                <a:gd name="f24" fmla="+- f6 0 f5"/>
                <a:gd name="f25" fmla="*/ f20 f0 1"/>
                <a:gd name="f26" fmla="*/ f23 1 6"/>
                <a:gd name="f27" fmla="*/ f24 1 98"/>
                <a:gd name="f28" fmla="*/ 81 f24 1"/>
                <a:gd name="f29" fmla="*/ 6 f23 1"/>
                <a:gd name="f30" fmla="*/ 75 f24 1"/>
                <a:gd name="f31" fmla="*/ 0 f23 1"/>
                <a:gd name="f32" fmla="*/ 0 f24 1"/>
                <a:gd name="f33" fmla="*/ 5 f23 1"/>
                <a:gd name="f34" fmla="*/ f25 1 f2"/>
                <a:gd name="f35" fmla="*/ f28 1 98"/>
                <a:gd name="f36" fmla="*/ f29 1 6"/>
                <a:gd name="f37" fmla="*/ f30 1 98"/>
                <a:gd name="f38" fmla="*/ f31 1 6"/>
                <a:gd name="f39" fmla="*/ f32 1 98"/>
                <a:gd name="f40" fmla="*/ f33 1 6"/>
                <a:gd name="f41" fmla="*/ 0 1 f27"/>
                <a:gd name="f42" fmla="*/ f6 1 f27"/>
                <a:gd name="f43" fmla="*/ 0 1 f26"/>
                <a:gd name="f44" fmla="*/ f7 1 f26"/>
                <a:gd name="f45" fmla="+- f34 0 f1"/>
                <a:gd name="f46" fmla="*/ f35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98" h="6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5"/>
                  </a:cubicBezTo>
                  <a:cubicBezTo>
                    <a:pt x="f13" y="f5"/>
                    <a:pt x="f14" y="f15"/>
                    <a:pt x="f5" y="f16"/>
                  </a:cubicBezTo>
                  <a:cubicBezTo>
                    <a:pt x="f17" y="f9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igura a mano libera 20">
              <a:extLst>
                <a:ext uri="{FF2B5EF4-FFF2-40B4-BE49-F238E27FC236}">
                  <a16:creationId xmlns:a16="http://schemas.microsoft.com/office/drawing/2014/main" id="{7DD936F7-F4C6-4AF0-B9A1-4A6C397C757D}"/>
                </a:ext>
              </a:extLst>
            </p:cNvPr>
            <p:cNvSpPr/>
            <p:nvPr/>
          </p:nvSpPr>
          <p:spPr>
            <a:xfrm>
              <a:off x="11471276" y="1525557"/>
              <a:ext cx="34920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3"/>
                <a:gd name="f8" fmla="val 11"/>
                <a:gd name="f9" fmla="val 2"/>
                <a:gd name="f10" fmla="val 23"/>
                <a:gd name="f11" fmla="val 1"/>
                <a:gd name="f12" fmla="val 24"/>
                <a:gd name="f13" fmla="val 12"/>
                <a:gd name="f14" fmla="+- 0 0 -90"/>
                <a:gd name="f15" fmla="*/ f3 1 3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36"/>
                <a:gd name="f22" fmla="*/ 0 f18 1"/>
                <a:gd name="f23" fmla="*/ 3 f17 1"/>
                <a:gd name="f24" fmla="*/ 36 f18 1"/>
                <a:gd name="f25" fmla="*/ 0 f17 1"/>
                <a:gd name="f26" fmla="*/ f19 1 f2"/>
                <a:gd name="f27" fmla="*/ f22 1 36"/>
                <a:gd name="f28" fmla="*/ f23 1 3"/>
                <a:gd name="f29" fmla="*/ f24 1 36"/>
                <a:gd name="f30" fmla="*/ f25 1 3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36" h="3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5"/>
                  </a:cubicBezTo>
                  <a:cubicBezTo>
                    <a:pt x="f12" y="f5"/>
                    <a:pt x="f13" y="f11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igura a mano libera 21">
              <a:extLst>
                <a:ext uri="{FF2B5EF4-FFF2-40B4-BE49-F238E27FC236}">
                  <a16:creationId xmlns:a16="http://schemas.microsoft.com/office/drawing/2014/main" id="{ADCCBABE-0FB8-4383-9D94-A35AE2ADB885}"/>
                </a:ext>
              </a:extLst>
            </p:cNvPr>
            <p:cNvSpPr/>
            <p:nvPr/>
          </p:nvSpPr>
          <p:spPr>
            <a:xfrm>
              <a:off x="11710985" y="1529242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5"/>
                <a:gd name="f8" fmla="val 29"/>
                <a:gd name="f9" fmla="val 4"/>
                <a:gd name="f10" fmla="val 23"/>
                <a:gd name="f11" fmla="val 1"/>
                <a:gd name="f12" fmla="val 16"/>
                <a:gd name="f13" fmla="+- 0 0 -90"/>
                <a:gd name="f14" fmla="*/ f3 1 32"/>
                <a:gd name="f15" fmla="*/ f4 1 5"/>
                <a:gd name="f16" fmla="+- f7 0 f5"/>
                <a:gd name="f17" fmla="+- f6 0 f5"/>
                <a:gd name="f18" fmla="*/ f13 f0 1"/>
                <a:gd name="f19" fmla="*/ f16 1 5"/>
                <a:gd name="f20" fmla="*/ f17 1 32"/>
                <a:gd name="f21" fmla="*/ 32 f17 1"/>
                <a:gd name="f22" fmla="*/ 5 f16 1"/>
                <a:gd name="f23" fmla="*/ 0 f17 1"/>
                <a:gd name="f24" fmla="*/ 0 f16 1"/>
                <a:gd name="f25" fmla="*/ 16 f17 1"/>
                <a:gd name="f26" fmla="*/ f18 1 f2"/>
                <a:gd name="f27" fmla="*/ f21 1 32"/>
                <a:gd name="f28" fmla="*/ f22 1 5"/>
                <a:gd name="f29" fmla="*/ f23 1 32"/>
                <a:gd name="f30" fmla="*/ f24 1 5"/>
                <a:gd name="f31" fmla="*/ f25 1 32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7"/>
                </a:cxn>
                <a:cxn ang="f36">
                  <a:pos x="f46" y="f47"/>
                </a:cxn>
              </a:cxnLst>
              <a:rect l="f42" t="f45" r="f43" b="f44"/>
              <a:pathLst>
                <a:path w="32" h="5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5" y="f5"/>
                  </a:cubicBezTo>
                  <a:lnTo>
                    <a:pt x="f12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igura a mano libera 22">
              <a:extLst>
                <a:ext uri="{FF2B5EF4-FFF2-40B4-BE49-F238E27FC236}">
                  <a16:creationId xmlns:a16="http://schemas.microsoft.com/office/drawing/2014/main" id="{092580D8-AD19-4B8F-82B5-9C65D99FA851}"/>
                </a:ext>
              </a:extLst>
            </p:cNvPr>
            <p:cNvSpPr/>
            <p:nvPr/>
          </p:nvSpPr>
          <p:spPr>
            <a:xfrm>
              <a:off x="11691939" y="1532936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35"/>
                <a:gd name="f9" fmla="+- 0 0 -90"/>
                <a:gd name="f10" fmla="*/ f3 1 36"/>
                <a:gd name="f11" fmla="*/ f4 1 1"/>
                <a:gd name="f12" fmla="+- f7 0 f5"/>
                <a:gd name="f13" fmla="+- f6 0 f5"/>
                <a:gd name="f14" fmla="*/ f9 f0 1"/>
                <a:gd name="f15" fmla="*/ f13 1 36"/>
                <a:gd name="f16" fmla="*/ 36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6"/>
                <a:gd name="f25" fmla="*/ f18 1 36"/>
                <a:gd name="f26" fmla="*/ f19 1 36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6" h="1">
                  <a:moveTo>
                    <a:pt x="f6" y="f7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igura a mano libera 23">
              <a:extLst>
                <a:ext uri="{FF2B5EF4-FFF2-40B4-BE49-F238E27FC236}">
                  <a16:creationId xmlns:a16="http://schemas.microsoft.com/office/drawing/2014/main" id="{685EA8D2-482D-427E-BD9B-C2D7AEE660C7}"/>
                </a:ext>
              </a:extLst>
            </p:cNvPr>
            <p:cNvSpPr/>
            <p:nvPr/>
          </p:nvSpPr>
          <p:spPr>
            <a:xfrm>
              <a:off x="1174115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62"/>
                <a:gd name="f8" fmla="val 1905"/>
                <a:gd name="f9" fmla="val 2857"/>
                <a:gd name="f10" fmla="+- 0 0 -90"/>
                <a:gd name="f11" fmla="abs f3"/>
                <a:gd name="f12" fmla="abs f4"/>
                <a:gd name="f13" fmla="abs f5"/>
                <a:gd name="f14" fmla="*/ f3 1 4762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4762"/>
                <a:gd name="f22" fmla="*/ f15 1 0"/>
                <a:gd name="f23" fmla="*/ f17 1 f2"/>
                <a:gd name="f24" fmla="*/ f18 1 4762"/>
                <a:gd name="f25" fmla="*/ f19 1 21600"/>
                <a:gd name="f26" fmla="*/ 21600 f19 1"/>
                <a:gd name="f27" fmla="*/ 4762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4 1"/>
                <a:gd name="f35" fmla="*/ f27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4762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9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igura a mano libera 24">
              <a:extLst>
                <a:ext uri="{FF2B5EF4-FFF2-40B4-BE49-F238E27FC236}">
                  <a16:creationId xmlns:a16="http://schemas.microsoft.com/office/drawing/2014/main" id="{F3C955EC-E16B-4000-98F5-57AFEB45CD93}"/>
                </a:ext>
              </a:extLst>
            </p:cNvPr>
            <p:cNvSpPr/>
            <p:nvPr/>
          </p:nvSpPr>
          <p:spPr>
            <a:xfrm>
              <a:off x="11841159" y="1537865"/>
              <a:ext cx="71432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9"/>
                <a:gd name="f8" fmla="val 51"/>
                <a:gd name="f9" fmla="val 3"/>
                <a:gd name="f10" fmla="val 5"/>
                <a:gd name="f11" fmla="val 49"/>
                <a:gd name="f12" fmla="val 66"/>
                <a:gd name="f13" fmla="val 6"/>
                <a:gd name="f14" fmla="val 38"/>
                <a:gd name="f15" fmla="val 4"/>
                <a:gd name="f16" fmla="+- 0 0 -90"/>
                <a:gd name="f17" fmla="*/ f3 1 75"/>
                <a:gd name="f18" fmla="*/ f4 1 9"/>
                <a:gd name="f19" fmla="+- f7 0 f5"/>
                <a:gd name="f20" fmla="+- f6 0 f5"/>
                <a:gd name="f21" fmla="*/ f16 f0 1"/>
                <a:gd name="f22" fmla="*/ f20 1 75"/>
                <a:gd name="f23" fmla="*/ f19 1 9"/>
                <a:gd name="f24" fmla="*/ 75 f20 1"/>
                <a:gd name="f25" fmla="*/ 0 f19 1"/>
                <a:gd name="f26" fmla="*/ 49 f20 1"/>
                <a:gd name="f27" fmla="*/ 9 f19 1"/>
                <a:gd name="f28" fmla="*/ f21 1 f2"/>
                <a:gd name="f29" fmla="*/ f24 1 75"/>
                <a:gd name="f30" fmla="*/ f25 1 9"/>
                <a:gd name="f31" fmla="*/ f26 1 75"/>
                <a:gd name="f32" fmla="*/ f27 1 9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75" h="9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5" y="f10"/>
                    <a:pt x="f11" y="f7"/>
                  </a:cubicBezTo>
                  <a:cubicBezTo>
                    <a:pt x="f12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igura a mano libera 25">
              <a:extLst>
                <a:ext uri="{FF2B5EF4-FFF2-40B4-BE49-F238E27FC236}">
                  <a16:creationId xmlns:a16="http://schemas.microsoft.com/office/drawing/2014/main" id="{79F29460-66FC-49E4-8534-64D62AE1E4B1}"/>
                </a:ext>
              </a:extLst>
            </p:cNvPr>
            <p:cNvSpPr/>
            <p:nvPr/>
          </p:nvSpPr>
          <p:spPr>
            <a:xfrm>
              <a:off x="11764963" y="1535396"/>
              <a:ext cx="4444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"/>
                <a:gd name="f8" fmla="val 3"/>
                <a:gd name="f9" fmla="val 44"/>
                <a:gd name="f10" fmla="val 43"/>
                <a:gd name="f11" fmla="val 35"/>
                <a:gd name="f12" fmla="val 1"/>
                <a:gd name="f13" fmla="+- 0 0 -90"/>
                <a:gd name="f14" fmla="*/ f3 1 47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47"/>
                <a:gd name="f21" fmla="*/ 0 f17 1"/>
                <a:gd name="f22" fmla="*/ 3 f16 1"/>
                <a:gd name="f23" fmla="*/ 44 f17 1"/>
                <a:gd name="f24" fmla="*/ 4 f16 1"/>
                <a:gd name="f25" fmla="*/ 47 f17 1"/>
                <a:gd name="f26" fmla="*/ 0 f16 1"/>
                <a:gd name="f27" fmla="*/ f18 1 f2"/>
                <a:gd name="f28" fmla="*/ f21 1 47"/>
                <a:gd name="f29" fmla="*/ f22 1 4"/>
                <a:gd name="f30" fmla="*/ f23 1 47"/>
                <a:gd name="f31" fmla="*/ f24 1 4"/>
                <a:gd name="f32" fmla="*/ f25 1 47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47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igura a mano libera 26">
              <a:extLst>
                <a:ext uri="{FF2B5EF4-FFF2-40B4-BE49-F238E27FC236}">
                  <a16:creationId xmlns:a16="http://schemas.microsoft.com/office/drawing/2014/main" id="{72E291C9-64A2-47DD-B134-66D53C775472}"/>
                </a:ext>
              </a:extLst>
            </p:cNvPr>
            <p:cNvSpPr/>
            <p:nvPr/>
          </p:nvSpPr>
          <p:spPr>
            <a:xfrm>
              <a:off x="11744325" y="1537865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"/>
                <a:gd name="f8" fmla="val 5"/>
                <a:gd name="f9" fmla="+- 0 0 -90"/>
                <a:gd name="f10" fmla="*/ f3 1 22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22"/>
                <a:gd name="f17" fmla="*/ 0 f13 1"/>
                <a:gd name="f18" fmla="*/ 2 f12 1"/>
                <a:gd name="f19" fmla="*/ 22 f13 1"/>
                <a:gd name="f20" fmla="*/ 0 f12 1"/>
                <a:gd name="f21" fmla="*/ 5 f13 1"/>
                <a:gd name="f22" fmla="*/ f14 1 f2"/>
                <a:gd name="f23" fmla="*/ f17 1 22"/>
                <a:gd name="f24" fmla="*/ f18 1 2"/>
                <a:gd name="f25" fmla="*/ f19 1 22"/>
                <a:gd name="f26" fmla="*/ f20 1 2"/>
                <a:gd name="f27" fmla="*/ f21 1 2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22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igura a mano libera 27">
              <a:extLst>
                <a:ext uri="{FF2B5EF4-FFF2-40B4-BE49-F238E27FC236}">
                  <a16:creationId xmlns:a16="http://schemas.microsoft.com/office/drawing/2014/main" id="{7995C66A-459B-4A56-B331-BEEF0B7FC2E5}"/>
                </a:ext>
              </a:extLst>
            </p:cNvPr>
            <p:cNvSpPr/>
            <p:nvPr/>
          </p:nvSpPr>
          <p:spPr>
            <a:xfrm>
              <a:off x="11482385" y="1531711"/>
              <a:ext cx="8572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4"/>
                <a:gd name="f8" fmla="val 63"/>
                <a:gd name="f9" fmla="val 44"/>
                <a:gd name="f10" fmla="val 2"/>
                <a:gd name="f11" fmla="val 23"/>
                <a:gd name="f12" fmla="val 25"/>
                <a:gd name="f13" fmla="val 3"/>
                <a:gd name="f14" fmla="val 51"/>
                <a:gd name="f15" fmla="val 76"/>
                <a:gd name="f16" fmla="val 79"/>
                <a:gd name="f17" fmla="+- 0 0 -90"/>
                <a:gd name="f18" fmla="*/ f3 1 90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90"/>
                <a:gd name="f25" fmla="*/ 63 f21 1"/>
                <a:gd name="f26" fmla="*/ 0 f20 1"/>
                <a:gd name="f27" fmla="*/ 0 f21 1"/>
                <a:gd name="f28" fmla="*/ 2 f20 1"/>
                <a:gd name="f29" fmla="*/ 76 f21 1"/>
                <a:gd name="f30" fmla="*/ 4 f20 1"/>
                <a:gd name="f31" fmla="*/ f22 1 f2"/>
                <a:gd name="f32" fmla="*/ f25 1 90"/>
                <a:gd name="f33" fmla="*/ f26 1 4"/>
                <a:gd name="f34" fmla="*/ f27 1 90"/>
                <a:gd name="f35" fmla="*/ f28 1 4"/>
                <a:gd name="f36" fmla="*/ f29 1 90"/>
                <a:gd name="f37" fmla="*/ f30 1 4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90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10"/>
                  </a:cubicBezTo>
                  <a:cubicBezTo>
                    <a:pt x="f12" y="f13"/>
                    <a:pt x="f14" y="f7"/>
                    <a:pt x="f15" y="f7"/>
                  </a:cubicBezTo>
                  <a:cubicBezTo>
                    <a:pt x="f16" y="f10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igura a mano libera 28">
              <a:extLst>
                <a:ext uri="{FF2B5EF4-FFF2-40B4-BE49-F238E27FC236}">
                  <a16:creationId xmlns:a16="http://schemas.microsoft.com/office/drawing/2014/main" id="{214770BC-9226-47C6-844E-03402BB1A711}"/>
                </a:ext>
              </a:extLst>
            </p:cNvPr>
            <p:cNvSpPr/>
            <p:nvPr/>
          </p:nvSpPr>
          <p:spPr>
            <a:xfrm>
              <a:off x="11626852" y="1532936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0 f12 1"/>
                <a:gd name="f18" fmla="*/ 0 f13 1"/>
                <a:gd name="f19" fmla="*/ 1 f12 1"/>
                <a:gd name="f20" fmla="*/ 0 1 f12"/>
                <a:gd name="f21" fmla="*/ f7 1 f12"/>
                <a:gd name="f22" fmla="*/ f14 1 f2"/>
                <a:gd name="f23" fmla="*/ f16 1 5"/>
                <a:gd name="f24" fmla="*/ f18 1 5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5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6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igura a mano libera 29">
              <a:extLst>
                <a:ext uri="{FF2B5EF4-FFF2-40B4-BE49-F238E27FC236}">
                  <a16:creationId xmlns:a16="http://schemas.microsoft.com/office/drawing/2014/main" id="{33EB31CF-E525-4A8C-ADF4-19C7D9967BBC}"/>
                </a:ext>
              </a:extLst>
            </p:cNvPr>
            <p:cNvSpPr/>
            <p:nvPr/>
          </p:nvSpPr>
          <p:spPr>
            <a:xfrm>
              <a:off x="1126172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0 f13 1"/>
                <a:gd name="f17" fmla="*/ 0 f12 1"/>
                <a:gd name="f18" fmla="*/ 4 f13 1"/>
                <a:gd name="f19" fmla="*/ 1 f12 1"/>
                <a:gd name="f20" fmla="*/ 5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cubicBezTo>
                    <a:pt x="f8" y="f7"/>
                    <a:pt x="f8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igura a mano libera 30">
              <a:extLst>
                <a:ext uri="{FF2B5EF4-FFF2-40B4-BE49-F238E27FC236}">
                  <a16:creationId xmlns:a16="http://schemas.microsoft.com/office/drawing/2014/main" id="{1DF7A719-A699-4230-9A6F-C64E93F1C14B}"/>
                </a:ext>
              </a:extLst>
            </p:cNvPr>
            <p:cNvSpPr/>
            <p:nvPr/>
          </p:nvSpPr>
          <p:spPr>
            <a:xfrm>
              <a:off x="11553828" y="1534171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6"/>
                <a:gd name="f9" fmla="val 25"/>
                <a:gd name="f10" fmla="val 36"/>
                <a:gd name="f11" fmla="val 1"/>
                <a:gd name="f12" fmla="val 33"/>
                <a:gd name="f13" fmla="val 18"/>
                <a:gd name="f14" fmla="+- 0 0 -90"/>
                <a:gd name="f15" fmla="*/ f3 1 47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47"/>
                <a:gd name="f22" fmla="*/ 6 f18 1"/>
                <a:gd name="f23" fmla="*/ 2 f17 1"/>
                <a:gd name="f24" fmla="*/ 47 f18 1"/>
                <a:gd name="f25" fmla="*/ 0 f17 1"/>
                <a:gd name="f26" fmla="*/ 2 f18 1"/>
                <a:gd name="f27" fmla="*/ 1 f17 1"/>
                <a:gd name="f28" fmla="*/ f19 1 f2"/>
                <a:gd name="f29" fmla="*/ f22 1 47"/>
                <a:gd name="f30" fmla="*/ f23 1 2"/>
                <a:gd name="f31" fmla="*/ f24 1 47"/>
                <a:gd name="f32" fmla="*/ f25 1 2"/>
                <a:gd name="f33" fmla="*/ f26 1 47"/>
                <a:gd name="f34" fmla="*/ f27 1 2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7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6" y="f5"/>
                  </a:cubicBezTo>
                  <a:cubicBezTo>
                    <a:pt x="f12" y="f5"/>
                    <a:pt x="f13" y="f11"/>
                    <a:pt x="f7" y="f11"/>
                  </a:cubicBezTo>
                  <a:cubicBezTo>
                    <a:pt x="f5" y="f11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igura a mano libera 31">
              <a:extLst>
                <a:ext uri="{FF2B5EF4-FFF2-40B4-BE49-F238E27FC236}">
                  <a16:creationId xmlns:a16="http://schemas.microsoft.com/office/drawing/2014/main" id="{C26CBB3C-ED3A-41C7-BF4D-1E61F23E6421}"/>
                </a:ext>
              </a:extLst>
            </p:cNvPr>
            <p:cNvSpPr/>
            <p:nvPr/>
          </p:nvSpPr>
          <p:spPr>
            <a:xfrm>
              <a:off x="11409361" y="1529242"/>
              <a:ext cx="31747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3"/>
                <a:gd name="f8" fmla="val 1"/>
                <a:gd name="f9" fmla="val 10"/>
                <a:gd name="f10" fmla="val 2"/>
                <a:gd name="f11" fmla="val 21"/>
                <a:gd name="f12" fmla="val 23"/>
                <a:gd name="f13" fmla="+- 0 0 -90"/>
                <a:gd name="f14" fmla="*/ f3 1 33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33"/>
                <a:gd name="f21" fmla="*/ 0 f17 1"/>
                <a:gd name="f22" fmla="*/ 1 f16 1"/>
                <a:gd name="f23" fmla="*/ 33 f17 1"/>
                <a:gd name="f24" fmla="*/ 3 f16 1"/>
                <a:gd name="f25" fmla="*/ f18 1 f2"/>
                <a:gd name="f26" fmla="*/ f21 1 33"/>
                <a:gd name="f27" fmla="*/ f22 1 3"/>
                <a:gd name="f28" fmla="*/ f23 1 33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33" h="3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7"/>
                    <a:pt x="f6" y="f7"/>
                  </a:cubicBezTo>
                  <a:cubicBezTo>
                    <a:pt x="f12" y="f10"/>
                    <a:pt x="f7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igura a mano libera 32">
              <a:extLst>
                <a:ext uri="{FF2B5EF4-FFF2-40B4-BE49-F238E27FC236}">
                  <a16:creationId xmlns:a16="http://schemas.microsoft.com/office/drawing/2014/main" id="{B075FAD3-CDB1-4231-BEEF-31306C265AEB}"/>
                </a:ext>
              </a:extLst>
            </p:cNvPr>
            <p:cNvSpPr/>
            <p:nvPr/>
          </p:nvSpPr>
          <p:spPr>
            <a:xfrm>
              <a:off x="11618915" y="1531711"/>
              <a:ext cx="634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3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3 f13 1"/>
                <a:gd name="f17" fmla="*/ 1 f12 1"/>
                <a:gd name="f18" fmla="*/ 6 f13 1"/>
                <a:gd name="f19" fmla="*/ 0 1 f12"/>
                <a:gd name="f20" fmla="*/ f7 1 f12"/>
                <a:gd name="f21" fmla="*/ f14 1 f2"/>
                <a:gd name="f22" fmla="*/ f16 1 6"/>
                <a:gd name="f23" fmla="*/ f18 1 6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6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5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igura a mano libera 33">
              <a:extLst>
                <a:ext uri="{FF2B5EF4-FFF2-40B4-BE49-F238E27FC236}">
                  <a16:creationId xmlns:a16="http://schemas.microsoft.com/office/drawing/2014/main" id="{39BD0A1B-E6D3-41D9-AF21-9C8FCCB5CD7D}"/>
                </a:ext>
              </a:extLst>
            </p:cNvPr>
            <p:cNvSpPr/>
            <p:nvPr/>
          </p:nvSpPr>
          <p:spPr>
            <a:xfrm>
              <a:off x="11598277" y="1531711"/>
              <a:ext cx="2857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"/>
                <a:gd name="f8" fmla="val 25"/>
                <a:gd name="f9" fmla="val 15"/>
                <a:gd name="f10" fmla="val 1"/>
                <a:gd name="f11" fmla="val 8"/>
                <a:gd name="f12" fmla="val 2"/>
                <a:gd name="f13" fmla="val 11"/>
                <a:gd name="f14" fmla="val 22"/>
                <a:gd name="f15" fmla="val 29"/>
                <a:gd name="f16" fmla="val 27"/>
                <a:gd name="f17" fmla="+- 0 0 -90"/>
                <a:gd name="f18" fmla="*/ f3 1 31"/>
                <a:gd name="f19" fmla="*/ f4 1 3"/>
                <a:gd name="f20" fmla="+- f7 0 f5"/>
                <a:gd name="f21" fmla="+- f6 0 f5"/>
                <a:gd name="f22" fmla="*/ f17 f0 1"/>
                <a:gd name="f23" fmla="*/ f20 1 3"/>
                <a:gd name="f24" fmla="*/ f21 1 31"/>
                <a:gd name="f25" fmla="*/ 25 f21 1"/>
                <a:gd name="f26" fmla="*/ 0 f20 1"/>
                <a:gd name="f27" fmla="*/ 0 f21 1"/>
                <a:gd name="f28" fmla="*/ 3 f20 1"/>
                <a:gd name="f29" fmla="*/ 31 f21 1"/>
                <a:gd name="f30" fmla="*/ 2 f20 1"/>
                <a:gd name="f31" fmla="*/ f22 1 f2"/>
                <a:gd name="f32" fmla="*/ f25 1 31"/>
                <a:gd name="f33" fmla="*/ f26 1 3"/>
                <a:gd name="f34" fmla="*/ f27 1 31"/>
                <a:gd name="f35" fmla="*/ f28 1 3"/>
                <a:gd name="f36" fmla="*/ f29 1 31"/>
                <a:gd name="f37" fmla="*/ f30 1 3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31" h="3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2"/>
                    <a:pt x="f5" y="f7"/>
                  </a:cubicBezTo>
                  <a:cubicBezTo>
                    <a:pt x="f13" y="f7"/>
                    <a:pt x="f14" y="f12"/>
                    <a:pt x="f6" y="f12"/>
                  </a:cubicBezTo>
                  <a:cubicBezTo>
                    <a:pt x="f15" y="f10"/>
                    <a:pt x="f1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igura a mano libera 34">
              <a:extLst>
                <a:ext uri="{FF2B5EF4-FFF2-40B4-BE49-F238E27FC236}">
                  <a16:creationId xmlns:a16="http://schemas.microsoft.com/office/drawing/2014/main" id="{DB6DDC97-E62C-4890-A068-B3B595180C5A}"/>
                </a:ext>
              </a:extLst>
            </p:cNvPr>
            <p:cNvSpPr/>
            <p:nvPr/>
          </p:nvSpPr>
          <p:spPr>
            <a:xfrm>
              <a:off x="11137904" y="1534171"/>
              <a:ext cx="188915" cy="23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"/>
                <a:gd name="f7" fmla="val 27"/>
                <a:gd name="f8" fmla="val 60"/>
                <a:gd name="f9" fmla="val 63"/>
                <a:gd name="f10" fmla="val 23"/>
                <a:gd name="f11" fmla="val 113"/>
                <a:gd name="f12" fmla="val 19"/>
                <a:gd name="f13" fmla="val 156"/>
                <a:gd name="f14" fmla="val 24"/>
                <a:gd name="f15" fmla="val 21"/>
                <a:gd name="f16" fmla="val 171"/>
                <a:gd name="f17" fmla="val 7"/>
                <a:gd name="f18" fmla="val 134"/>
                <a:gd name="f19" fmla="val 133"/>
                <a:gd name="f20" fmla="val 2"/>
                <a:gd name="f21" fmla="val 3"/>
                <a:gd name="f22" fmla="val 89"/>
                <a:gd name="f23" fmla="val 6"/>
                <a:gd name="f24" fmla="val 104"/>
                <a:gd name="f25" fmla="val 8"/>
                <a:gd name="f26" fmla="val 186"/>
                <a:gd name="f27" fmla="val 11"/>
                <a:gd name="f28" fmla="val 149"/>
                <a:gd name="f29" fmla="val 14"/>
                <a:gd name="f30" fmla="val 91"/>
                <a:gd name="f31" fmla="val 16"/>
                <a:gd name="f32" fmla="val 102"/>
                <a:gd name="f33" fmla="val 13"/>
                <a:gd name="f34" fmla="val 74"/>
                <a:gd name="f35" fmla="val 97"/>
                <a:gd name="f36" fmla="val 18"/>
                <a:gd name="f37" fmla="val 25"/>
                <a:gd name="f38" fmla="val 64"/>
                <a:gd name="f39" fmla="val 46"/>
                <a:gd name="f40" fmla="val 26"/>
                <a:gd name="f41" fmla="+- 0 0 -90"/>
                <a:gd name="f42" fmla="*/ f3 1 198"/>
                <a:gd name="f43" fmla="*/ f4 1 27"/>
                <a:gd name="f44" fmla="+- f7 0 f5"/>
                <a:gd name="f45" fmla="+- f6 0 f5"/>
                <a:gd name="f46" fmla="*/ f41 f0 1"/>
                <a:gd name="f47" fmla="*/ f45 1 198"/>
                <a:gd name="f48" fmla="*/ f44 1 27"/>
                <a:gd name="f49" fmla="*/ 60 f45 1"/>
                <a:gd name="f50" fmla="*/ 27 f44 1"/>
                <a:gd name="f51" fmla="*/ 156 f45 1"/>
                <a:gd name="f52" fmla="*/ 24 f44 1"/>
                <a:gd name="f53" fmla="*/ 134 f45 1"/>
                <a:gd name="f54" fmla="*/ 0 f44 1"/>
                <a:gd name="f55" fmla="*/ 89 f45 1"/>
                <a:gd name="f56" fmla="*/ 6 f44 1"/>
                <a:gd name="f57" fmla="*/ 149 f45 1"/>
                <a:gd name="f58" fmla="*/ 14 f44 1"/>
                <a:gd name="f59" fmla="*/ 74 f45 1"/>
                <a:gd name="f60" fmla="*/ 11 f44 1"/>
                <a:gd name="f61" fmla="*/ 13 f45 1"/>
                <a:gd name="f62" fmla="*/ 25 f44 1"/>
                <a:gd name="f63" fmla="*/ 63 f45 1"/>
                <a:gd name="f64" fmla="*/ 23 f44 1"/>
                <a:gd name="f65" fmla="*/ f46 1 f2"/>
                <a:gd name="f66" fmla="*/ f49 1 198"/>
                <a:gd name="f67" fmla="*/ f50 1 27"/>
                <a:gd name="f68" fmla="*/ f51 1 198"/>
                <a:gd name="f69" fmla="*/ f52 1 27"/>
                <a:gd name="f70" fmla="*/ f53 1 198"/>
                <a:gd name="f71" fmla="*/ f54 1 27"/>
                <a:gd name="f72" fmla="*/ f55 1 198"/>
                <a:gd name="f73" fmla="*/ f56 1 27"/>
                <a:gd name="f74" fmla="*/ f57 1 198"/>
                <a:gd name="f75" fmla="*/ f58 1 27"/>
                <a:gd name="f76" fmla="*/ f59 1 198"/>
                <a:gd name="f77" fmla="*/ f60 1 27"/>
                <a:gd name="f78" fmla="*/ f61 1 198"/>
                <a:gd name="f79" fmla="*/ f62 1 27"/>
                <a:gd name="f80" fmla="*/ f63 1 198"/>
                <a:gd name="f81" fmla="*/ f64 1 27"/>
                <a:gd name="f82" fmla="*/ 0 1 f47"/>
                <a:gd name="f83" fmla="*/ f6 1 f47"/>
                <a:gd name="f84" fmla="*/ 0 1 f48"/>
                <a:gd name="f85" fmla="*/ f7 1 f48"/>
                <a:gd name="f86" fmla="+- f65 0 f1"/>
                <a:gd name="f87" fmla="*/ f66 1 f47"/>
                <a:gd name="f88" fmla="*/ f67 1 f48"/>
                <a:gd name="f89" fmla="*/ f68 1 f47"/>
                <a:gd name="f90" fmla="*/ f69 1 f48"/>
                <a:gd name="f91" fmla="*/ f70 1 f47"/>
                <a:gd name="f92" fmla="*/ f71 1 f48"/>
                <a:gd name="f93" fmla="*/ f72 1 f47"/>
                <a:gd name="f94" fmla="*/ f73 1 f48"/>
                <a:gd name="f95" fmla="*/ f74 1 f47"/>
                <a:gd name="f96" fmla="*/ f75 1 f48"/>
                <a:gd name="f97" fmla="*/ f76 1 f47"/>
                <a:gd name="f98" fmla="*/ f77 1 f48"/>
                <a:gd name="f99" fmla="*/ f78 1 f47"/>
                <a:gd name="f100" fmla="*/ f79 1 f48"/>
                <a:gd name="f101" fmla="*/ f80 1 f47"/>
                <a:gd name="f102" fmla="*/ f81 1 f48"/>
                <a:gd name="f103" fmla="*/ f82 f42 1"/>
                <a:gd name="f104" fmla="*/ f83 f42 1"/>
                <a:gd name="f105" fmla="*/ f85 f43 1"/>
                <a:gd name="f106" fmla="*/ f84 f43 1"/>
                <a:gd name="f107" fmla="*/ f87 f42 1"/>
                <a:gd name="f108" fmla="*/ f88 f43 1"/>
                <a:gd name="f109" fmla="*/ f89 f42 1"/>
                <a:gd name="f110" fmla="*/ f90 f43 1"/>
                <a:gd name="f111" fmla="*/ f91 f42 1"/>
                <a:gd name="f112" fmla="*/ f92 f43 1"/>
                <a:gd name="f113" fmla="*/ f93 f42 1"/>
                <a:gd name="f114" fmla="*/ f94 f43 1"/>
                <a:gd name="f115" fmla="*/ f95 f42 1"/>
                <a:gd name="f116" fmla="*/ f96 f43 1"/>
                <a:gd name="f117" fmla="*/ f97 f42 1"/>
                <a:gd name="f118" fmla="*/ f98 f43 1"/>
                <a:gd name="f119" fmla="*/ f99 f42 1"/>
                <a:gd name="f120" fmla="*/ f100 f43 1"/>
                <a:gd name="f121" fmla="*/ f101 f42 1"/>
                <a:gd name="f122" fmla="*/ f102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07" y="f108"/>
                </a:cxn>
                <a:cxn ang="f86">
                  <a:pos x="f107" y="f108"/>
                </a:cxn>
                <a:cxn ang="f86">
                  <a:pos x="f109" y="f110"/>
                </a:cxn>
                <a:cxn ang="f86">
                  <a:pos x="f111" y="f112"/>
                </a:cxn>
                <a:cxn ang="f86">
                  <a:pos x="f113" y="f114"/>
                </a:cxn>
                <a:cxn ang="f86">
                  <a:pos x="f115" y="f116"/>
                </a:cxn>
                <a:cxn ang="f86">
                  <a:pos x="f117" y="f118"/>
                </a:cxn>
                <a:cxn ang="f86">
                  <a:pos x="f119" y="f120"/>
                </a:cxn>
                <a:cxn ang="f86">
                  <a:pos x="f121" y="f122"/>
                </a:cxn>
                <a:cxn ang="f86">
                  <a:pos x="f107" y="f108"/>
                </a:cxn>
              </a:cxnLst>
              <a:rect l="f103" t="f106" r="f104" b="f105"/>
              <a:pathLst>
                <a:path w="198" h="27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16" y="f17"/>
                    <a:pt x="f18" y="f5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27"/>
                  </a:cubicBezTo>
                  <a:cubicBezTo>
                    <a:pt x="f35" y="f31"/>
                    <a:pt x="f5" y="f36"/>
                    <a:pt x="f33" y="f37"/>
                  </a:cubicBezTo>
                  <a:lnTo>
                    <a:pt x="f9" y="f10"/>
                  </a:lnTo>
                  <a:cubicBezTo>
                    <a:pt x="f38" y="f14"/>
                    <a:pt x="f39" y="f4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igura a mano libera 35">
              <a:extLst>
                <a:ext uri="{FF2B5EF4-FFF2-40B4-BE49-F238E27FC236}">
                  <a16:creationId xmlns:a16="http://schemas.microsoft.com/office/drawing/2014/main" id="{F4029326-5137-4CF5-8E9E-E6DCA7F88E13}"/>
                </a:ext>
              </a:extLst>
            </p:cNvPr>
            <p:cNvSpPr/>
            <p:nvPr/>
          </p:nvSpPr>
          <p:spPr>
            <a:xfrm>
              <a:off x="11266486" y="1529242"/>
              <a:ext cx="9525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6"/>
                <a:gd name="f8" fmla="val 82"/>
                <a:gd name="f9" fmla="val 79"/>
                <a:gd name="f10" fmla="val 5"/>
                <a:gd name="f11" fmla="val 65"/>
                <a:gd name="f12" fmla="val 4"/>
                <a:gd name="f13" fmla="val 38"/>
                <a:gd name="f14" fmla="val 8"/>
                <a:gd name="f15" fmla="val 2"/>
                <a:gd name="f16" fmla="val 88"/>
                <a:gd name="f17" fmla="+- 0 0 -90"/>
                <a:gd name="f18" fmla="*/ f3 1 100"/>
                <a:gd name="f19" fmla="*/ f4 1 6"/>
                <a:gd name="f20" fmla="+- f7 0 f5"/>
                <a:gd name="f21" fmla="+- f6 0 f5"/>
                <a:gd name="f22" fmla="*/ f17 f0 1"/>
                <a:gd name="f23" fmla="*/ f20 1 6"/>
                <a:gd name="f24" fmla="*/ f21 1 100"/>
                <a:gd name="f25" fmla="*/ 82 f21 1"/>
                <a:gd name="f26" fmla="*/ 6 f20 1"/>
                <a:gd name="f27" fmla="*/ 100 f21 1"/>
                <a:gd name="f28" fmla="*/ 38 f21 1"/>
                <a:gd name="f29" fmla="*/ 0 f20 1"/>
                <a:gd name="f30" fmla="*/ 0 f21 1"/>
                <a:gd name="f31" fmla="*/ 5 f20 1"/>
                <a:gd name="f32" fmla="*/ 88 f21 1"/>
                <a:gd name="f33" fmla="*/ f22 1 f2"/>
                <a:gd name="f34" fmla="*/ f25 1 100"/>
                <a:gd name="f35" fmla="*/ f26 1 6"/>
                <a:gd name="f36" fmla="*/ f27 1 100"/>
                <a:gd name="f37" fmla="*/ f28 1 100"/>
                <a:gd name="f38" fmla="*/ f29 1 6"/>
                <a:gd name="f39" fmla="*/ f30 1 100"/>
                <a:gd name="f40" fmla="*/ f31 1 6"/>
                <a:gd name="f41" fmla="*/ f32 1 100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4"/>
                <a:gd name="f51" fmla="*/ f38 1 f23"/>
                <a:gd name="f52" fmla="*/ f39 1 f24"/>
                <a:gd name="f53" fmla="*/ f40 1 f23"/>
                <a:gd name="f54" fmla="*/ f41 1 f24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0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0"/>
                </a:cxn>
                <a:cxn ang="f46">
                  <a:pos x="f59" y="f60"/>
                </a:cxn>
              </a:cxnLst>
              <a:rect l="f55" t="f58" r="f56" b="f57"/>
              <a:pathLst>
                <a:path w="100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5" y="f12"/>
                    <a:pt x="f5" y="f10"/>
                  </a:cubicBezTo>
                  <a:lnTo>
                    <a:pt x="f16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igura a mano libera 36">
              <a:extLst>
                <a:ext uri="{FF2B5EF4-FFF2-40B4-BE49-F238E27FC236}">
                  <a16:creationId xmlns:a16="http://schemas.microsoft.com/office/drawing/2014/main" id="{5E06BB00-858B-4C74-8662-D5D92142AEB8}"/>
                </a:ext>
              </a:extLst>
            </p:cNvPr>
            <p:cNvSpPr/>
            <p:nvPr/>
          </p:nvSpPr>
          <p:spPr>
            <a:xfrm>
              <a:off x="11361740" y="1531711"/>
              <a:ext cx="134938" cy="123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14"/>
                <a:gd name="f8" fmla="val 80"/>
                <a:gd name="f9" fmla="val 3"/>
                <a:gd name="f10" fmla="val 66"/>
                <a:gd name="f11" fmla="val 7"/>
                <a:gd name="f12" fmla="val 23"/>
                <a:gd name="f13" fmla="val 9"/>
                <a:gd name="f14" fmla="val 49"/>
                <a:gd name="f15" fmla="val 102"/>
                <a:gd name="f16" fmla="val 86"/>
                <a:gd name="f17" fmla="val 10"/>
                <a:gd name="f18" fmla="val 118"/>
                <a:gd name="f19" fmla="val 8"/>
                <a:gd name="f20" fmla="val 33"/>
                <a:gd name="f21" fmla="val 6"/>
                <a:gd name="f22" fmla="val 81"/>
                <a:gd name="f23" fmla="val 97"/>
                <a:gd name="f24" fmla="val 112"/>
                <a:gd name="f25" fmla="val 2"/>
                <a:gd name="f26" fmla="val 127"/>
                <a:gd name="f27" fmla="val 111"/>
                <a:gd name="f28" fmla="val 1"/>
                <a:gd name="f29" fmla="val 83"/>
                <a:gd name="f30" fmla="val 85"/>
                <a:gd name="f31" fmla="val 89"/>
                <a:gd name="f32" fmla="val 90"/>
                <a:gd name="f33" fmla="val 84"/>
                <a:gd name="f34" fmla="val 82"/>
                <a:gd name="f35" fmla="val 56"/>
                <a:gd name="f36" fmla="val 76"/>
                <a:gd name="f37" fmla="val 18"/>
                <a:gd name="f38" fmla="val 40"/>
                <a:gd name="f39" fmla="+- 0 0 -90"/>
                <a:gd name="f40" fmla="*/ f3 1 142"/>
                <a:gd name="f41" fmla="*/ f4 1 14"/>
                <a:gd name="f42" fmla="+- f7 0 f5"/>
                <a:gd name="f43" fmla="+- f6 0 f5"/>
                <a:gd name="f44" fmla="*/ f39 f0 1"/>
                <a:gd name="f45" fmla="*/ f43 1 142"/>
                <a:gd name="f46" fmla="*/ f42 1 14"/>
                <a:gd name="f47" fmla="*/ 80 f43 1"/>
                <a:gd name="f48" fmla="*/ 3 f42 1"/>
                <a:gd name="f49" fmla="*/ 49 f43 1"/>
                <a:gd name="f50" fmla="*/ 14 f42 1"/>
                <a:gd name="f51" fmla="*/ 118 f43 1"/>
                <a:gd name="f52" fmla="*/ 8 f42 1"/>
                <a:gd name="f53" fmla="*/ 81 f43 1"/>
                <a:gd name="f54" fmla="*/ 127 f43 1"/>
                <a:gd name="f55" fmla="*/ 2 f42 1"/>
                <a:gd name="f56" fmla="*/ 83 f43 1"/>
                <a:gd name="f57" fmla="*/ 0 f42 1"/>
                <a:gd name="f58" fmla="*/ 85 f43 1"/>
                <a:gd name="f59" fmla="*/ 1 f42 1"/>
                <a:gd name="f60" fmla="*/ 86 f43 1"/>
                <a:gd name="f61" fmla="*/ 84 f43 1"/>
                <a:gd name="f62" fmla="*/ 0 f43 1"/>
                <a:gd name="f63" fmla="*/ f44 1 f2"/>
                <a:gd name="f64" fmla="*/ f47 1 142"/>
                <a:gd name="f65" fmla="*/ f48 1 14"/>
                <a:gd name="f66" fmla="*/ f49 1 142"/>
                <a:gd name="f67" fmla="*/ f50 1 14"/>
                <a:gd name="f68" fmla="*/ f51 1 142"/>
                <a:gd name="f69" fmla="*/ f52 1 14"/>
                <a:gd name="f70" fmla="*/ f53 1 142"/>
                <a:gd name="f71" fmla="*/ f54 1 142"/>
                <a:gd name="f72" fmla="*/ f55 1 14"/>
                <a:gd name="f73" fmla="*/ f56 1 142"/>
                <a:gd name="f74" fmla="*/ f57 1 14"/>
                <a:gd name="f75" fmla="*/ f58 1 142"/>
                <a:gd name="f76" fmla="*/ f59 1 14"/>
                <a:gd name="f77" fmla="*/ f60 1 142"/>
                <a:gd name="f78" fmla="*/ f61 1 142"/>
                <a:gd name="f79" fmla="*/ f62 1 142"/>
                <a:gd name="f80" fmla="*/ 0 1 f45"/>
                <a:gd name="f81" fmla="*/ f6 1 f45"/>
                <a:gd name="f82" fmla="*/ 0 1 f46"/>
                <a:gd name="f83" fmla="*/ f7 1 f46"/>
                <a:gd name="f84" fmla="+- f63 0 f1"/>
                <a:gd name="f85" fmla="*/ f64 1 f45"/>
                <a:gd name="f86" fmla="*/ f65 1 f46"/>
                <a:gd name="f87" fmla="*/ f66 1 f45"/>
                <a:gd name="f88" fmla="*/ f67 1 f46"/>
                <a:gd name="f89" fmla="*/ f68 1 f45"/>
                <a:gd name="f90" fmla="*/ f69 1 f46"/>
                <a:gd name="f91" fmla="*/ f70 1 f45"/>
                <a:gd name="f92" fmla="*/ f71 1 f45"/>
                <a:gd name="f93" fmla="*/ f72 1 f46"/>
                <a:gd name="f94" fmla="*/ f73 1 f45"/>
                <a:gd name="f95" fmla="*/ f74 1 f46"/>
                <a:gd name="f96" fmla="*/ f75 1 f45"/>
                <a:gd name="f97" fmla="*/ f76 1 f46"/>
                <a:gd name="f98" fmla="*/ f77 1 f45"/>
                <a:gd name="f99" fmla="*/ f78 1 f45"/>
                <a:gd name="f100" fmla="*/ f79 1 f45"/>
                <a:gd name="f101" fmla="*/ f80 f40 1"/>
                <a:gd name="f102" fmla="*/ f81 f40 1"/>
                <a:gd name="f103" fmla="*/ f83 f41 1"/>
                <a:gd name="f104" fmla="*/ f82 f41 1"/>
                <a:gd name="f105" fmla="*/ f85 f40 1"/>
                <a:gd name="f106" fmla="*/ f86 f41 1"/>
                <a:gd name="f107" fmla="*/ f87 f40 1"/>
                <a:gd name="f108" fmla="*/ f88 f41 1"/>
                <a:gd name="f109" fmla="*/ f89 f40 1"/>
                <a:gd name="f110" fmla="*/ f90 f41 1"/>
                <a:gd name="f111" fmla="*/ f91 f40 1"/>
                <a:gd name="f112" fmla="*/ f92 f40 1"/>
                <a:gd name="f113" fmla="*/ f93 f41 1"/>
                <a:gd name="f114" fmla="*/ f94 f40 1"/>
                <a:gd name="f115" fmla="*/ f95 f41 1"/>
                <a:gd name="f116" fmla="*/ f96 f40 1"/>
                <a:gd name="f117" fmla="*/ f97 f41 1"/>
                <a:gd name="f118" fmla="*/ f98 f40 1"/>
                <a:gd name="f119" fmla="*/ f99 f40 1"/>
                <a:gd name="f120" fmla="*/ f10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5" y="f106"/>
                </a:cxn>
                <a:cxn ang="f84">
                  <a:pos x="f105" y="f106"/>
                </a:cxn>
                <a:cxn ang="f84">
                  <a:pos x="f107" y="f108"/>
                </a:cxn>
                <a:cxn ang="f84">
                  <a:pos x="f109" y="f110"/>
                </a:cxn>
                <a:cxn ang="f84">
                  <a:pos x="f111" y="f106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8" y="f117"/>
                </a:cxn>
                <a:cxn ang="f84">
                  <a:pos x="f119" y="f117"/>
                </a:cxn>
                <a:cxn ang="f84">
                  <a:pos x="f105" y="f106"/>
                </a:cxn>
                <a:cxn ang="f84">
                  <a:pos x="f119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20" y="f106"/>
                </a:cxn>
                <a:cxn ang="f84">
                  <a:pos x="f105" y="f106"/>
                </a:cxn>
              </a:cxnLst>
              <a:rect l="f101" t="f104" r="f102" b="f103"/>
              <a:pathLst>
                <a:path w="142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7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20" y="f13"/>
                    <a:pt x="f6" y="f21"/>
                    <a:pt x="f22" y="f9"/>
                  </a:cubicBezTo>
                  <a:cubicBezTo>
                    <a:pt x="f23" y="f9"/>
                    <a:pt x="f24" y="f25"/>
                    <a:pt x="f26" y="f25"/>
                  </a:cubicBezTo>
                  <a:cubicBezTo>
                    <a:pt x="f27" y="f25"/>
                    <a:pt x="f23" y="f28"/>
                    <a:pt x="f29" y="f5"/>
                  </a:cubicBezTo>
                  <a:lnTo>
                    <a:pt x="f30" y="f28"/>
                  </a:lnTo>
                  <a:lnTo>
                    <a:pt x="f30" y="f28"/>
                  </a:lnTo>
                  <a:cubicBezTo>
                    <a:pt x="f30" y="f28"/>
                    <a:pt x="f30" y="f28"/>
                    <a:pt x="f30" y="f28"/>
                  </a:cubicBezTo>
                  <a:cubicBezTo>
                    <a:pt x="f31" y="f28"/>
                    <a:pt x="f32" y="f28"/>
                    <a:pt x="f16" y="f28"/>
                  </a:cubicBezTo>
                  <a:lnTo>
                    <a:pt x="f33" y="f28"/>
                  </a:lnTo>
                  <a:cubicBezTo>
                    <a:pt x="f29" y="f25"/>
                    <a:pt x="f34" y="f25"/>
                    <a:pt x="f8" y="f9"/>
                  </a:cubicBezTo>
                  <a:cubicBezTo>
                    <a:pt x="f35" y="f25"/>
                    <a:pt x="f36" y="f25"/>
                    <a:pt x="f33" y="f28"/>
                  </a:cubicBezTo>
                  <a:cubicBezTo>
                    <a:pt x="f33" y="f28"/>
                    <a:pt x="f30" y="f28"/>
                    <a:pt x="f30" y="f28"/>
                  </a:cubicBezTo>
                  <a:lnTo>
                    <a:pt x="f30" y="f28"/>
                  </a:lnTo>
                  <a:lnTo>
                    <a:pt x="f5" y="f9"/>
                  </a:lnTo>
                  <a:cubicBezTo>
                    <a:pt x="f37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igura a mano libera 37">
              <a:extLst>
                <a:ext uri="{FF2B5EF4-FFF2-40B4-BE49-F238E27FC236}">
                  <a16:creationId xmlns:a16="http://schemas.microsoft.com/office/drawing/2014/main" id="{CFD7EB80-226C-4FD0-BB20-BA348A0FBE1A}"/>
                </a:ext>
              </a:extLst>
            </p:cNvPr>
            <p:cNvSpPr/>
            <p:nvPr/>
          </p:nvSpPr>
          <p:spPr>
            <a:xfrm>
              <a:off x="11834814" y="1552632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"/>
                <a:gd name="f8" fmla="val 8"/>
                <a:gd name="f9" fmla="val 2"/>
                <a:gd name="f10" fmla="+- 0 0 -90"/>
                <a:gd name="f11" fmla="*/ f3 1 11"/>
                <a:gd name="f12" fmla="*/ f4 1 1"/>
                <a:gd name="f13" fmla="+- f7 0 f5"/>
                <a:gd name="f14" fmla="+- f6 0 f5"/>
                <a:gd name="f15" fmla="*/ f10 f0 1"/>
                <a:gd name="f16" fmla="*/ f14 1 11"/>
                <a:gd name="f17" fmla="*/ 11 f14 1"/>
                <a:gd name="f18" fmla="*/ 1 f13 1"/>
                <a:gd name="f19" fmla="*/ 8 f14 1"/>
                <a:gd name="f20" fmla="*/ 0 f13 1"/>
                <a:gd name="f21" fmla="*/ 0 1 f13"/>
                <a:gd name="f22" fmla="*/ f7 1 f13"/>
                <a:gd name="f23" fmla="*/ f15 1 f2"/>
                <a:gd name="f24" fmla="*/ f17 1 11"/>
                <a:gd name="f25" fmla="*/ f19 1 1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1" h="1">
                  <a:moveTo>
                    <a:pt x="f6" y="f7"/>
                  </a:moveTo>
                  <a:lnTo>
                    <a:pt x="f6" y="f7"/>
                  </a:lnTo>
                  <a:cubicBezTo>
                    <a:pt x="f8" y="f7"/>
                    <a:pt x="f8" y="f7"/>
                    <a:pt x="f8" y="f5"/>
                  </a:cubicBezTo>
                  <a:cubicBezTo>
                    <a:pt x="f9" y="f7"/>
                    <a:pt x="f5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igura a mano libera 38">
              <a:extLst>
                <a:ext uri="{FF2B5EF4-FFF2-40B4-BE49-F238E27FC236}">
                  <a16:creationId xmlns:a16="http://schemas.microsoft.com/office/drawing/2014/main" id="{3D5E4790-1C50-4D0E-B3C7-CBDEB276FAE7}"/>
                </a:ext>
              </a:extLst>
            </p:cNvPr>
            <p:cNvSpPr/>
            <p:nvPr/>
          </p:nvSpPr>
          <p:spPr>
            <a:xfrm>
              <a:off x="11764963" y="1542784"/>
              <a:ext cx="117472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12"/>
                <a:gd name="f8" fmla="val 48"/>
                <a:gd name="f9" fmla="val 11"/>
                <a:gd name="f10" fmla="val 54"/>
                <a:gd name="f11" fmla="val 10"/>
                <a:gd name="f12" fmla="val 59"/>
                <a:gd name="f13" fmla="val 8"/>
                <a:gd name="f14" fmla="val 79"/>
                <a:gd name="f15" fmla="val 9"/>
                <a:gd name="f16" fmla="val 96"/>
                <a:gd name="f17" fmla="val 80"/>
                <a:gd name="f18" fmla="val 92"/>
                <a:gd name="f19" fmla="val 84"/>
                <a:gd name="f20" fmla="val 7"/>
                <a:gd name="f21" fmla="val 78"/>
                <a:gd name="f22" fmla="val 44"/>
                <a:gd name="f23" fmla="val 6"/>
                <a:gd name="f24" fmla="val 1"/>
                <a:gd name="f25" fmla="val 16"/>
                <a:gd name="f26" fmla="val 4"/>
                <a:gd name="f27" fmla="val 25"/>
                <a:gd name="f28" fmla="+- 0 0 -90"/>
                <a:gd name="f29" fmla="*/ f3 1 122"/>
                <a:gd name="f30" fmla="*/ f4 1 12"/>
                <a:gd name="f31" fmla="+- f7 0 f5"/>
                <a:gd name="f32" fmla="+- f6 0 f5"/>
                <a:gd name="f33" fmla="*/ f28 f0 1"/>
                <a:gd name="f34" fmla="*/ f32 1 122"/>
                <a:gd name="f35" fmla="*/ f31 1 12"/>
                <a:gd name="f36" fmla="*/ 48 f32 1"/>
                <a:gd name="f37" fmla="*/ 11 f31 1"/>
                <a:gd name="f38" fmla="*/ 79 f32 1"/>
                <a:gd name="f39" fmla="*/ 9 f31 1"/>
                <a:gd name="f40" fmla="*/ 80 f32 1"/>
                <a:gd name="f41" fmla="*/ 12 f31 1"/>
                <a:gd name="f42" fmla="*/ 84 f32 1"/>
                <a:gd name="f43" fmla="*/ 7 f31 1"/>
                <a:gd name="f44" fmla="*/ 78 f32 1"/>
                <a:gd name="f45" fmla="*/ 8 f31 1"/>
                <a:gd name="f46" fmla="*/ 6 f32 1"/>
                <a:gd name="f47" fmla="*/ 0 f31 1"/>
                <a:gd name="f48" fmla="*/ f33 1 f2"/>
                <a:gd name="f49" fmla="*/ f36 1 122"/>
                <a:gd name="f50" fmla="*/ f37 1 12"/>
                <a:gd name="f51" fmla="*/ f38 1 122"/>
                <a:gd name="f52" fmla="*/ f39 1 12"/>
                <a:gd name="f53" fmla="*/ f40 1 122"/>
                <a:gd name="f54" fmla="*/ f41 1 12"/>
                <a:gd name="f55" fmla="*/ f42 1 122"/>
                <a:gd name="f56" fmla="*/ f43 1 12"/>
                <a:gd name="f57" fmla="*/ f44 1 122"/>
                <a:gd name="f58" fmla="*/ f45 1 12"/>
                <a:gd name="f59" fmla="*/ f46 1 122"/>
                <a:gd name="f60" fmla="*/ f47 1 12"/>
                <a:gd name="f61" fmla="*/ 0 1 f34"/>
                <a:gd name="f62" fmla="*/ f6 1 f34"/>
                <a:gd name="f63" fmla="*/ 0 1 f35"/>
                <a:gd name="f64" fmla="*/ f7 1 f35"/>
                <a:gd name="f65" fmla="+- f48 0 f1"/>
                <a:gd name="f66" fmla="*/ f49 1 f34"/>
                <a:gd name="f67" fmla="*/ f50 1 f35"/>
                <a:gd name="f68" fmla="*/ f51 1 f34"/>
                <a:gd name="f69" fmla="*/ f52 1 f35"/>
                <a:gd name="f70" fmla="*/ f53 1 f34"/>
                <a:gd name="f71" fmla="*/ f54 1 f35"/>
                <a:gd name="f72" fmla="*/ f55 1 f34"/>
                <a:gd name="f73" fmla="*/ f56 1 f35"/>
                <a:gd name="f74" fmla="*/ f57 1 f34"/>
                <a:gd name="f75" fmla="*/ f58 1 f35"/>
                <a:gd name="f76" fmla="*/ f59 1 f34"/>
                <a:gd name="f77" fmla="*/ f60 1 f35"/>
                <a:gd name="f78" fmla="*/ f61 f29 1"/>
                <a:gd name="f79" fmla="*/ f62 f29 1"/>
                <a:gd name="f80" fmla="*/ f64 f30 1"/>
                <a:gd name="f81" fmla="*/ f63 f30 1"/>
                <a:gd name="f82" fmla="*/ f66 f29 1"/>
                <a:gd name="f83" fmla="*/ f67 f30 1"/>
                <a:gd name="f84" fmla="*/ f68 f29 1"/>
                <a:gd name="f85" fmla="*/ f69 f30 1"/>
                <a:gd name="f86" fmla="*/ f70 f29 1"/>
                <a:gd name="f87" fmla="*/ f71 f30 1"/>
                <a:gd name="f88" fmla="*/ f72 f29 1"/>
                <a:gd name="f89" fmla="*/ f73 f30 1"/>
                <a:gd name="f90" fmla="*/ f74 f29 1"/>
                <a:gd name="f91" fmla="*/ f75 f30 1"/>
                <a:gd name="f92" fmla="*/ f76 f29 1"/>
                <a:gd name="f93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82" y="f83"/>
                </a:cxn>
                <a:cxn ang="f65">
                  <a:pos x="f82" y="f83"/>
                </a:cxn>
                <a:cxn ang="f65">
                  <a:pos x="f84" y="f85"/>
                </a:cxn>
                <a:cxn ang="f65">
                  <a:pos x="f86" y="f87"/>
                </a:cxn>
                <a:cxn ang="f65">
                  <a:pos x="f88" y="f89"/>
                </a:cxn>
                <a:cxn ang="f65">
                  <a:pos x="f90" y="f91"/>
                </a:cxn>
                <a:cxn ang="f65">
                  <a:pos x="f92" y="f93"/>
                </a:cxn>
                <a:cxn ang="f65">
                  <a:pos x="f82" y="f83"/>
                </a:cxn>
              </a:cxnLst>
              <a:rect l="f78" t="f81" r="f79" b="f80"/>
              <a:pathLst>
                <a:path w="122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1"/>
                    <a:pt x="f14" y="f9"/>
                    <a:pt x="f17" y="f7"/>
                  </a:cubicBezTo>
                  <a:cubicBezTo>
                    <a:pt x="f18" y="f9"/>
                    <a:pt x="f6" y="f15"/>
                    <a:pt x="f19" y="f20"/>
                  </a:cubicBezTo>
                  <a:lnTo>
                    <a:pt x="f21" y="f13"/>
                  </a:lnTo>
                  <a:cubicBezTo>
                    <a:pt x="f22" y="f23"/>
                    <a:pt x="f5" y="f24"/>
                    <a:pt x="f23" y="f5"/>
                  </a:cubicBezTo>
                  <a:cubicBezTo>
                    <a:pt x="f25" y="f26"/>
                    <a:pt x="f27" y="f20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igura a mano libera 39">
              <a:extLst>
                <a:ext uri="{FF2B5EF4-FFF2-40B4-BE49-F238E27FC236}">
                  <a16:creationId xmlns:a16="http://schemas.microsoft.com/office/drawing/2014/main" id="{437D9EC1-8EB0-4C57-B0B0-DB5F3EA2FD5A}"/>
                </a:ext>
              </a:extLst>
            </p:cNvPr>
            <p:cNvSpPr/>
            <p:nvPr/>
          </p:nvSpPr>
          <p:spPr>
            <a:xfrm>
              <a:off x="11555409" y="1544019"/>
              <a:ext cx="69851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6"/>
                <a:gd name="f8" fmla="val 70"/>
                <a:gd name="f9" fmla="val 2"/>
                <a:gd name="f10" fmla="val 36"/>
                <a:gd name="f11" fmla="val 34"/>
                <a:gd name="f12" fmla="val 4"/>
                <a:gd name="f13" fmla="val 65"/>
                <a:gd name="f14" fmla="+- 0 0 -90"/>
                <a:gd name="f15" fmla="*/ f3 1 74"/>
                <a:gd name="f16" fmla="*/ f4 1 6"/>
                <a:gd name="f17" fmla="+- f7 0 f5"/>
                <a:gd name="f18" fmla="+- f6 0 f5"/>
                <a:gd name="f19" fmla="*/ f14 f0 1"/>
                <a:gd name="f20" fmla="*/ f17 1 6"/>
                <a:gd name="f21" fmla="*/ f18 1 74"/>
                <a:gd name="f22" fmla="*/ 70 f18 1"/>
                <a:gd name="f23" fmla="*/ 0 f17 1"/>
                <a:gd name="f24" fmla="*/ 0 f18 1"/>
                <a:gd name="f25" fmla="*/ 2 f17 1"/>
                <a:gd name="f26" fmla="*/ 36 f18 1"/>
                <a:gd name="f27" fmla="*/ 6 f17 1"/>
                <a:gd name="f28" fmla="*/ 34 f18 1"/>
                <a:gd name="f29" fmla="*/ 4 f17 1"/>
                <a:gd name="f30" fmla="*/ f19 1 f2"/>
                <a:gd name="f31" fmla="*/ f22 1 74"/>
                <a:gd name="f32" fmla="*/ f23 1 6"/>
                <a:gd name="f33" fmla="*/ f24 1 74"/>
                <a:gd name="f34" fmla="*/ f25 1 6"/>
                <a:gd name="f35" fmla="*/ f26 1 74"/>
                <a:gd name="f36" fmla="*/ f27 1 6"/>
                <a:gd name="f37" fmla="*/ f28 1 74"/>
                <a:gd name="f38" fmla="*/ f29 1 6"/>
                <a:gd name="f39" fmla="*/ 0 1 f21"/>
                <a:gd name="f40" fmla="*/ f6 1 f21"/>
                <a:gd name="f41" fmla="*/ 0 1 f20"/>
                <a:gd name="f42" fmla="*/ f7 1 f20"/>
                <a:gd name="f43" fmla="+- f30 0 f1"/>
                <a:gd name="f44" fmla="*/ f31 1 f21"/>
                <a:gd name="f45" fmla="*/ f32 1 f20"/>
                <a:gd name="f46" fmla="*/ f33 1 f21"/>
                <a:gd name="f47" fmla="*/ f34 1 f20"/>
                <a:gd name="f48" fmla="*/ f35 1 f21"/>
                <a:gd name="f49" fmla="*/ f36 1 f20"/>
                <a:gd name="f50" fmla="*/ f37 1 f21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61"/>
                </a:cxn>
                <a:cxn ang="f43">
                  <a:pos x="f62" y="f63"/>
                </a:cxn>
                <a:cxn ang="f43">
                  <a:pos x="f56" y="f57"/>
                </a:cxn>
              </a:cxnLst>
              <a:rect l="f52" t="f55" r="f53" b="f54"/>
              <a:pathLst>
                <a:path w="74" h="6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11" y="f12"/>
                  </a:lnTo>
                  <a:cubicBezTo>
                    <a:pt x="f6" y="f12"/>
                    <a:pt x="f13" y="f9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igura a mano libera 40">
              <a:extLst>
                <a:ext uri="{FF2B5EF4-FFF2-40B4-BE49-F238E27FC236}">
                  <a16:creationId xmlns:a16="http://schemas.microsoft.com/office/drawing/2014/main" id="{C1BDE089-3E29-4BBB-941A-4632FC8833A2}"/>
                </a:ext>
              </a:extLst>
            </p:cNvPr>
            <p:cNvSpPr/>
            <p:nvPr/>
          </p:nvSpPr>
          <p:spPr>
            <a:xfrm>
              <a:off x="11223629" y="1528017"/>
              <a:ext cx="38103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7"/>
                <a:gd name="f8" fmla="val 31"/>
                <a:gd name="f9" fmla="val 5"/>
                <a:gd name="f10" fmla="+- 0 0 -90"/>
                <a:gd name="f11" fmla="*/ f3 1 40"/>
                <a:gd name="f12" fmla="*/ f4 1 7"/>
                <a:gd name="f13" fmla="+- f7 0 f5"/>
                <a:gd name="f14" fmla="+- f6 0 f5"/>
                <a:gd name="f15" fmla="*/ f10 f0 1"/>
                <a:gd name="f16" fmla="*/ f14 1 40"/>
                <a:gd name="f17" fmla="*/ f13 1 7"/>
                <a:gd name="f18" fmla="*/ 31 f14 1"/>
                <a:gd name="f19" fmla="*/ 5 f13 1"/>
                <a:gd name="f20" fmla="*/ 40 f14 1"/>
                <a:gd name="f21" fmla="*/ 0 f13 1"/>
                <a:gd name="f22" fmla="*/ 0 f14 1"/>
                <a:gd name="f23" fmla="*/ 7 f13 1"/>
                <a:gd name="f24" fmla="*/ f15 1 f2"/>
                <a:gd name="f25" fmla="*/ f18 1 40"/>
                <a:gd name="f26" fmla="*/ f19 1 7"/>
                <a:gd name="f27" fmla="*/ f20 1 40"/>
                <a:gd name="f28" fmla="*/ f21 1 7"/>
                <a:gd name="f29" fmla="*/ f22 1 40"/>
                <a:gd name="f30" fmla="*/ f23 1 7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6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0" h="7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igura a mano libera 41">
              <a:extLst>
                <a:ext uri="{FF2B5EF4-FFF2-40B4-BE49-F238E27FC236}">
                  <a16:creationId xmlns:a16="http://schemas.microsoft.com/office/drawing/2014/main" id="{1FA3F313-766B-4E73-8921-B54EAF2A0B48}"/>
                </a:ext>
              </a:extLst>
            </p:cNvPr>
            <p:cNvSpPr/>
            <p:nvPr/>
          </p:nvSpPr>
          <p:spPr>
            <a:xfrm>
              <a:off x="11145841" y="1529242"/>
              <a:ext cx="22229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4"/>
                <a:gd name="f8" fmla="val 21"/>
                <a:gd name="f9" fmla="val 3"/>
                <a:gd name="f10" fmla="+- 0 0 -90"/>
                <a:gd name="f11" fmla="*/ f3 1 24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4"/>
                <a:gd name="f18" fmla="*/ 21 f14 1"/>
                <a:gd name="f19" fmla="*/ 4 f13 1"/>
                <a:gd name="f20" fmla="*/ 24 f14 1"/>
                <a:gd name="f21" fmla="*/ 0 f13 1"/>
                <a:gd name="f22" fmla="*/ 0 f14 1"/>
                <a:gd name="f23" fmla="*/ 3 f13 1"/>
                <a:gd name="f24" fmla="*/ f15 1 f2"/>
                <a:gd name="f25" fmla="*/ f18 1 24"/>
                <a:gd name="f26" fmla="*/ f19 1 4"/>
                <a:gd name="f27" fmla="*/ f20 1 24"/>
                <a:gd name="f28" fmla="*/ f21 1 4"/>
                <a:gd name="f29" fmla="*/ f22 1 24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4" h="4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9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igura a mano libera 42">
              <a:extLst>
                <a:ext uri="{FF2B5EF4-FFF2-40B4-BE49-F238E27FC236}">
                  <a16:creationId xmlns:a16="http://schemas.microsoft.com/office/drawing/2014/main" id="{8398F6A7-E7F3-4518-913B-0CA4C0A4AFC0}"/>
                </a:ext>
              </a:extLst>
            </p:cNvPr>
            <p:cNvSpPr/>
            <p:nvPr/>
          </p:nvSpPr>
          <p:spPr>
            <a:xfrm>
              <a:off x="6197602" y="1566175"/>
              <a:ext cx="2063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0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igura a mano libera 43">
              <a:extLst>
                <a:ext uri="{FF2B5EF4-FFF2-40B4-BE49-F238E27FC236}">
                  <a16:creationId xmlns:a16="http://schemas.microsoft.com/office/drawing/2014/main" id="{7EA27E2F-83A4-4926-8345-998677D1966B}"/>
                </a:ext>
              </a:extLst>
            </p:cNvPr>
            <p:cNvSpPr/>
            <p:nvPr/>
          </p:nvSpPr>
          <p:spPr>
            <a:xfrm>
              <a:off x="6356351" y="1564940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2"/>
                <a:gd name="f8" fmla="val 6"/>
                <a:gd name="f9" fmla="val 3"/>
                <a:gd name="f10" fmla="val 1"/>
                <a:gd name="f11" fmla="+- 0 0 -90"/>
                <a:gd name="f12" fmla="*/ f3 1 1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0"/>
                <a:gd name="f19" fmla="*/ 6 f15 1"/>
                <a:gd name="f20" fmla="*/ 2 f14 1"/>
                <a:gd name="f21" fmla="*/ 10 f15 1"/>
                <a:gd name="f22" fmla="*/ 0 f14 1"/>
                <a:gd name="f23" fmla="*/ f16 1 f2"/>
                <a:gd name="f24" fmla="*/ f19 1 10"/>
                <a:gd name="f25" fmla="*/ f20 1 2"/>
                <a:gd name="f26" fmla="*/ f21 1 1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0" h="2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cubicBezTo>
                    <a:pt x="f9" y="f10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igura a mano libera 44">
              <a:extLst>
                <a:ext uri="{FF2B5EF4-FFF2-40B4-BE49-F238E27FC236}">
                  <a16:creationId xmlns:a16="http://schemas.microsoft.com/office/drawing/2014/main" id="{D2E26A2A-4561-40DE-AA3C-6D6E6F3F5503}"/>
                </a:ext>
              </a:extLst>
            </p:cNvPr>
            <p:cNvSpPr/>
            <p:nvPr/>
          </p:nvSpPr>
          <p:spPr>
            <a:xfrm>
              <a:off x="8950320" y="1521863"/>
              <a:ext cx="61914" cy="73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9"/>
                <a:gd name="f8" fmla="val 34"/>
                <a:gd name="f9" fmla="val 5"/>
                <a:gd name="f10" fmla="val 4"/>
                <a:gd name="f11" fmla="val 13"/>
                <a:gd name="f12" fmla="val 8"/>
                <a:gd name="f13" fmla="val 35"/>
                <a:gd name="f14" fmla="val 7"/>
                <a:gd name="f15" fmla="val 51"/>
                <a:gd name="f16" fmla="+- 0 0 -90"/>
                <a:gd name="f17" fmla="*/ f3 1 65"/>
                <a:gd name="f18" fmla="*/ f4 1 9"/>
                <a:gd name="f19" fmla="+- f7 0 f5"/>
                <a:gd name="f20" fmla="+- f6 0 f5"/>
                <a:gd name="f21" fmla="*/ f16 f0 1"/>
                <a:gd name="f22" fmla="*/ f20 1 65"/>
                <a:gd name="f23" fmla="*/ f19 1 9"/>
                <a:gd name="f24" fmla="*/ 65 f20 1"/>
                <a:gd name="f25" fmla="*/ 9 f19 1"/>
                <a:gd name="f26" fmla="*/ 4 f20 1"/>
                <a:gd name="f27" fmla="*/ 4 f19 1"/>
                <a:gd name="f28" fmla="*/ 13 f20 1"/>
                <a:gd name="f29" fmla="*/ 8 f19 1"/>
                <a:gd name="f30" fmla="*/ f21 1 f2"/>
                <a:gd name="f31" fmla="*/ f24 1 65"/>
                <a:gd name="f32" fmla="*/ f25 1 9"/>
                <a:gd name="f33" fmla="*/ f26 1 65"/>
                <a:gd name="f34" fmla="*/ f27 1 9"/>
                <a:gd name="f35" fmla="*/ f28 1 65"/>
                <a:gd name="f36" fmla="*/ f29 1 9"/>
                <a:gd name="f37" fmla="*/ 0 1 f22"/>
                <a:gd name="f38" fmla="*/ f6 1 f22"/>
                <a:gd name="f39" fmla="*/ 0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9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5" y="f5"/>
                    <a:pt x="f10" y="f10"/>
                  </a:cubicBezTo>
                  <a:lnTo>
                    <a:pt x="f11" y="f12"/>
                  </a:lnTo>
                  <a:cubicBezTo>
                    <a:pt x="f13" y="f14"/>
                    <a:pt x="f15" y="f12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igura a mano libera 45">
              <a:extLst>
                <a:ext uri="{FF2B5EF4-FFF2-40B4-BE49-F238E27FC236}">
                  <a16:creationId xmlns:a16="http://schemas.microsoft.com/office/drawing/2014/main" id="{8CF4565D-5BBD-452A-A912-96732BB134B7}"/>
                </a:ext>
              </a:extLst>
            </p:cNvPr>
            <p:cNvSpPr/>
            <p:nvPr/>
          </p:nvSpPr>
          <p:spPr>
            <a:xfrm>
              <a:off x="7537454" y="1546479"/>
              <a:ext cx="2857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4"/>
                <a:gd name="f8" fmla="val 3"/>
                <a:gd name="f9" fmla="val 9"/>
                <a:gd name="f10" fmla="+- 0 0 -90"/>
                <a:gd name="f11" fmla="*/ f3 1 2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9"/>
                <a:gd name="f18" fmla="*/ 0 f14 1"/>
                <a:gd name="f19" fmla="*/ 3 f13 1"/>
                <a:gd name="f20" fmla="*/ 9 f14 1"/>
                <a:gd name="f21" fmla="*/ 4 f13 1"/>
                <a:gd name="f22" fmla="*/ 29 f14 1"/>
                <a:gd name="f23" fmla="*/ 0 f13 1"/>
                <a:gd name="f24" fmla="*/ f15 1 f2"/>
                <a:gd name="f25" fmla="*/ f18 1 29"/>
                <a:gd name="f26" fmla="*/ f19 1 4"/>
                <a:gd name="f27" fmla="*/ f20 1 29"/>
                <a:gd name="f28" fmla="*/ f21 1 4"/>
                <a:gd name="f29" fmla="*/ f22 1 2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9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igura a mano libera 46">
              <a:extLst>
                <a:ext uri="{FF2B5EF4-FFF2-40B4-BE49-F238E27FC236}">
                  <a16:creationId xmlns:a16="http://schemas.microsoft.com/office/drawing/2014/main" id="{96170FED-97A9-43C7-93D4-EF392F864779}"/>
                </a:ext>
              </a:extLst>
            </p:cNvPr>
            <p:cNvSpPr/>
            <p:nvPr/>
          </p:nvSpPr>
          <p:spPr>
            <a:xfrm>
              <a:off x="7478713" y="1562481"/>
              <a:ext cx="3810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"/>
                <a:gd name="f8" fmla="val 9"/>
                <a:gd name="f9" fmla="val 1"/>
                <a:gd name="f10" fmla="val 22"/>
                <a:gd name="f11" fmla="val 2"/>
                <a:gd name="f12" fmla="+- 0 0 -90"/>
                <a:gd name="f13" fmla="*/ f3 1 40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40"/>
                <a:gd name="f20" fmla="*/ 40 f16 1"/>
                <a:gd name="f21" fmla="*/ 3 f15 1"/>
                <a:gd name="f22" fmla="*/ 0 f16 1"/>
                <a:gd name="f23" fmla="*/ 0 f15 1"/>
                <a:gd name="f24" fmla="*/ f17 1 f2"/>
                <a:gd name="f25" fmla="*/ f20 1 40"/>
                <a:gd name="f26" fmla="*/ f21 1 3"/>
                <a:gd name="f27" fmla="*/ f22 1 40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40" h="3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cubicBezTo>
                    <a:pt x="f8" y="f9"/>
                    <a:pt x="f10" y="f11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igura a mano libera 47">
              <a:extLst>
                <a:ext uri="{FF2B5EF4-FFF2-40B4-BE49-F238E27FC236}">
                  <a16:creationId xmlns:a16="http://schemas.microsoft.com/office/drawing/2014/main" id="{6664D4AD-5EAD-40C7-A7E1-E70BA09B953F}"/>
                </a:ext>
              </a:extLst>
            </p:cNvPr>
            <p:cNvSpPr/>
            <p:nvPr/>
          </p:nvSpPr>
          <p:spPr>
            <a:xfrm>
              <a:off x="5410203" y="1568634"/>
              <a:ext cx="36511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5"/>
                <a:gd name="f8" fmla="val 24"/>
                <a:gd name="f9" fmla="val 21"/>
                <a:gd name="f10" fmla="val 3"/>
                <a:gd name="f11" fmla="+- 0 0 -90"/>
                <a:gd name="f12" fmla="*/ f3 1 38"/>
                <a:gd name="f13" fmla="*/ f4 1 5"/>
                <a:gd name="f14" fmla="+- f7 0 f5"/>
                <a:gd name="f15" fmla="+- f6 0 f5"/>
                <a:gd name="f16" fmla="*/ f11 f0 1"/>
                <a:gd name="f17" fmla="*/ f14 1 5"/>
                <a:gd name="f18" fmla="*/ f15 1 38"/>
                <a:gd name="f19" fmla="*/ 24 f15 1"/>
                <a:gd name="f20" fmla="*/ 0 f14 1"/>
                <a:gd name="f21" fmla="*/ 0 f15 1"/>
                <a:gd name="f22" fmla="*/ 5 f14 1"/>
                <a:gd name="f23" fmla="*/ f16 1 f2"/>
                <a:gd name="f24" fmla="*/ f19 1 38"/>
                <a:gd name="f25" fmla="*/ f20 1 5"/>
                <a:gd name="f26" fmla="*/ f21 1 38"/>
                <a:gd name="f27" fmla="*/ f22 1 5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8" h="5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6" y="f7"/>
                    <a:pt x="f9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igura a mano libera 48">
              <a:extLst>
                <a:ext uri="{FF2B5EF4-FFF2-40B4-BE49-F238E27FC236}">
                  <a16:creationId xmlns:a16="http://schemas.microsoft.com/office/drawing/2014/main" id="{AD93280E-37F4-48C1-8D95-FEBE18F4158D}"/>
                </a:ext>
              </a:extLst>
            </p:cNvPr>
            <p:cNvSpPr/>
            <p:nvPr/>
          </p:nvSpPr>
          <p:spPr>
            <a:xfrm>
              <a:off x="10206039" y="1530477"/>
              <a:ext cx="6191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3"/>
                <a:gd name="f9" fmla="val 39"/>
                <a:gd name="f10" fmla="val 1"/>
                <a:gd name="f11" fmla="val 18"/>
                <a:gd name="f12" fmla="val 32"/>
                <a:gd name="f13" fmla="val 2"/>
                <a:gd name="f14" fmla="val 57"/>
                <a:gd name="f15" fmla="+- 0 0 -90"/>
                <a:gd name="f16" fmla="*/ f3 1 6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65"/>
                <a:gd name="f23" fmla="*/ 65 f19 1"/>
                <a:gd name="f24" fmla="*/ 3 f18 1"/>
                <a:gd name="f25" fmla="*/ 0 f19 1"/>
                <a:gd name="f26" fmla="*/ 0 f18 1"/>
                <a:gd name="f27" fmla="*/ f20 1 f2"/>
                <a:gd name="f28" fmla="*/ f23 1 65"/>
                <a:gd name="f29" fmla="*/ f24 1 6"/>
                <a:gd name="f30" fmla="*/ f25 1 65"/>
                <a:gd name="f31" fmla="*/ f26 1 6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65" h="6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5"/>
                    <a:pt x="f5" y="f5"/>
                  </a:cubicBezTo>
                  <a:cubicBezTo>
                    <a:pt x="f12" y="f13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igura a mano libera 49">
              <a:extLst>
                <a:ext uri="{FF2B5EF4-FFF2-40B4-BE49-F238E27FC236}">
                  <a16:creationId xmlns:a16="http://schemas.microsoft.com/office/drawing/2014/main" id="{9AF4FBBF-D981-4797-8D88-8ED239198CF9}"/>
                </a:ext>
              </a:extLst>
            </p:cNvPr>
            <p:cNvSpPr/>
            <p:nvPr/>
          </p:nvSpPr>
          <p:spPr>
            <a:xfrm>
              <a:off x="6257925" y="1525557"/>
              <a:ext cx="1904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"/>
                <a:gd name="f8" fmla="val 18"/>
                <a:gd name="f9" fmla="val 5"/>
                <a:gd name="f10" fmla="val 1"/>
                <a:gd name="f11" fmla="val 13"/>
                <a:gd name="f12" fmla="+- 0 0 -90"/>
                <a:gd name="f13" fmla="*/ f3 1 2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1"/>
                <a:gd name="f20" fmla="*/ 18 f16 1"/>
                <a:gd name="f21" fmla="*/ 0 f15 1"/>
                <a:gd name="f22" fmla="*/ 0 f16 1"/>
                <a:gd name="f23" fmla="*/ 2 f15 1"/>
                <a:gd name="f24" fmla="*/ f17 1 f2"/>
                <a:gd name="f25" fmla="*/ f20 1 21"/>
                <a:gd name="f26" fmla="*/ f21 1 2"/>
                <a:gd name="f27" fmla="*/ f22 1 21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1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5" y="f7"/>
                  </a:cubicBezTo>
                  <a:cubicBezTo>
                    <a:pt x="f11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igura a mano libera 50">
              <a:extLst>
                <a:ext uri="{FF2B5EF4-FFF2-40B4-BE49-F238E27FC236}">
                  <a16:creationId xmlns:a16="http://schemas.microsoft.com/office/drawing/2014/main" id="{F9C86F29-F67A-4474-BE76-DE932E39937A}"/>
                </a:ext>
              </a:extLst>
            </p:cNvPr>
            <p:cNvSpPr/>
            <p:nvPr/>
          </p:nvSpPr>
          <p:spPr>
            <a:xfrm>
              <a:off x="10134596" y="1528017"/>
              <a:ext cx="71432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3"/>
                <a:gd name="f9" fmla="val 13"/>
                <a:gd name="f10" fmla="val 32"/>
                <a:gd name="f11" fmla="val 52"/>
                <a:gd name="f12" fmla="val 2"/>
                <a:gd name="f13" fmla="val 1"/>
                <a:gd name="f14" fmla="val 25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0 f19 1"/>
                <a:gd name="f24" fmla="*/ 3 f18 1"/>
                <a:gd name="f25" fmla="*/ 13 f19 1"/>
                <a:gd name="f26" fmla="*/ 4 f18 1"/>
                <a:gd name="f27" fmla="*/ 75 f19 1"/>
                <a:gd name="f28" fmla="*/ f20 1 f2"/>
                <a:gd name="f29" fmla="*/ f23 1 75"/>
                <a:gd name="f30" fmla="*/ f24 1 4"/>
                <a:gd name="f31" fmla="*/ f25 1 75"/>
                <a:gd name="f32" fmla="*/ f26 1 4"/>
                <a:gd name="f33" fmla="*/ f27 1 75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75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8"/>
                  </a:cubicBezTo>
                  <a:cubicBezTo>
                    <a:pt x="f11" y="f13"/>
                    <a:pt x="f14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igura a mano libera 51">
              <a:extLst>
                <a:ext uri="{FF2B5EF4-FFF2-40B4-BE49-F238E27FC236}">
                  <a16:creationId xmlns:a16="http://schemas.microsoft.com/office/drawing/2014/main" id="{050309F8-9A0C-4607-B966-F8F76140D9E3}"/>
                </a:ext>
              </a:extLst>
            </p:cNvPr>
            <p:cNvSpPr/>
            <p:nvPr/>
          </p:nvSpPr>
          <p:spPr>
            <a:xfrm>
              <a:off x="2582859" y="1560021"/>
              <a:ext cx="793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3"/>
                <a:gd name="f9" fmla="+- 0 0 -90"/>
                <a:gd name="f10" fmla="*/ f3 1 8"/>
                <a:gd name="f11" fmla="*/ f4 1 1"/>
                <a:gd name="f12" fmla="+- f7 0 f5"/>
                <a:gd name="f13" fmla="+- f6 0 f5"/>
                <a:gd name="f14" fmla="*/ f9 f0 1"/>
                <a:gd name="f15" fmla="*/ f13 1 8"/>
                <a:gd name="f16" fmla="*/ 8 f13 1"/>
                <a:gd name="f17" fmla="*/ 1 f12 1"/>
                <a:gd name="f18" fmla="*/ 1 f13 1"/>
                <a:gd name="f19" fmla="*/ 0 f12 1"/>
                <a:gd name="f20" fmla="*/ 0 1 f12"/>
                <a:gd name="f21" fmla="*/ f7 1 f12"/>
                <a:gd name="f22" fmla="*/ f14 1 f2"/>
                <a:gd name="f23" fmla="*/ f16 1 8"/>
                <a:gd name="f24" fmla="*/ f18 1 8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lnTo>
                    <a:pt x="f7" y="f5"/>
                  </a:lnTo>
                  <a:cubicBezTo>
                    <a:pt x="f5" y="f7"/>
                    <a:pt x="f8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igura a mano libera 52">
              <a:extLst>
                <a:ext uri="{FF2B5EF4-FFF2-40B4-BE49-F238E27FC236}">
                  <a16:creationId xmlns:a16="http://schemas.microsoft.com/office/drawing/2014/main" id="{EEEDB330-36BC-478C-AE60-82F7B731262B}"/>
                </a:ext>
              </a:extLst>
            </p:cNvPr>
            <p:cNvSpPr/>
            <p:nvPr/>
          </p:nvSpPr>
          <p:spPr>
            <a:xfrm>
              <a:off x="1762121" y="1521863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9"/>
                <a:gd name="f9" fmla="val 23"/>
                <a:gd name="f10" fmla="val 29"/>
                <a:gd name="f11" fmla="val 19"/>
                <a:gd name="f12" fmla="+- 0 0 -90"/>
                <a:gd name="f13" fmla="*/ f3 1 36"/>
                <a:gd name="f14" fmla="*/ f4 1 1"/>
                <a:gd name="f15" fmla="+- f7 0 f5"/>
                <a:gd name="f16" fmla="+- f6 0 f5"/>
                <a:gd name="f17" fmla="*/ f12 f0 1"/>
                <a:gd name="f18" fmla="*/ f16 1 36"/>
                <a:gd name="f19" fmla="*/ 0 f16 1"/>
                <a:gd name="f20" fmla="*/ 1 f15 1"/>
                <a:gd name="f21" fmla="*/ 36 f16 1"/>
                <a:gd name="f22" fmla="*/ 0 1 f15"/>
                <a:gd name="f23" fmla="*/ f7 1 f15"/>
                <a:gd name="f24" fmla="*/ f17 1 f2"/>
                <a:gd name="f25" fmla="*/ f19 1 36"/>
                <a:gd name="f26" fmla="*/ f21 1 36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6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7"/>
                  </a:cubicBezTo>
                  <a:cubicBezTo>
                    <a:pt x="f10" y="f5"/>
                    <a:pt x="f11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igura a mano libera 53">
              <a:extLst>
                <a:ext uri="{FF2B5EF4-FFF2-40B4-BE49-F238E27FC236}">
                  <a16:creationId xmlns:a16="http://schemas.microsoft.com/office/drawing/2014/main" id="{8ABE7681-A850-41C4-9FD6-01C59A33FB5B}"/>
                </a:ext>
              </a:extLst>
            </p:cNvPr>
            <p:cNvSpPr/>
            <p:nvPr/>
          </p:nvSpPr>
          <p:spPr>
            <a:xfrm>
              <a:off x="10812459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3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0 1 f12"/>
                <a:gd name="f19" fmla="*/ f7 1 f12"/>
                <a:gd name="f20" fmla="*/ f14 1 f2"/>
                <a:gd name="f21" fmla="*/ f16 1 20"/>
                <a:gd name="f22" fmla="*/ f17 1 f12"/>
                <a:gd name="f23" fmla="*/ 0 1 f15"/>
                <a:gd name="f24" fmla="*/ f6 1 f15"/>
                <a:gd name="f25" fmla="*/ f19 f11 1"/>
                <a:gd name="f26" fmla="*/ f18 f11 1"/>
                <a:gd name="f27" fmla="+- f20 0 f1"/>
                <a:gd name="f28" fmla="*/ f21 1 f15"/>
                <a:gd name="f29" fmla="*/ f23 f10 1"/>
                <a:gd name="f30" fmla="*/ f24 f10 1"/>
                <a:gd name="f31" fmla="*/ f22 f11 1"/>
                <a:gd name="f32" fmla="*/ f28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2" y="f31"/>
                </a:cxn>
                <a:cxn ang="f27">
                  <a:pos x="f32" y="f31"/>
                </a:cxn>
                <a:cxn ang="f27">
                  <a:pos x="f32" y="f31"/>
                </a:cxn>
              </a:cxnLst>
              <a:rect l="f29" t="f26" r="f30" b="f25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igura a mano libera 54">
              <a:extLst>
                <a:ext uri="{FF2B5EF4-FFF2-40B4-BE49-F238E27FC236}">
                  <a16:creationId xmlns:a16="http://schemas.microsoft.com/office/drawing/2014/main" id="{EDA6F776-006E-4A90-81E5-0466C821432C}"/>
                </a:ext>
              </a:extLst>
            </p:cNvPr>
            <p:cNvSpPr/>
            <p:nvPr/>
          </p:nvSpPr>
          <p:spPr>
            <a:xfrm>
              <a:off x="10896603" y="1545244"/>
              <a:ext cx="793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3"/>
                <a:gd name="f8" fmla="val 4"/>
                <a:gd name="f9" fmla="val 1"/>
                <a:gd name="f10" fmla="val 2"/>
                <a:gd name="f11" fmla="+- 0 0 -90"/>
                <a:gd name="f12" fmla="*/ f3 1 8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8"/>
                <a:gd name="f19" fmla="*/ 8 f15 1"/>
                <a:gd name="f20" fmla="*/ 0 f14 1"/>
                <a:gd name="f21" fmla="*/ 0 f15 1"/>
                <a:gd name="f22" fmla="*/ 3 f14 1"/>
                <a:gd name="f23" fmla="*/ f16 1 f2"/>
                <a:gd name="f24" fmla="*/ f19 1 8"/>
                <a:gd name="f25" fmla="*/ f20 1 3"/>
                <a:gd name="f26" fmla="*/ f21 1 8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8" h="3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9" y="f10"/>
                    <a:pt x="f5" y="f7"/>
                  </a:cubicBezTo>
                  <a:cubicBezTo>
                    <a:pt x="f10" y="f10"/>
                    <a:pt x="f8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igura a mano libera 55">
              <a:extLst>
                <a:ext uri="{FF2B5EF4-FFF2-40B4-BE49-F238E27FC236}">
                  <a16:creationId xmlns:a16="http://schemas.microsoft.com/office/drawing/2014/main" id="{849CB742-6833-4615-ABB5-8928A4A3A7AE}"/>
                </a:ext>
              </a:extLst>
            </p:cNvPr>
            <p:cNvSpPr/>
            <p:nvPr/>
          </p:nvSpPr>
          <p:spPr>
            <a:xfrm>
              <a:off x="9947272" y="1553867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1 f13 1"/>
                <a:gd name="f17" fmla="*/ 0 f12 1"/>
                <a:gd name="f18" fmla="*/ 0 f13 1"/>
                <a:gd name="f19" fmla="*/ 0 1 f12"/>
                <a:gd name="f20" fmla="*/ f7 1 f12"/>
                <a:gd name="f21" fmla="*/ f14 1 f2"/>
                <a:gd name="f22" fmla="*/ f16 1 5"/>
                <a:gd name="f23" fmla="*/ f18 1 5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5" h="1">
                  <a:moveTo>
                    <a:pt x="f7" y="f5"/>
                  </a:moveTo>
                  <a:lnTo>
                    <a:pt x="f7" y="f5"/>
                  </a:lnTo>
                  <a:lnTo>
                    <a:pt x="f5" y="f5"/>
                  </a:lnTo>
                  <a:cubicBezTo>
                    <a:pt x="f6" y="f7"/>
                    <a:pt x="f8" y="f5"/>
                    <a:pt x="f7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igura a mano libera 56">
              <a:extLst>
                <a:ext uri="{FF2B5EF4-FFF2-40B4-BE49-F238E27FC236}">
                  <a16:creationId xmlns:a16="http://schemas.microsoft.com/office/drawing/2014/main" id="{8B35AA81-B8E8-46A0-8568-73D2332E084E}"/>
                </a:ext>
              </a:extLst>
            </p:cNvPr>
            <p:cNvSpPr/>
            <p:nvPr/>
          </p:nvSpPr>
          <p:spPr>
            <a:xfrm>
              <a:off x="10817223" y="1531711"/>
              <a:ext cx="2381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"/>
                <a:gd name="f8" fmla="val 18"/>
                <a:gd name="f9" fmla="val 10"/>
                <a:gd name="f10" fmla="val 5"/>
                <a:gd name="f11" fmla="val 12"/>
                <a:gd name="f12" fmla="+- 0 0 -90"/>
                <a:gd name="f13" fmla="*/ f3 1 25"/>
                <a:gd name="f14" fmla="*/ f4 1 1"/>
                <a:gd name="f15" fmla="+- f7 0 f5"/>
                <a:gd name="f16" fmla="+- f6 0 f5"/>
                <a:gd name="f17" fmla="*/ f12 f0 1"/>
                <a:gd name="f18" fmla="*/ f16 1 25"/>
                <a:gd name="f19" fmla="*/ 25 f16 1"/>
                <a:gd name="f20" fmla="*/ 1 f15 1"/>
                <a:gd name="f21" fmla="*/ 0 f16 1"/>
                <a:gd name="f22" fmla="*/ 0 f15 1"/>
                <a:gd name="f23" fmla="*/ 0 1 f15"/>
                <a:gd name="f24" fmla="*/ f7 1 f15"/>
                <a:gd name="f25" fmla="*/ f17 1 f2"/>
                <a:gd name="f26" fmla="*/ f19 1 25"/>
                <a:gd name="f27" fmla="*/ f21 1 25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25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10" y="f5"/>
                    <a:pt x="f11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igura a mano libera 57">
              <a:extLst>
                <a:ext uri="{FF2B5EF4-FFF2-40B4-BE49-F238E27FC236}">
                  <a16:creationId xmlns:a16="http://schemas.microsoft.com/office/drawing/2014/main" id="{78C09706-8627-4BB5-BB39-5E77A49B9BF7}"/>
                </a:ext>
              </a:extLst>
            </p:cNvPr>
            <p:cNvSpPr/>
            <p:nvPr/>
          </p:nvSpPr>
          <p:spPr>
            <a:xfrm>
              <a:off x="10836270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18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18 f13 1"/>
                <a:gd name="f19" fmla="*/ 0 1 f12"/>
                <a:gd name="f20" fmla="*/ f7 1 f12"/>
                <a:gd name="f21" fmla="*/ f14 1 f2"/>
                <a:gd name="f22" fmla="*/ f16 1 20"/>
                <a:gd name="f23" fmla="*/ f18 1 20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igura a mano libera 58">
              <a:extLst>
                <a:ext uri="{FF2B5EF4-FFF2-40B4-BE49-F238E27FC236}">
                  <a16:creationId xmlns:a16="http://schemas.microsoft.com/office/drawing/2014/main" id="{505D737F-E426-488C-8B09-15943823C2D8}"/>
                </a:ext>
              </a:extLst>
            </p:cNvPr>
            <p:cNvSpPr/>
            <p:nvPr/>
          </p:nvSpPr>
          <p:spPr>
            <a:xfrm>
              <a:off x="10787067" y="1530477"/>
              <a:ext cx="3016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"/>
                <a:gd name="f8" fmla="val 11"/>
                <a:gd name="f9" fmla="val 21"/>
                <a:gd name="f10" fmla="val 28"/>
                <a:gd name="f11" fmla="val 26"/>
                <a:gd name="f12" fmla="val 27"/>
                <a:gd name="f13" fmla="+- 0 0 -90"/>
                <a:gd name="f14" fmla="*/ f3 1 31"/>
                <a:gd name="f15" fmla="*/ f4 1 1"/>
                <a:gd name="f16" fmla="+- f7 0 f5"/>
                <a:gd name="f17" fmla="+- f6 0 f5"/>
                <a:gd name="f18" fmla="*/ f13 f0 1"/>
                <a:gd name="f19" fmla="*/ f17 1 31"/>
                <a:gd name="f20" fmla="*/ 0 f17 1"/>
                <a:gd name="f21" fmla="*/ 0 f16 1"/>
                <a:gd name="f22" fmla="*/ 31 f17 1"/>
                <a:gd name="f23" fmla="*/ 1 f16 1"/>
                <a:gd name="f24" fmla="*/ 27 f17 1"/>
                <a:gd name="f25" fmla="*/ 0 1 f16"/>
                <a:gd name="f26" fmla="*/ f7 1 f16"/>
                <a:gd name="f27" fmla="*/ f18 1 f2"/>
                <a:gd name="f28" fmla="*/ f20 1 31"/>
                <a:gd name="f29" fmla="*/ f22 1 31"/>
                <a:gd name="f30" fmla="*/ f24 1 31"/>
                <a:gd name="f31" fmla="*/ f21 1 f16"/>
                <a:gd name="f32" fmla="*/ f23 1 f16"/>
                <a:gd name="f33" fmla="*/ 0 1 f19"/>
                <a:gd name="f34" fmla="*/ f6 1 f19"/>
                <a:gd name="f35" fmla="*/ f26 f15 1"/>
                <a:gd name="f36" fmla="*/ f25 f15 1"/>
                <a:gd name="f37" fmla="+- f27 0 f1"/>
                <a:gd name="f38" fmla="*/ f28 1 f19"/>
                <a:gd name="f39" fmla="*/ f29 1 f19"/>
                <a:gd name="f40" fmla="*/ f30 1 f19"/>
                <a:gd name="f41" fmla="*/ f33 f14 1"/>
                <a:gd name="f42" fmla="*/ f34 f14 1"/>
                <a:gd name="f43" fmla="*/ f31 f15 1"/>
                <a:gd name="f44" fmla="*/ f32 f15 1"/>
                <a:gd name="f45" fmla="*/ f38 f14 1"/>
                <a:gd name="f46" fmla="*/ f39 f14 1"/>
                <a:gd name="f47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5" y="f43"/>
                </a:cxn>
                <a:cxn ang="f37">
                  <a:pos x="f45" y="f43"/>
                </a:cxn>
                <a:cxn ang="f37">
                  <a:pos x="f46" y="f44"/>
                </a:cxn>
                <a:cxn ang="f37">
                  <a:pos x="f47" y="f43"/>
                </a:cxn>
                <a:cxn ang="f37">
                  <a:pos x="f45" y="f43"/>
                </a:cxn>
              </a:cxnLst>
              <a:rect l="f41" t="f36" r="f42" b="f35"/>
              <a:pathLst>
                <a:path w="31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5"/>
                    <a:pt x="f6" y="f7"/>
                  </a:cubicBezTo>
                  <a:cubicBezTo>
                    <a:pt x="f10" y="f5"/>
                    <a:pt x="f11" y="f5"/>
                    <a:pt x="f12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igura a mano libera 59">
              <a:extLst>
                <a:ext uri="{FF2B5EF4-FFF2-40B4-BE49-F238E27FC236}">
                  <a16:creationId xmlns:a16="http://schemas.microsoft.com/office/drawing/2014/main" id="{42285DB6-2822-41FD-BA9F-C05B3E92D0E9}"/>
                </a:ext>
              </a:extLst>
            </p:cNvPr>
            <p:cNvSpPr/>
            <p:nvPr/>
          </p:nvSpPr>
          <p:spPr>
            <a:xfrm>
              <a:off x="4092570" y="1552632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"/>
                <a:gd name="f8" fmla="val 19"/>
                <a:gd name="f9" fmla="val 8"/>
                <a:gd name="f10" fmla="val 1"/>
                <a:gd name="f11" fmla="+- 0 0 -90"/>
                <a:gd name="f12" fmla="*/ f3 1 2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3"/>
                <a:gd name="f19" fmla="*/ 23 f15 1"/>
                <a:gd name="f20" fmla="*/ 0 f14 1"/>
                <a:gd name="f21" fmla="*/ 19 f15 1"/>
                <a:gd name="f22" fmla="*/ f16 1 f2"/>
                <a:gd name="f23" fmla="*/ f19 1 23"/>
                <a:gd name="f24" fmla="*/ f20 1 2"/>
                <a:gd name="f25" fmla="*/ f21 1 23"/>
                <a:gd name="f26" fmla="*/ 0 1 f18"/>
                <a:gd name="f27" fmla="*/ f6 1 f18"/>
                <a:gd name="f28" fmla="*/ 0 1 f17"/>
                <a:gd name="f29" fmla="*/ f7 1 f17"/>
                <a:gd name="f30" fmla="+- f22 0 f1"/>
                <a:gd name="f31" fmla="*/ f23 1 f18"/>
                <a:gd name="f32" fmla="*/ f24 1 f17"/>
                <a:gd name="f33" fmla="*/ f25 1 f18"/>
                <a:gd name="f34" fmla="*/ f26 f12 1"/>
                <a:gd name="f35" fmla="*/ f27 f12 1"/>
                <a:gd name="f36" fmla="*/ f29 f13 1"/>
                <a:gd name="f37" fmla="*/ f28 f13 1"/>
                <a:gd name="f38" fmla="*/ f31 f12 1"/>
                <a:gd name="f39" fmla="*/ f32 f13 1"/>
                <a:gd name="f40" fmla="*/ f33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8" y="f39"/>
                </a:cxn>
                <a:cxn ang="f30">
                  <a:pos x="f38" y="f39"/>
                </a:cxn>
                <a:cxn ang="f30">
                  <a:pos x="f40" y="f39"/>
                </a:cxn>
                <a:cxn ang="f30">
                  <a:pos x="f38" y="f39"/>
                </a:cxn>
              </a:cxnLst>
              <a:rect l="f34" t="f37" r="f35" b="f36"/>
              <a:pathLst>
                <a:path w="23" h="2">
                  <a:moveTo>
                    <a:pt x="f6" y="f5"/>
                  </a:moveTo>
                  <a:lnTo>
                    <a:pt x="f6" y="f5"/>
                  </a:lnTo>
                  <a:lnTo>
                    <a:pt x="f8" y="f5"/>
                  </a:lnTo>
                  <a:cubicBezTo>
                    <a:pt x="f5" y="f7"/>
                    <a:pt x="f9" y="f10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igura a mano libera 60">
              <a:extLst>
                <a:ext uri="{FF2B5EF4-FFF2-40B4-BE49-F238E27FC236}">
                  <a16:creationId xmlns:a16="http://schemas.microsoft.com/office/drawing/2014/main" id="{1C4317AB-B1C8-405F-B959-912D23486124}"/>
                </a:ext>
              </a:extLst>
            </p:cNvPr>
            <p:cNvSpPr/>
            <p:nvPr/>
          </p:nvSpPr>
          <p:spPr>
            <a:xfrm>
              <a:off x="8528051" y="1567400"/>
              <a:ext cx="3172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1"/>
                <a:gd name="f8" fmla="+- 0 0 -90"/>
                <a:gd name="f9" fmla="*/ f3 1 3"/>
                <a:gd name="f10" fmla="*/ f4 1 1"/>
                <a:gd name="f11" fmla="+- f7 0 f5"/>
                <a:gd name="f12" fmla="+- f6 0 f5"/>
                <a:gd name="f13" fmla="*/ f8 f0 1"/>
                <a:gd name="f14" fmla="*/ f12 1 3"/>
                <a:gd name="f15" fmla="*/ 1 f12 1"/>
                <a:gd name="f16" fmla="*/ 1 f11 1"/>
                <a:gd name="f17" fmla="*/ 3 f12 1"/>
                <a:gd name="f18" fmla="*/ 0 f11 1"/>
                <a:gd name="f19" fmla="*/ 0 f12 1"/>
                <a:gd name="f20" fmla="*/ 0 1 f11"/>
                <a:gd name="f21" fmla="*/ f7 1 f11"/>
                <a:gd name="f22" fmla="*/ f13 1 f2"/>
                <a:gd name="f23" fmla="*/ f15 1 3"/>
                <a:gd name="f24" fmla="*/ f17 1 3"/>
                <a:gd name="f25" fmla="*/ f19 1 3"/>
                <a:gd name="f26" fmla="*/ f16 1 f11"/>
                <a:gd name="f27" fmla="*/ f18 1 f11"/>
                <a:gd name="f28" fmla="*/ 0 1 f14"/>
                <a:gd name="f29" fmla="*/ f6 1 f14"/>
                <a:gd name="f30" fmla="*/ f21 f10 1"/>
                <a:gd name="f31" fmla="*/ f20 f10 1"/>
                <a:gd name="f32" fmla="+- f22 0 f1"/>
                <a:gd name="f33" fmla="*/ f23 1 f14"/>
                <a:gd name="f34" fmla="*/ f24 1 f14"/>
                <a:gd name="f35" fmla="*/ f25 1 f14"/>
                <a:gd name="f36" fmla="*/ f28 f9 1"/>
                <a:gd name="f37" fmla="*/ f29 f9 1"/>
                <a:gd name="f38" fmla="*/ f26 f10 1"/>
                <a:gd name="f39" fmla="*/ f27 f10 1"/>
                <a:gd name="f40" fmla="*/ f33 f9 1"/>
                <a:gd name="f41" fmla="*/ f34 f9 1"/>
                <a:gd name="f42" fmla="*/ f3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8"/>
                </a:cxn>
                <a:cxn ang="f32">
                  <a:pos x="f40" y="f38"/>
                </a:cxn>
                <a:cxn ang="f32">
                  <a:pos x="f41" y="f39"/>
                </a:cxn>
                <a:cxn ang="f32">
                  <a:pos x="f42" y="f39"/>
                </a:cxn>
                <a:cxn ang="f32">
                  <a:pos x="f40" y="f38"/>
                </a:cxn>
              </a:cxnLst>
              <a:rect l="f36" t="f31" r="f37" b="f30"/>
              <a:pathLst>
                <a:path w="3" h="1">
                  <a:moveTo>
                    <a:pt x="f7" y="f7"/>
                  </a:moveTo>
                  <a:lnTo>
                    <a:pt x="f7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7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igura a mano libera 61">
              <a:extLst>
                <a:ext uri="{FF2B5EF4-FFF2-40B4-BE49-F238E27FC236}">
                  <a16:creationId xmlns:a16="http://schemas.microsoft.com/office/drawing/2014/main" id="{8500D135-6BD8-46CB-8135-175A35192F2F}"/>
                </a:ext>
              </a:extLst>
            </p:cNvPr>
            <p:cNvSpPr/>
            <p:nvPr/>
          </p:nvSpPr>
          <p:spPr>
            <a:xfrm>
              <a:off x="8461372" y="1556327"/>
              <a:ext cx="66678" cy="147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17"/>
                <a:gd name="f8" fmla="val 30"/>
                <a:gd name="f9" fmla="val 11"/>
                <a:gd name="f10" fmla="val 47"/>
                <a:gd name="f11" fmla="val 12"/>
                <a:gd name="f12" fmla="val 13"/>
                <a:gd name="f13" fmla="val 46"/>
                <a:gd name="f14" fmla="+- 0 0 -90"/>
                <a:gd name="f15" fmla="*/ f3 1 69"/>
                <a:gd name="f16" fmla="*/ f4 1 17"/>
                <a:gd name="f17" fmla="+- f7 0 f5"/>
                <a:gd name="f18" fmla="+- f6 0 f5"/>
                <a:gd name="f19" fmla="*/ f14 f0 1"/>
                <a:gd name="f20" fmla="*/ f18 1 69"/>
                <a:gd name="f21" fmla="*/ f17 1 17"/>
                <a:gd name="f22" fmla="*/ 0 f18 1"/>
                <a:gd name="f23" fmla="*/ 17 f17 1"/>
                <a:gd name="f24" fmla="*/ 69 f18 1"/>
                <a:gd name="f25" fmla="*/ 13 f17 1"/>
                <a:gd name="f26" fmla="*/ 46 f18 1"/>
                <a:gd name="f27" fmla="*/ 0 f17 1"/>
                <a:gd name="f28" fmla="*/ f19 1 f2"/>
                <a:gd name="f29" fmla="*/ f22 1 69"/>
                <a:gd name="f30" fmla="*/ f23 1 17"/>
                <a:gd name="f31" fmla="*/ f24 1 69"/>
                <a:gd name="f32" fmla="*/ f25 1 17"/>
                <a:gd name="f33" fmla="*/ f26 1 69"/>
                <a:gd name="f34" fmla="*/ f27 1 17"/>
                <a:gd name="f35" fmla="*/ 0 1 f20"/>
                <a:gd name="f36" fmla="*/ f6 1 f20"/>
                <a:gd name="f37" fmla="*/ 0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69" h="17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12"/>
                  </a:cubicBezTo>
                  <a:lnTo>
                    <a:pt x="f13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igura a mano libera 62">
              <a:extLst>
                <a:ext uri="{FF2B5EF4-FFF2-40B4-BE49-F238E27FC236}">
                  <a16:creationId xmlns:a16="http://schemas.microsoft.com/office/drawing/2014/main" id="{F31FD697-D2F4-4F2A-8B7D-CA72F37192F5}"/>
                </a:ext>
              </a:extLst>
            </p:cNvPr>
            <p:cNvSpPr/>
            <p:nvPr/>
          </p:nvSpPr>
          <p:spPr>
            <a:xfrm>
              <a:off x="1562096" y="1514475"/>
              <a:ext cx="9563096" cy="640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30"/>
                <a:gd name="f7" fmla="val 75"/>
                <a:gd name="f8" fmla="val 2469"/>
                <a:gd name="f9" fmla="val 12"/>
                <a:gd name="f10" fmla="val 2482"/>
                <a:gd name="f11" fmla="val 13"/>
                <a:gd name="f12" fmla="val 2453"/>
                <a:gd name="f13" fmla="val 15"/>
                <a:gd name="f14" fmla="val 2461"/>
                <a:gd name="f15" fmla="val 9555"/>
                <a:gd name="f16" fmla="val 25"/>
                <a:gd name="f17" fmla="val 9562"/>
                <a:gd name="f18" fmla="val 24"/>
                <a:gd name="f19" fmla="val 9561"/>
                <a:gd name="f20" fmla="val 23"/>
                <a:gd name="f21" fmla="val 9559"/>
                <a:gd name="f22" fmla="val 9554"/>
                <a:gd name="f23" fmla="val 9539"/>
                <a:gd name="f24" fmla="val 9522"/>
                <a:gd name="f25" fmla="val 9527"/>
                <a:gd name="f26" fmla="val 9536"/>
                <a:gd name="f27" fmla="val 26"/>
                <a:gd name="f28" fmla="val 9489"/>
                <a:gd name="f29" fmla="val 9488"/>
                <a:gd name="f30" fmla="val 9456"/>
                <a:gd name="f31" fmla="val 21"/>
                <a:gd name="f32" fmla="val 9467"/>
                <a:gd name="f33" fmla="val 22"/>
                <a:gd name="f34" fmla="val 6376"/>
                <a:gd name="f35" fmla="val 50"/>
                <a:gd name="f36" fmla="val 6365"/>
                <a:gd name="f37" fmla="val 52"/>
                <a:gd name="f38" fmla="val 6349"/>
                <a:gd name="f39" fmla="val 51"/>
                <a:gd name="f40" fmla="val 6330"/>
                <a:gd name="f41" fmla="val 49"/>
                <a:gd name="f42" fmla="val 6344"/>
                <a:gd name="f43" fmla="val 6359"/>
                <a:gd name="f44" fmla="val 5258"/>
                <a:gd name="f45" fmla="val 60"/>
                <a:gd name="f46" fmla="val 5244"/>
                <a:gd name="f47" fmla="val 61"/>
                <a:gd name="f48" fmla="val 5216"/>
                <a:gd name="f49" fmla="val 64"/>
                <a:gd name="f50" fmla="val 5205"/>
                <a:gd name="f51" fmla="val 5222"/>
                <a:gd name="f52" fmla="val 55"/>
                <a:gd name="f53" fmla="val 5234"/>
                <a:gd name="f54" fmla="val 58"/>
                <a:gd name="f55" fmla="val 4523"/>
                <a:gd name="f56" fmla="val 4572"/>
                <a:gd name="f57" fmla="val 65"/>
                <a:gd name="f58" fmla="val 4513"/>
                <a:gd name="f59" fmla="val 71"/>
                <a:gd name="f60" fmla="val 4470"/>
                <a:gd name="f61" fmla="val 69"/>
                <a:gd name="f62" fmla="val 4516"/>
                <a:gd name="f63" fmla="val 4707"/>
                <a:gd name="f64" fmla="val 74"/>
                <a:gd name="f65" fmla="val 4714"/>
                <a:gd name="f66" fmla="val 4747"/>
                <a:gd name="f67" fmla="val 63"/>
                <a:gd name="f68" fmla="val 4737"/>
                <a:gd name="f69" fmla="val 4736"/>
                <a:gd name="f70" fmla="val 4727"/>
                <a:gd name="f71" fmla="val 4790"/>
                <a:gd name="f72" fmla="val 70"/>
                <a:gd name="f73" fmla="val 4774"/>
                <a:gd name="f74" fmla="val 54"/>
                <a:gd name="f75" fmla="val 4855"/>
                <a:gd name="f76" fmla="val 56"/>
                <a:gd name="f77" fmla="val 4883"/>
                <a:gd name="f78" fmla="val 57"/>
                <a:gd name="f79" fmla="val 4903"/>
                <a:gd name="f80" fmla="val 59"/>
                <a:gd name="f81" fmla="val 4884"/>
                <a:gd name="f82" fmla="val 4947"/>
                <a:gd name="f83" fmla="val 4965"/>
                <a:gd name="f84" fmla="val 4961"/>
                <a:gd name="f85" fmla="val 4942"/>
                <a:gd name="f86" fmla="val 5039"/>
                <a:gd name="f87" fmla="val 5038"/>
                <a:gd name="f88" fmla="val 5052"/>
                <a:gd name="f89" fmla="val 5083"/>
                <a:gd name="f90" fmla="val 5098"/>
                <a:gd name="f91" fmla="val 5122"/>
                <a:gd name="f92" fmla="val 5086"/>
                <a:gd name="f93" fmla="val 5092"/>
                <a:gd name="f94" fmla="val 5145"/>
                <a:gd name="f95" fmla="val 5167"/>
                <a:gd name="f96" fmla="val 5123"/>
                <a:gd name="f97" fmla="val 5136"/>
                <a:gd name="f98" fmla="val 73"/>
                <a:gd name="f99" fmla="val 5130"/>
                <a:gd name="f100" fmla="val 5238"/>
                <a:gd name="f101" fmla="val 5187"/>
                <a:gd name="f102" fmla="val 5220"/>
                <a:gd name="f103" fmla="val 5259"/>
                <a:gd name="f104" fmla="val 5316"/>
                <a:gd name="f105" fmla="val 5302"/>
                <a:gd name="f106" fmla="val 5202"/>
                <a:gd name="f107" fmla="val 5260"/>
                <a:gd name="f108" fmla="val 5276"/>
                <a:gd name="f109" fmla="val 5298"/>
                <a:gd name="f110" fmla="val 5329"/>
                <a:gd name="f111" fmla="val 5359"/>
                <a:gd name="f112" fmla="val 62"/>
                <a:gd name="f113" fmla="val 5398"/>
                <a:gd name="f114" fmla="val 5395"/>
                <a:gd name="f115" fmla="val 5436"/>
                <a:gd name="f116" fmla="val 67"/>
                <a:gd name="f117" fmla="val 5433"/>
                <a:gd name="f118" fmla="val 5457"/>
                <a:gd name="f119" fmla="val 5503"/>
                <a:gd name="f120" fmla="val 5513"/>
                <a:gd name="f121" fmla="val 66"/>
                <a:gd name="f122" fmla="val 5523"/>
                <a:gd name="f123" fmla="val 5597"/>
                <a:gd name="f124" fmla="val 72"/>
                <a:gd name="f125" fmla="val 5473"/>
                <a:gd name="f126" fmla="val 5560"/>
                <a:gd name="f127" fmla="val 5621"/>
                <a:gd name="f128" fmla="val 5664"/>
                <a:gd name="f129" fmla="val 5737"/>
                <a:gd name="f130" fmla="val 5780"/>
                <a:gd name="f131" fmla="val 5730"/>
                <a:gd name="f132" fmla="val 5745"/>
                <a:gd name="f133" fmla="val 5783"/>
                <a:gd name="f134" fmla="val 5792"/>
                <a:gd name="f135" fmla="val 5789"/>
                <a:gd name="f136" fmla="val 5788"/>
                <a:gd name="f137" fmla="val 5820"/>
                <a:gd name="f138" fmla="val 5790"/>
                <a:gd name="f139" fmla="val 5841"/>
                <a:gd name="f140" fmla="val 53"/>
                <a:gd name="f141" fmla="val 5854"/>
                <a:gd name="f142" fmla="val 46"/>
                <a:gd name="f143" fmla="val 5944"/>
                <a:gd name="f144" fmla="val 6006"/>
                <a:gd name="f145" fmla="val 6021"/>
                <a:gd name="f146" fmla="val 5999"/>
                <a:gd name="f147" fmla="val 6003"/>
                <a:gd name="f148" fmla="val 6089"/>
                <a:gd name="f149" fmla="val 6077"/>
                <a:gd name="f150" fmla="val 6147"/>
                <a:gd name="f151" fmla="val 6206"/>
                <a:gd name="f152" fmla="val 6163"/>
                <a:gd name="f153" fmla="val 6219"/>
                <a:gd name="f154" fmla="val 45"/>
                <a:gd name="f155" fmla="val 6268"/>
                <a:gd name="f156" fmla="val 41"/>
                <a:gd name="f157" fmla="val 6252"/>
                <a:gd name="f158" fmla="val 38"/>
                <a:gd name="f159" fmla="val 6239"/>
                <a:gd name="f160" fmla="val 36"/>
                <a:gd name="f161" fmla="val 6230"/>
                <a:gd name="f162" fmla="val 35"/>
                <a:gd name="f163" fmla="val 6308"/>
                <a:gd name="f164" fmla="val 32"/>
                <a:gd name="f165" fmla="val 6318"/>
                <a:gd name="f166" fmla="val 33"/>
                <a:gd name="f167" fmla="val 6310"/>
                <a:gd name="f168" fmla="val 6297"/>
                <a:gd name="f169" fmla="val 6311"/>
                <a:gd name="f170" fmla="val 6339"/>
                <a:gd name="f171" fmla="val 39"/>
                <a:gd name="f172" fmla="val 6325"/>
                <a:gd name="f173" fmla="val 43"/>
                <a:gd name="f174" fmla="val 6305"/>
                <a:gd name="f175" fmla="val 6277"/>
                <a:gd name="f176" fmla="val 42"/>
                <a:gd name="f177" fmla="val 6257"/>
                <a:gd name="f178" fmla="val 6243"/>
                <a:gd name="f179" fmla="val 6248"/>
                <a:gd name="f180" fmla="val 6258"/>
                <a:gd name="f181" fmla="val 6269"/>
                <a:gd name="f182" fmla="val 6264"/>
                <a:gd name="f183" fmla="val 6261"/>
                <a:gd name="f184" fmla="val 6263"/>
                <a:gd name="f185" fmla="val 6266"/>
                <a:gd name="f186" fmla="val 6274"/>
                <a:gd name="f187" fmla="val 6287"/>
                <a:gd name="f188" fmla="val 6304"/>
                <a:gd name="f189" fmla="val 6309"/>
                <a:gd name="f190" fmla="val 6411"/>
                <a:gd name="f191" fmla="val 6485"/>
                <a:gd name="f192" fmla="val 6548"/>
                <a:gd name="f193" fmla="val 44"/>
                <a:gd name="f194" fmla="val 6665"/>
                <a:gd name="f195" fmla="val 6636"/>
                <a:gd name="f196" fmla="val 47"/>
                <a:gd name="f197" fmla="val 6659"/>
                <a:gd name="f198" fmla="val 6657"/>
                <a:gd name="f199" fmla="val 6625"/>
                <a:gd name="f200" fmla="val 6567"/>
                <a:gd name="f201" fmla="val 6507"/>
                <a:gd name="f202" fmla="val 6538"/>
                <a:gd name="f203" fmla="val 6531"/>
                <a:gd name="f204" fmla="val 6523"/>
                <a:gd name="f205" fmla="val 6631"/>
                <a:gd name="f206" fmla="val 6628"/>
                <a:gd name="f207" fmla="val 6654"/>
                <a:gd name="f208" fmla="val 6682"/>
                <a:gd name="f209" fmla="val 6660"/>
                <a:gd name="f210" fmla="val 6762"/>
                <a:gd name="f211" fmla="val 6806"/>
                <a:gd name="f212" fmla="val 6808"/>
                <a:gd name="f213" fmla="val 6798"/>
                <a:gd name="f214" fmla="val 6744"/>
                <a:gd name="f215" fmla="val 6803"/>
                <a:gd name="f216" fmla="val 6821"/>
                <a:gd name="f217" fmla="val 6879"/>
                <a:gd name="f218" fmla="val 6865"/>
                <a:gd name="f219" fmla="val 6858"/>
                <a:gd name="f220" fmla="val 6853"/>
                <a:gd name="f221" fmla="val 6884"/>
                <a:gd name="f222" fmla="val 6958"/>
                <a:gd name="f223" fmla="val 6941"/>
                <a:gd name="f224" fmla="val 6928"/>
                <a:gd name="f225" fmla="val 7014"/>
                <a:gd name="f226" fmla="val 7191"/>
                <a:gd name="f227" fmla="val 7204"/>
                <a:gd name="f228" fmla="val 7205"/>
                <a:gd name="f229" fmla="val 7193"/>
                <a:gd name="f230" fmla="val 7188"/>
                <a:gd name="f231" fmla="val 7342"/>
                <a:gd name="f232" fmla="val 7329"/>
                <a:gd name="f233" fmla="val 7381"/>
                <a:gd name="f234" fmla="val 7309"/>
                <a:gd name="f235" fmla="val 7330"/>
                <a:gd name="f236" fmla="val 7355"/>
                <a:gd name="f237" fmla="val 7399"/>
                <a:gd name="f238" fmla="val 7385"/>
                <a:gd name="f239" fmla="val 7364"/>
                <a:gd name="f240" fmla="val 7383"/>
                <a:gd name="f241" fmla="val 7436"/>
                <a:gd name="f242" fmla="val 7420"/>
                <a:gd name="f243" fmla="val 7485"/>
                <a:gd name="f244" fmla="val 7463"/>
                <a:gd name="f245" fmla="val 7487"/>
                <a:gd name="f246" fmla="val 7520"/>
                <a:gd name="f247" fmla="val 7515"/>
                <a:gd name="f248" fmla="val 7523"/>
                <a:gd name="f249" fmla="val 7511"/>
                <a:gd name="f250" fmla="val 7594"/>
                <a:gd name="f251" fmla="val 7573"/>
                <a:gd name="f252" fmla="val 7590"/>
                <a:gd name="f253" fmla="val 7609"/>
                <a:gd name="f254" fmla="val 7600"/>
                <a:gd name="f255" fmla="val 7680"/>
                <a:gd name="f256" fmla="val 7702"/>
                <a:gd name="f257" fmla="val 7667"/>
                <a:gd name="f258" fmla="val 7761"/>
                <a:gd name="f259" fmla="val 7760"/>
                <a:gd name="f260" fmla="val 7853"/>
                <a:gd name="f261" fmla="val 7842"/>
                <a:gd name="f262" fmla="val 48"/>
                <a:gd name="f263" fmla="val 7825"/>
                <a:gd name="f264" fmla="val 7872"/>
                <a:gd name="f265" fmla="val 7894"/>
                <a:gd name="f266" fmla="val 7968"/>
                <a:gd name="f267" fmla="val 34"/>
                <a:gd name="f268" fmla="val 8050"/>
                <a:gd name="f269" fmla="val 29"/>
                <a:gd name="f270" fmla="val 8066"/>
                <a:gd name="f271" fmla="val 8129"/>
                <a:gd name="f272" fmla="val 8090"/>
                <a:gd name="f273" fmla="val 7980"/>
                <a:gd name="f274" fmla="val 7919"/>
                <a:gd name="f275" fmla="val 7954"/>
                <a:gd name="f276" fmla="val 7929"/>
                <a:gd name="f277" fmla="val 7982"/>
                <a:gd name="f278" fmla="val 8000"/>
                <a:gd name="f279" fmla="val 7953"/>
                <a:gd name="f280" fmla="val 7938"/>
                <a:gd name="f281" fmla="val 8060"/>
                <a:gd name="f282" fmla="val 8054"/>
                <a:gd name="f283" fmla="val 8153"/>
                <a:gd name="f284" fmla="val 8149"/>
                <a:gd name="f285" fmla="val 8016"/>
                <a:gd name="f286" fmla="val 68"/>
                <a:gd name="f287" fmla="val 8011"/>
                <a:gd name="f288" fmla="val 8093"/>
                <a:gd name="f289" fmla="val 8179"/>
                <a:gd name="f290" fmla="val 8201"/>
                <a:gd name="f291" fmla="val 8163"/>
                <a:gd name="f292" fmla="val 8165"/>
                <a:gd name="f293" fmla="val 8176"/>
                <a:gd name="f294" fmla="val 8247"/>
                <a:gd name="f295" fmla="val 8255"/>
                <a:gd name="f296" fmla="val 8218"/>
                <a:gd name="f297" fmla="val 8266"/>
                <a:gd name="f298" fmla="val 8297"/>
                <a:gd name="f299" fmla="val 8355"/>
                <a:gd name="f300" fmla="val 8375"/>
                <a:gd name="f301" fmla="val 8414"/>
                <a:gd name="f302" fmla="val 8418"/>
                <a:gd name="f303" fmla="val 8385"/>
                <a:gd name="f304" fmla="val 8379"/>
                <a:gd name="f305" fmla="val 37"/>
                <a:gd name="f306" fmla="val 8401"/>
                <a:gd name="f307" fmla="val 31"/>
                <a:gd name="f308" fmla="val 8408"/>
                <a:gd name="f309" fmla="val 8505"/>
                <a:gd name="f310" fmla="val 8528"/>
                <a:gd name="f311" fmla="val 8561"/>
                <a:gd name="f312" fmla="val 8479"/>
                <a:gd name="f313" fmla="val 8507"/>
                <a:gd name="f314" fmla="val 8508"/>
                <a:gd name="f315" fmla="val 8526"/>
                <a:gd name="f316" fmla="val 8534"/>
                <a:gd name="f317" fmla="val 8555"/>
                <a:gd name="f318" fmla="val 8525"/>
                <a:gd name="f319" fmla="val 8571"/>
                <a:gd name="f320" fmla="val 8578"/>
                <a:gd name="f321" fmla="val 8664"/>
                <a:gd name="f322" fmla="val 8592"/>
                <a:gd name="f323" fmla="val 8637"/>
                <a:gd name="f324" fmla="val 8640"/>
                <a:gd name="f325" fmla="val 8692"/>
                <a:gd name="f326" fmla="val 8675"/>
                <a:gd name="f327" fmla="val 8739"/>
                <a:gd name="f328" fmla="val 8784"/>
                <a:gd name="f329" fmla="val 8781"/>
                <a:gd name="f330" fmla="val 8791"/>
                <a:gd name="f331" fmla="val 8796"/>
                <a:gd name="f332" fmla="val 8888"/>
                <a:gd name="f333" fmla="val 8937"/>
                <a:gd name="f334" fmla="val 9022"/>
                <a:gd name="f335" fmla="val 9030"/>
                <a:gd name="f336" fmla="val 9071"/>
                <a:gd name="f337" fmla="val 9054"/>
                <a:gd name="f338" fmla="val 9066"/>
                <a:gd name="f339" fmla="val 9077"/>
                <a:gd name="f340" fmla="val 9103"/>
                <a:gd name="f341" fmla="val 9154"/>
                <a:gd name="f342" fmla="val 9045"/>
                <a:gd name="f343" fmla="val 9084"/>
                <a:gd name="f344" fmla="val 9087"/>
                <a:gd name="f345" fmla="val 9152"/>
                <a:gd name="f346" fmla="val 9189"/>
                <a:gd name="f347" fmla="val 9178"/>
                <a:gd name="f348" fmla="val 9065"/>
                <a:gd name="f349" fmla="val 9130"/>
                <a:gd name="f350" fmla="val 9219"/>
                <a:gd name="f351" fmla="val 9290"/>
                <a:gd name="f352" fmla="val 9250"/>
                <a:gd name="f353" fmla="val 9262"/>
                <a:gd name="f354" fmla="val 9395"/>
                <a:gd name="f355" fmla="val 9376"/>
                <a:gd name="f356" fmla="val 9486"/>
                <a:gd name="f357" fmla="val 9530"/>
                <a:gd name="f358" fmla="val 40"/>
                <a:gd name="f359" fmla="val 9498"/>
                <a:gd name="f360" fmla="val 9440"/>
                <a:gd name="f361" fmla="val 9409"/>
                <a:gd name="f362" fmla="val 9370"/>
                <a:gd name="f363" fmla="val 9418"/>
                <a:gd name="f364" fmla="val 9400"/>
                <a:gd name="f365" fmla="val 9361"/>
                <a:gd name="f366" fmla="val 9340"/>
                <a:gd name="f367" fmla="val 9377"/>
                <a:gd name="f368" fmla="val 9565"/>
                <a:gd name="f369" fmla="val 9668"/>
                <a:gd name="f370" fmla="val 9686"/>
                <a:gd name="f371" fmla="val 9718"/>
                <a:gd name="f372" fmla="val 9703"/>
                <a:gd name="f373" fmla="val 9670"/>
                <a:gd name="f374" fmla="val 9640"/>
                <a:gd name="f375" fmla="val 9732"/>
                <a:gd name="f376" fmla="val 9690"/>
                <a:gd name="f377" fmla="val 9734"/>
                <a:gd name="f378" fmla="val 9783"/>
                <a:gd name="f379" fmla="val 9844"/>
                <a:gd name="f380" fmla="val 9856"/>
                <a:gd name="f381" fmla="val 9854"/>
                <a:gd name="f382" fmla="val 9816"/>
                <a:gd name="f383" fmla="val 9798"/>
                <a:gd name="f384" fmla="val 9824"/>
                <a:gd name="f385" fmla="val 9892"/>
                <a:gd name="f386" fmla="val 9920"/>
                <a:gd name="f387" fmla="val 9877"/>
                <a:gd name="f388" fmla="val 9921"/>
                <a:gd name="f389" fmla="val 9975"/>
                <a:gd name="f390" fmla="val 10005"/>
                <a:gd name="f391" fmla="val 19"/>
                <a:gd name="f392" fmla="val 10017"/>
                <a:gd name="f393" fmla="val 9979"/>
                <a:gd name="f394" fmla="val 18"/>
                <a:gd name="f395" fmla="val 10012"/>
                <a:gd name="f396" fmla="val 27"/>
                <a:gd name="f397" fmla="val 9839"/>
                <a:gd name="f398" fmla="val 9893"/>
                <a:gd name="f399" fmla="val 9825"/>
                <a:gd name="f400" fmla="val 9773"/>
                <a:gd name="f401" fmla="val 16"/>
                <a:gd name="f402" fmla="val 9774"/>
                <a:gd name="f403" fmla="val 9791"/>
                <a:gd name="f404" fmla="val 20"/>
                <a:gd name="f405" fmla="val 9746"/>
                <a:gd name="f406" fmla="val 9743"/>
                <a:gd name="f407" fmla="val 9739"/>
                <a:gd name="f408" fmla="val 9735"/>
                <a:gd name="f409" fmla="val 9733"/>
                <a:gd name="f410" fmla="val 9736"/>
                <a:gd name="f411" fmla="val 9747"/>
                <a:gd name="f412" fmla="val 9756"/>
                <a:gd name="f413" fmla="val 9759"/>
                <a:gd name="f414" fmla="val 9664"/>
                <a:gd name="f415" fmla="val 9639"/>
                <a:gd name="f416" fmla="val 9612"/>
                <a:gd name="f417" fmla="val 30"/>
                <a:gd name="f418" fmla="val 9651"/>
                <a:gd name="f419" fmla="val 9636"/>
                <a:gd name="f420" fmla="val 9599"/>
                <a:gd name="f421" fmla="val 9596"/>
                <a:gd name="f422" fmla="val 9591"/>
                <a:gd name="f423" fmla="val 9534"/>
                <a:gd name="f424" fmla="val 9500"/>
                <a:gd name="f425" fmla="val 17"/>
                <a:gd name="f426" fmla="val 9453"/>
                <a:gd name="f427" fmla="val 9425"/>
                <a:gd name="f428" fmla="val 9398"/>
                <a:gd name="f429" fmla="val 9356"/>
                <a:gd name="f430" fmla="val 9380"/>
                <a:gd name="f431" fmla="val 9289"/>
                <a:gd name="f432" fmla="val 9200"/>
                <a:gd name="f433" fmla="val 9106"/>
                <a:gd name="f434" fmla="val 28"/>
                <a:gd name="f435" fmla="val 9004"/>
                <a:gd name="f436" fmla="val 8974"/>
                <a:gd name="f437" fmla="val 8944"/>
                <a:gd name="f438" fmla="val 8893"/>
                <a:gd name="f439" fmla="val 8884"/>
                <a:gd name="f440" fmla="val 8845"/>
                <a:gd name="f441" fmla="val 8768"/>
                <a:gd name="f442" fmla="val 8752"/>
                <a:gd name="f443" fmla="val 8710"/>
                <a:gd name="f444" fmla="val 7"/>
                <a:gd name="f445" fmla="val 8565"/>
                <a:gd name="f446" fmla="val 14"/>
                <a:gd name="f447" fmla="val 8498"/>
                <a:gd name="f448" fmla="val 8495"/>
                <a:gd name="f449" fmla="val 8449"/>
                <a:gd name="f450" fmla="val 8404"/>
                <a:gd name="f451" fmla="val 8346"/>
                <a:gd name="f452" fmla="val 8350"/>
                <a:gd name="f453" fmla="val 8300"/>
                <a:gd name="f454" fmla="val 8222"/>
                <a:gd name="f455" fmla="val 8143"/>
                <a:gd name="f456" fmla="val 8169"/>
                <a:gd name="f457" fmla="val 8183"/>
                <a:gd name="f458" fmla="val 8089"/>
                <a:gd name="f459" fmla="val 11"/>
                <a:gd name="f460" fmla="val 7984"/>
                <a:gd name="f461" fmla="val 7899"/>
                <a:gd name="f462" fmla="val 7878"/>
                <a:gd name="f463" fmla="val 7862"/>
                <a:gd name="f464" fmla="val 7848"/>
                <a:gd name="f465" fmla="val 7850"/>
                <a:gd name="f466" fmla="val 7851"/>
                <a:gd name="f467" fmla="val 7844"/>
                <a:gd name="f468" fmla="val 7815"/>
                <a:gd name="f469" fmla="val 7823"/>
                <a:gd name="f470" fmla="val 7832"/>
                <a:gd name="f471" fmla="val 7839"/>
                <a:gd name="f472" fmla="val 7798"/>
                <a:gd name="f473" fmla="val 7774"/>
                <a:gd name="f474" fmla="val 7763"/>
                <a:gd name="f475" fmla="val 7758"/>
                <a:gd name="f476" fmla="val 7734"/>
                <a:gd name="f477" fmla="val 7739"/>
                <a:gd name="f478" fmla="val 7751"/>
                <a:gd name="f479" fmla="val 7728"/>
                <a:gd name="f480" fmla="val 7719"/>
                <a:gd name="f481" fmla="val 7700"/>
                <a:gd name="f482" fmla="val 7655"/>
                <a:gd name="f483" fmla="val 7629"/>
                <a:gd name="f484" fmla="val 7612"/>
                <a:gd name="f485" fmla="val 7506"/>
                <a:gd name="f486" fmla="val 7493"/>
                <a:gd name="f487" fmla="val 7492"/>
                <a:gd name="f488" fmla="val 7498"/>
                <a:gd name="f489" fmla="val 7471"/>
                <a:gd name="f490" fmla="val 7444"/>
                <a:gd name="f491" fmla="val 7408"/>
                <a:gd name="f492" fmla="val 7349"/>
                <a:gd name="f493" fmla="val 7313"/>
                <a:gd name="f494" fmla="val 7298"/>
                <a:gd name="f495" fmla="val 7334"/>
                <a:gd name="f496" fmla="val 7247"/>
                <a:gd name="f497" fmla="val 7263"/>
                <a:gd name="f498" fmla="val 7190"/>
                <a:gd name="f499" fmla="val 7194"/>
                <a:gd name="f500" fmla="val 7167"/>
                <a:gd name="f501" fmla="val 7125"/>
                <a:gd name="f502" fmla="val 7109"/>
                <a:gd name="f503" fmla="val 7051"/>
                <a:gd name="f504" fmla="val 6819"/>
                <a:gd name="f505" fmla="val 6668"/>
                <a:gd name="f506" fmla="val 6697"/>
                <a:gd name="f507" fmla="val 6598"/>
                <a:gd name="f508" fmla="val 6592"/>
                <a:gd name="f509" fmla="val 6583"/>
                <a:gd name="f510" fmla="val 6562"/>
                <a:gd name="f511" fmla="val 6586"/>
                <a:gd name="f512" fmla="val 6509"/>
                <a:gd name="f513" fmla="val 6471"/>
                <a:gd name="f514" fmla="val 6418"/>
                <a:gd name="f515" fmla="val 6409"/>
                <a:gd name="f516" fmla="val 6434"/>
                <a:gd name="f517" fmla="val 6426"/>
                <a:gd name="f518" fmla="val 6420"/>
                <a:gd name="f519" fmla="val 6402"/>
                <a:gd name="f520" fmla="val 6394"/>
                <a:gd name="f521" fmla="val 6386"/>
                <a:gd name="f522" fmla="val 6405"/>
                <a:gd name="f523" fmla="val 6417"/>
                <a:gd name="f524" fmla="val 6331"/>
                <a:gd name="f525" fmla="val 6285"/>
                <a:gd name="f526" fmla="val 6265"/>
                <a:gd name="f527" fmla="val 6236"/>
                <a:gd name="f528" fmla="val 6223"/>
                <a:gd name="f529" fmla="val 6199"/>
                <a:gd name="f530" fmla="val 6221"/>
                <a:gd name="f531" fmla="val 6080"/>
                <a:gd name="f532" fmla="val 6078"/>
                <a:gd name="f533" fmla="val 6069"/>
                <a:gd name="f534" fmla="val 6039"/>
                <a:gd name="f535" fmla="val 6032"/>
                <a:gd name="f536" fmla="val 5970"/>
                <a:gd name="f537" fmla="val 5965"/>
                <a:gd name="f538" fmla="val 5904"/>
                <a:gd name="f539" fmla="val 5921"/>
                <a:gd name="f540" fmla="val 5897"/>
                <a:gd name="f541" fmla="val 5871"/>
                <a:gd name="f542" fmla="val 5822"/>
                <a:gd name="f543" fmla="val 5823"/>
                <a:gd name="f544" fmla="val 5711"/>
                <a:gd name="f545" fmla="val 5775"/>
                <a:gd name="f546" fmla="val 5665"/>
                <a:gd name="f547" fmla="val 5671"/>
                <a:gd name="f548" fmla="val 5660"/>
                <a:gd name="f549" fmla="val 5573"/>
                <a:gd name="f550" fmla="val 5509"/>
                <a:gd name="f551" fmla="val 5532"/>
                <a:gd name="f552" fmla="val 5497"/>
                <a:gd name="f553" fmla="val 5434"/>
                <a:gd name="f554" fmla="val 5399"/>
                <a:gd name="f555" fmla="val 5391"/>
                <a:gd name="f556" fmla="val 5411"/>
                <a:gd name="f557" fmla="val 5422"/>
                <a:gd name="f558" fmla="val 5330"/>
                <a:gd name="f559" fmla="val 6"/>
                <a:gd name="f560" fmla="val 5410"/>
                <a:gd name="f561" fmla="val 5341"/>
                <a:gd name="f562" fmla="val 5328"/>
                <a:gd name="f563" fmla="val 5357"/>
                <a:gd name="f564" fmla="val 10"/>
                <a:gd name="f565" fmla="val 5311"/>
                <a:gd name="f566" fmla="val 9"/>
                <a:gd name="f567" fmla="val 5288"/>
                <a:gd name="f568" fmla="val 5177"/>
                <a:gd name="f569" fmla="val 5114"/>
                <a:gd name="f570" fmla="val 5128"/>
                <a:gd name="f571" fmla="val 5142"/>
                <a:gd name="f572" fmla="val 5110"/>
                <a:gd name="f573" fmla="val 5061"/>
                <a:gd name="f574" fmla="val 4978"/>
                <a:gd name="f575" fmla="val 4934"/>
                <a:gd name="f576" fmla="val 4928"/>
                <a:gd name="f577" fmla="val 4925"/>
                <a:gd name="f578" fmla="val 4888"/>
                <a:gd name="f579" fmla="val 4804"/>
                <a:gd name="f580" fmla="val 4781"/>
                <a:gd name="f581" fmla="val 8"/>
                <a:gd name="f582" fmla="val 4549"/>
                <a:gd name="f583" fmla="val 4550"/>
                <a:gd name="f584" fmla="val 4435"/>
                <a:gd name="f585" fmla="val 4438"/>
                <a:gd name="f586" fmla="val 4365"/>
                <a:gd name="f587" fmla="val 4339"/>
                <a:gd name="f588" fmla="val 4313"/>
                <a:gd name="f589" fmla="val 4296"/>
                <a:gd name="f590" fmla="val 4309"/>
                <a:gd name="f591" fmla="val 4310"/>
                <a:gd name="f592" fmla="val 4203"/>
                <a:gd name="f593" fmla="val 4192"/>
                <a:gd name="f594" fmla="val 4102"/>
                <a:gd name="f595" fmla="val 4093"/>
                <a:gd name="f596" fmla="val 4068"/>
                <a:gd name="f597" fmla="val 3938"/>
                <a:gd name="f598" fmla="val 3833"/>
                <a:gd name="f599" fmla="val 3834"/>
                <a:gd name="f600" fmla="val 3836"/>
                <a:gd name="f601" fmla="val 3844"/>
                <a:gd name="f602" fmla="val 3726"/>
                <a:gd name="f603" fmla="val 3561"/>
                <a:gd name="f604" fmla="val 3518"/>
                <a:gd name="f605" fmla="val 3439"/>
                <a:gd name="f606" fmla="val 3540"/>
                <a:gd name="f607" fmla="val 3424"/>
                <a:gd name="f608" fmla="val 3466"/>
                <a:gd name="f609" fmla="val 3426"/>
                <a:gd name="f610" fmla="val 3363"/>
                <a:gd name="f611" fmla="val 3412"/>
                <a:gd name="f612" fmla="val 3420"/>
                <a:gd name="f613" fmla="val 3438"/>
                <a:gd name="f614" fmla="val 3294"/>
                <a:gd name="f615" fmla="val 3297"/>
                <a:gd name="f616" fmla="val 3098"/>
                <a:gd name="f617" fmla="val 2904"/>
                <a:gd name="f618" fmla="val 2718"/>
                <a:gd name="f619" fmla="val 2740"/>
                <a:gd name="f620" fmla="val 2675"/>
                <a:gd name="f621" fmla="val 2658"/>
                <a:gd name="f622" fmla="val 2652"/>
                <a:gd name="f623" fmla="val 2698"/>
                <a:gd name="f624" fmla="val 2674"/>
                <a:gd name="f625" fmla="val 2620"/>
                <a:gd name="f626" fmla="val 2619"/>
                <a:gd name="f627" fmla="val 2528"/>
                <a:gd name="f628" fmla="val 2655"/>
                <a:gd name="f629" fmla="val 2627"/>
                <a:gd name="f630" fmla="val 2589"/>
                <a:gd name="f631" fmla="val 2597"/>
                <a:gd name="f632" fmla="val 2567"/>
                <a:gd name="f633" fmla="val 2564"/>
                <a:gd name="f634" fmla="val 2508"/>
                <a:gd name="f635" fmla="val 2473"/>
                <a:gd name="f636" fmla="val 2490"/>
                <a:gd name="f637" fmla="val 2476"/>
                <a:gd name="f638" fmla="val 2477"/>
                <a:gd name="f639" fmla="val 2472"/>
                <a:gd name="f640" fmla="val 2455"/>
                <a:gd name="f641" fmla="val 2373"/>
                <a:gd name="f642" fmla="val 2406"/>
                <a:gd name="f643" fmla="val 2370"/>
                <a:gd name="f644" fmla="val 2329"/>
                <a:gd name="f645" fmla="val 2367"/>
                <a:gd name="f646" fmla="val 2311"/>
                <a:gd name="f647" fmla="val 2062"/>
                <a:gd name="f648" fmla="val 2028"/>
                <a:gd name="f649" fmla="val 1977"/>
                <a:gd name="f650" fmla="val 1927"/>
                <a:gd name="f651" fmla="val 1864"/>
                <a:gd name="f652" fmla="val 1880"/>
                <a:gd name="f653" fmla="val 1889"/>
                <a:gd name="f654" fmla="val 1836"/>
                <a:gd name="f655" fmla="val 1855"/>
                <a:gd name="f656" fmla="val 1737"/>
                <a:gd name="f657" fmla="val 1694"/>
                <a:gd name="f658" fmla="val 1733"/>
                <a:gd name="f659" fmla="val 1542"/>
                <a:gd name="f660" fmla="val 1603"/>
                <a:gd name="f661" fmla="val 1558"/>
                <a:gd name="f662" fmla="val 1600"/>
                <a:gd name="f663" fmla="val 1566"/>
                <a:gd name="f664" fmla="val 1460"/>
                <a:gd name="f665" fmla="val 1331"/>
                <a:gd name="f666" fmla="val 1200"/>
                <a:gd name="f667" fmla="val 1198"/>
                <a:gd name="f668" fmla="val 1220"/>
                <a:gd name="f669" fmla="val 1192"/>
                <a:gd name="f670" fmla="val 1122"/>
                <a:gd name="f671" fmla="val 1096"/>
                <a:gd name="f672" fmla="val 1098"/>
                <a:gd name="f673" fmla="val 1051"/>
                <a:gd name="f674" fmla="val 1058"/>
                <a:gd name="f675" fmla="val 1068"/>
                <a:gd name="f676" fmla="val 1050"/>
                <a:gd name="f677" fmla="val 792"/>
                <a:gd name="f678" fmla="val 524"/>
                <a:gd name="f679" fmla="val 262"/>
                <a:gd name="f680" fmla="val 297"/>
                <a:gd name="f681" fmla="val 274"/>
                <a:gd name="f682" fmla="val 247"/>
                <a:gd name="f683" fmla="val 264"/>
                <a:gd name="f684" fmla="val 246"/>
                <a:gd name="f685" fmla="val 250"/>
                <a:gd name="f686" fmla="val 140"/>
                <a:gd name="f687" fmla="val 120"/>
                <a:gd name="f688" fmla="val 111"/>
                <a:gd name="f689" fmla="val 104"/>
                <a:gd name="f690" fmla="val 156"/>
                <a:gd name="f691" fmla="val 240"/>
                <a:gd name="f692" fmla="val 325"/>
                <a:gd name="f693" fmla="val 344"/>
                <a:gd name="f694" fmla="val 309"/>
                <a:gd name="f695" fmla="val 319"/>
                <a:gd name="f696" fmla="val 340"/>
                <a:gd name="f697" fmla="val 366"/>
                <a:gd name="f698" fmla="val 414"/>
                <a:gd name="f699" fmla="val 409"/>
                <a:gd name="f700" fmla="val 544"/>
                <a:gd name="f701" fmla="val 602"/>
                <a:gd name="f702" fmla="val 754"/>
                <a:gd name="f703" fmla="val 742"/>
                <a:gd name="f704" fmla="val 775"/>
                <a:gd name="f705" fmla="val 782"/>
                <a:gd name="f706" fmla="val 797"/>
                <a:gd name="f707" fmla="val 835"/>
                <a:gd name="f708" fmla="val 706"/>
                <a:gd name="f709" fmla="val 740"/>
                <a:gd name="f710" fmla="val 783"/>
                <a:gd name="f711" fmla="val 970"/>
                <a:gd name="f712" fmla="val 999"/>
                <a:gd name="f713" fmla="val 1049"/>
                <a:gd name="f714" fmla="val 984"/>
                <a:gd name="f715" fmla="val 1034"/>
                <a:gd name="f716" fmla="val 1048"/>
                <a:gd name="f717" fmla="val 1060"/>
                <a:gd name="f718" fmla="val 1093"/>
                <a:gd name="f719" fmla="val 1110"/>
                <a:gd name="f720" fmla="val 1111"/>
                <a:gd name="f721" fmla="val 1103"/>
                <a:gd name="f722" fmla="val 1088"/>
                <a:gd name="f723" fmla="val 1080"/>
                <a:gd name="f724" fmla="val 1215"/>
                <a:gd name="f725" fmla="val 1166"/>
                <a:gd name="f726" fmla="val 1303"/>
                <a:gd name="f727" fmla="val 1470"/>
                <a:gd name="f728" fmla="val 1593"/>
                <a:gd name="f729" fmla="val 1674"/>
                <a:gd name="f730" fmla="val 1784"/>
                <a:gd name="f731" fmla="val 1780"/>
                <a:gd name="f732" fmla="val 1803"/>
                <a:gd name="f733" fmla="val 1832"/>
                <a:gd name="f734" fmla="val 1863"/>
                <a:gd name="f735" fmla="val 1835"/>
                <a:gd name="f736" fmla="val 1915"/>
                <a:gd name="f737" fmla="val 1879"/>
                <a:gd name="f738" fmla="val 1988"/>
                <a:gd name="f739" fmla="val 1933"/>
                <a:gd name="f740" fmla="val 2005"/>
                <a:gd name="f741" fmla="val 2022"/>
                <a:gd name="f742" fmla="val 2046"/>
                <a:gd name="f743" fmla="val 2048"/>
                <a:gd name="f744" fmla="val 2104"/>
                <a:gd name="f745" fmla="val 2058"/>
                <a:gd name="f746" fmla="val 2139"/>
                <a:gd name="f747" fmla="val 2088"/>
                <a:gd name="f748" fmla="val 2205"/>
                <a:gd name="f749" fmla="val 2261"/>
                <a:gd name="f750" fmla="val 2314"/>
                <a:gd name="f751" fmla="val 2368"/>
                <a:gd name="f752" fmla="val 2214"/>
                <a:gd name="f753" fmla="val 2244"/>
                <a:gd name="f754" fmla="val 2219"/>
                <a:gd name="f755" fmla="val 2288"/>
                <a:gd name="f756" fmla="val 2324"/>
                <a:gd name="f757" fmla="val 2361"/>
                <a:gd name="f758" fmla="val 2387"/>
                <a:gd name="f759" fmla="val 2481"/>
                <a:gd name="f760" fmla="val 2471"/>
                <a:gd name="f761" fmla="val 2496"/>
                <a:gd name="f762" fmla="val 2530"/>
                <a:gd name="f763" fmla="val 2573"/>
                <a:gd name="f764" fmla="val 2628"/>
                <a:gd name="f765" fmla="val 2635"/>
                <a:gd name="f766" fmla="val 2550"/>
                <a:gd name="f767" fmla="val 2598"/>
                <a:gd name="f768" fmla="val 2644"/>
                <a:gd name="f769" fmla="val 2724"/>
                <a:gd name="f770" fmla="val 2694"/>
                <a:gd name="f771" fmla="val 2677"/>
                <a:gd name="f772" fmla="val 2701"/>
                <a:gd name="f773" fmla="val 2722"/>
                <a:gd name="f774" fmla="val 2747"/>
                <a:gd name="f775" fmla="val 2643"/>
                <a:gd name="f776" fmla="val 2591"/>
                <a:gd name="f777" fmla="val 2616"/>
                <a:gd name="f778" fmla="val 2689"/>
                <a:gd name="f779" fmla="val 2663"/>
                <a:gd name="f780" fmla="val 2700"/>
                <a:gd name="f781" fmla="val 2755"/>
                <a:gd name="f782" fmla="val 2818"/>
                <a:gd name="f783" fmla="val 2814"/>
                <a:gd name="f784" fmla="val 2824"/>
                <a:gd name="f785" fmla="val 2845"/>
                <a:gd name="f786" fmla="val 2863"/>
                <a:gd name="f787" fmla="val 2830"/>
                <a:gd name="f788" fmla="val 2881"/>
                <a:gd name="f789" fmla="val 2928"/>
                <a:gd name="f790" fmla="val 2977"/>
                <a:gd name="f791" fmla="val 2875"/>
                <a:gd name="f792" fmla="val 2954"/>
                <a:gd name="f793" fmla="val 2911"/>
                <a:gd name="f794" fmla="val 3038"/>
                <a:gd name="f795" fmla="val 2984"/>
                <a:gd name="f796" fmla="val 3126"/>
                <a:gd name="f797" fmla="val 3107"/>
                <a:gd name="f798" fmla="val 3054"/>
                <a:gd name="f799" fmla="val 3084"/>
                <a:gd name="f800" fmla="val 3111"/>
                <a:gd name="f801" fmla="val 3146"/>
                <a:gd name="f802" fmla="val 3163"/>
                <a:gd name="f803" fmla="val 3257"/>
                <a:gd name="f804" fmla="val 3149"/>
                <a:gd name="f805" fmla="val 3189"/>
                <a:gd name="f806" fmla="val 3221"/>
                <a:gd name="f807" fmla="val 3235"/>
                <a:gd name="f808" fmla="val 3276"/>
                <a:gd name="f809" fmla="val 3384"/>
                <a:gd name="f810" fmla="val 3305"/>
                <a:gd name="f811" fmla="val 3401"/>
                <a:gd name="f812" fmla="val 3361"/>
                <a:gd name="f813" fmla="val 3411"/>
                <a:gd name="f814" fmla="val 3400"/>
                <a:gd name="f815" fmla="val 3455"/>
                <a:gd name="f816" fmla="val 3472"/>
                <a:gd name="f817" fmla="val 3526"/>
                <a:gd name="f818" fmla="val 3513"/>
                <a:gd name="f819" fmla="val 3533"/>
                <a:gd name="f820" fmla="val 3580"/>
                <a:gd name="f821" fmla="val 3613"/>
                <a:gd name="f822" fmla="val 3562"/>
                <a:gd name="f823" fmla="val 3630"/>
                <a:gd name="f824" fmla="val 3614"/>
                <a:gd name="f825" fmla="val 3598"/>
                <a:gd name="f826" fmla="val 3568"/>
                <a:gd name="f827" fmla="val 3565"/>
                <a:gd name="f828" fmla="val 3553"/>
                <a:gd name="f829" fmla="val 3550"/>
                <a:gd name="f830" fmla="val 3585"/>
                <a:gd name="f831" fmla="val 3638"/>
                <a:gd name="f832" fmla="val 3662"/>
                <a:gd name="f833" fmla="val 3653"/>
                <a:gd name="f834" fmla="val 3642"/>
                <a:gd name="f835" fmla="val 3636"/>
                <a:gd name="f836" fmla="val 3734"/>
                <a:gd name="f837" fmla="val 3749"/>
                <a:gd name="f838" fmla="val 3737"/>
                <a:gd name="f839" fmla="val 3725"/>
                <a:gd name="f840" fmla="val 3744"/>
                <a:gd name="f841" fmla="val 3758"/>
                <a:gd name="f842" fmla="val 3787"/>
                <a:gd name="f843" fmla="val 3780"/>
                <a:gd name="f844" fmla="val 3781"/>
                <a:gd name="f845" fmla="val 3740"/>
                <a:gd name="f846" fmla="val 3839"/>
                <a:gd name="f847" fmla="val 3881"/>
                <a:gd name="f848" fmla="val 3869"/>
                <a:gd name="f849" fmla="val 3920"/>
                <a:gd name="f850" fmla="val 3995"/>
                <a:gd name="f851" fmla="val 4064"/>
                <a:gd name="f852" fmla="val 4067"/>
                <a:gd name="f853" fmla="val 4074"/>
                <a:gd name="f854" fmla="val 4089"/>
                <a:gd name="f855" fmla="val 4153"/>
                <a:gd name="f856" fmla="val 4210"/>
                <a:gd name="f857" fmla="val 4286"/>
                <a:gd name="f858" fmla="val 4329"/>
                <a:gd name="f859" fmla="val 4389"/>
                <a:gd name="f860" fmla="val 4271"/>
                <a:gd name="f861" fmla="val 4370"/>
                <a:gd name="f862" fmla="val 4440"/>
                <a:gd name="f863" fmla="val 4396"/>
                <a:gd name="f864" fmla="val 4421"/>
                <a:gd name="f865" fmla="val 4456"/>
                <a:gd name="f866" fmla="val 4517"/>
                <a:gd name="f867" fmla="val 4581"/>
                <a:gd name="f868" fmla="val 4560"/>
                <a:gd name="f869" fmla="val 4543"/>
                <a:gd name="f870" fmla="+- 0 0 -90"/>
                <a:gd name="f871" fmla="*/ f3 1 10030"/>
                <a:gd name="f872" fmla="*/ f4 1 75"/>
                <a:gd name="f873" fmla="+- f7 0 f5"/>
                <a:gd name="f874" fmla="+- f6 0 f5"/>
                <a:gd name="f875" fmla="*/ f870 f0 1"/>
                <a:gd name="f876" fmla="*/ f874 1 10030"/>
                <a:gd name="f877" fmla="*/ f873 1 75"/>
                <a:gd name="f878" fmla="*/ 9555 f874 1"/>
                <a:gd name="f879" fmla="*/ 25 f873 1"/>
                <a:gd name="f880" fmla="*/ 9488 f874 1"/>
                <a:gd name="f881" fmla="*/ 23 f873 1"/>
                <a:gd name="f882" fmla="*/ 5258 f874 1"/>
                <a:gd name="f883" fmla="*/ 60 f873 1"/>
                <a:gd name="f884" fmla="*/ 4572 f874 1"/>
                <a:gd name="f885" fmla="*/ 65 f873 1"/>
                <a:gd name="f886" fmla="*/ 4884 f874 1"/>
                <a:gd name="f887" fmla="*/ 61 f873 1"/>
                <a:gd name="f888" fmla="*/ 5092 f874 1"/>
                <a:gd name="f889" fmla="*/ 56 f873 1"/>
                <a:gd name="f890" fmla="*/ 5260 f874 1"/>
                <a:gd name="f891" fmla="*/ 5560 f874 1"/>
                <a:gd name="f892" fmla="*/ 62 f873 1"/>
                <a:gd name="f893" fmla="*/ 6006 f874 1"/>
                <a:gd name="f894" fmla="*/ 6308 f874 1"/>
                <a:gd name="f895" fmla="*/ 32 f873 1"/>
                <a:gd name="f896" fmla="*/ 6269 f874 1"/>
                <a:gd name="f897" fmla="*/ 52 f873 1"/>
                <a:gd name="f898" fmla="*/ 6665 f874 1"/>
                <a:gd name="f899" fmla="*/ 41 f873 1"/>
                <a:gd name="f900" fmla="*/ 6806 f874 1"/>
                <a:gd name="f901" fmla="*/ 53 f873 1"/>
                <a:gd name="f902" fmla="*/ 7204 f874 1"/>
                <a:gd name="f903" fmla="*/ 50 f873 1"/>
                <a:gd name="f904" fmla="*/ 7485 f874 1"/>
                <a:gd name="f905" fmla="*/ 7667 f874 1"/>
                <a:gd name="f906" fmla="*/ 7919 f874 1"/>
                <a:gd name="f907" fmla="*/ 63 f873 1"/>
                <a:gd name="f908" fmla="*/ 8179 f874 1"/>
                <a:gd name="f909" fmla="*/ 51 f873 1"/>
                <a:gd name="f910" fmla="*/ 8401 f874 1"/>
                <a:gd name="f911" fmla="*/ 31 f873 1"/>
                <a:gd name="f912" fmla="*/ 8692 f874 1"/>
                <a:gd name="f913" fmla="*/ 58 f873 1"/>
                <a:gd name="f914" fmla="*/ 9084 f874 1"/>
                <a:gd name="f915" fmla="*/ 9498 f874 1"/>
                <a:gd name="f916" fmla="*/ 44 f873 1"/>
                <a:gd name="f917" fmla="*/ 9670 f874 1"/>
                <a:gd name="f918" fmla="*/ 45 f873 1"/>
                <a:gd name="f919" fmla="*/ 9877 f874 1"/>
                <a:gd name="f920" fmla="*/ 9735 f874 1"/>
                <a:gd name="f921" fmla="*/ 21 f873 1"/>
                <a:gd name="f922" fmla="*/ 9636 f874 1"/>
                <a:gd name="f923" fmla="*/ 27 f873 1"/>
                <a:gd name="f924" fmla="*/ 9290 f874 1"/>
                <a:gd name="f925" fmla="*/ 22 f873 1"/>
                <a:gd name="f926" fmla="*/ 8498 f874 1"/>
                <a:gd name="f927" fmla="*/ 12 f873 1"/>
                <a:gd name="f928" fmla="*/ 7899 f874 1"/>
                <a:gd name="f929" fmla="*/ 7774 f874 1"/>
                <a:gd name="f930" fmla="*/ 7493 f874 1"/>
                <a:gd name="f931" fmla="*/ 7190 f874 1"/>
                <a:gd name="f932" fmla="*/ 6418 f874 1"/>
                <a:gd name="f933" fmla="*/ 20 f873 1"/>
                <a:gd name="f934" fmla="*/ 6248 f874 1"/>
                <a:gd name="f935" fmla="*/ 24 f873 1"/>
                <a:gd name="f936" fmla="*/ 5823 f874 1"/>
                <a:gd name="f937" fmla="*/ 28 f873 1"/>
                <a:gd name="f938" fmla="*/ 5422 f874 1"/>
                <a:gd name="f939" fmla="*/ 11 f873 1"/>
                <a:gd name="f940" fmla="*/ 4925 f874 1"/>
                <a:gd name="f941" fmla="*/ 16 f873 1"/>
                <a:gd name="f942" fmla="*/ 4310 f874 1"/>
                <a:gd name="f943" fmla="*/ 18 f873 1"/>
                <a:gd name="f944" fmla="*/ 3439 f874 1"/>
                <a:gd name="f945" fmla="*/ 2740 f874 1"/>
                <a:gd name="f946" fmla="*/ 2597 f874 1"/>
                <a:gd name="f947" fmla="*/ 9 f873 1"/>
                <a:gd name="f948" fmla="*/ 2367 f874 1"/>
                <a:gd name="f949" fmla="*/ 1566 f874 1"/>
                <a:gd name="f950" fmla="*/ 262 f874 1"/>
                <a:gd name="f951" fmla="*/ 7 f873 1"/>
                <a:gd name="f952" fmla="*/ 104 f874 1"/>
                <a:gd name="f953" fmla="*/ 42 f873 1"/>
                <a:gd name="f954" fmla="*/ 742 f874 1"/>
                <a:gd name="f955" fmla="*/ 47 f873 1"/>
                <a:gd name="f956" fmla="*/ 1060 f874 1"/>
                <a:gd name="f957" fmla="*/ 1593 f874 1"/>
                <a:gd name="f958" fmla="*/ 46 f873 1"/>
                <a:gd name="f959" fmla="*/ 2022 f874 1"/>
                <a:gd name="f960" fmla="*/ 2481 f874 1"/>
                <a:gd name="f961" fmla="*/ 2677 f874 1"/>
                <a:gd name="f962" fmla="*/ 2863 f874 1"/>
                <a:gd name="f963" fmla="*/ 3163 f874 1"/>
                <a:gd name="f964" fmla="*/ 3411 f874 1"/>
                <a:gd name="f965" fmla="*/ 54 f873 1"/>
                <a:gd name="f966" fmla="*/ 3550 f874 1"/>
                <a:gd name="f967" fmla="*/ 3740 f874 1"/>
                <a:gd name="f968" fmla="*/ 4329 f874 1"/>
                <a:gd name="f969" fmla="*/ 68 f873 1"/>
                <a:gd name="f970" fmla="*/ f875 1 f2"/>
                <a:gd name="f971" fmla="*/ f878 1 10030"/>
                <a:gd name="f972" fmla="*/ f879 1 75"/>
                <a:gd name="f973" fmla="*/ f880 1 10030"/>
                <a:gd name="f974" fmla="*/ f881 1 75"/>
                <a:gd name="f975" fmla="*/ f882 1 10030"/>
                <a:gd name="f976" fmla="*/ f883 1 75"/>
                <a:gd name="f977" fmla="*/ f884 1 10030"/>
                <a:gd name="f978" fmla="*/ f885 1 75"/>
                <a:gd name="f979" fmla="*/ f886 1 10030"/>
                <a:gd name="f980" fmla="*/ f887 1 75"/>
                <a:gd name="f981" fmla="*/ f888 1 10030"/>
                <a:gd name="f982" fmla="*/ f889 1 75"/>
                <a:gd name="f983" fmla="*/ f890 1 10030"/>
                <a:gd name="f984" fmla="*/ f891 1 10030"/>
                <a:gd name="f985" fmla="*/ f892 1 75"/>
                <a:gd name="f986" fmla="*/ f893 1 10030"/>
                <a:gd name="f987" fmla="*/ f894 1 10030"/>
                <a:gd name="f988" fmla="*/ f895 1 75"/>
                <a:gd name="f989" fmla="*/ f896 1 10030"/>
                <a:gd name="f990" fmla="*/ f897 1 75"/>
                <a:gd name="f991" fmla="*/ f898 1 10030"/>
                <a:gd name="f992" fmla="*/ f899 1 75"/>
                <a:gd name="f993" fmla="*/ f900 1 10030"/>
                <a:gd name="f994" fmla="*/ f901 1 75"/>
                <a:gd name="f995" fmla="*/ f902 1 10030"/>
                <a:gd name="f996" fmla="*/ f903 1 75"/>
                <a:gd name="f997" fmla="*/ f904 1 10030"/>
                <a:gd name="f998" fmla="*/ f905 1 10030"/>
                <a:gd name="f999" fmla="*/ f906 1 10030"/>
                <a:gd name="f1000" fmla="*/ f907 1 75"/>
                <a:gd name="f1001" fmla="*/ f908 1 10030"/>
                <a:gd name="f1002" fmla="*/ f909 1 75"/>
                <a:gd name="f1003" fmla="*/ f910 1 10030"/>
                <a:gd name="f1004" fmla="*/ f911 1 75"/>
                <a:gd name="f1005" fmla="*/ f912 1 10030"/>
                <a:gd name="f1006" fmla="*/ f913 1 75"/>
                <a:gd name="f1007" fmla="*/ f914 1 10030"/>
                <a:gd name="f1008" fmla="*/ f915 1 10030"/>
                <a:gd name="f1009" fmla="*/ f916 1 75"/>
                <a:gd name="f1010" fmla="*/ f917 1 10030"/>
                <a:gd name="f1011" fmla="*/ f918 1 75"/>
                <a:gd name="f1012" fmla="*/ f919 1 10030"/>
                <a:gd name="f1013" fmla="*/ f920 1 10030"/>
                <a:gd name="f1014" fmla="*/ f921 1 75"/>
                <a:gd name="f1015" fmla="*/ f922 1 10030"/>
                <a:gd name="f1016" fmla="*/ f923 1 75"/>
                <a:gd name="f1017" fmla="*/ f924 1 10030"/>
                <a:gd name="f1018" fmla="*/ f925 1 75"/>
                <a:gd name="f1019" fmla="*/ f926 1 10030"/>
                <a:gd name="f1020" fmla="*/ f927 1 75"/>
                <a:gd name="f1021" fmla="*/ f928 1 10030"/>
                <a:gd name="f1022" fmla="*/ f929 1 10030"/>
                <a:gd name="f1023" fmla="*/ f930 1 10030"/>
                <a:gd name="f1024" fmla="*/ f931 1 10030"/>
                <a:gd name="f1025" fmla="*/ f932 1 10030"/>
                <a:gd name="f1026" fmla="*/ f933 1 75"/>
                <a:gd name="f1027" fmla="*/ f934 1 10030"/>
                <a:gd name="f1028" fmla="*/ f935 1 75"/>
                <a:gd name="f1029" fmla="*/ f936 1 10030"/>
                <a:gd name="f1030" fmla="*/ f937 1 75"/>
                <a:gd name="f1031" fmla="*/ f938 1 10030"/>
                <a:gd name="f1032" fmla="*/ f939 1 75"/>
                <a:gd name="f1033" fmla="*/ f940 1 10030"/>
                <a:gd name="f1034" fmla="*/ f941 1 75"/>
                <a:gd name="f1035" fmla="*/ f942 1 10030"/>
                <a:gd name="f1036" fmla="*/ f943 1 75"/>
                <a:gd name="f1037" fmla="*/ f944 1 10030"/>
                <a:gd name="f1038" fmla="*/ f945 1 10030"/>
                <a:gd name="f1039" fmla="*/ f946 1 10030"/>
                <a:gd name="f1040" fmla="*/ f947 1 75"/>
                <a:gd name="f1041" fmla="*/ f948 1 10030"/>
                <a:gd name="f1042" fmla="*/ f949 1 10030"/>
                <a:gd name="f1043" fmla="*/ f950 1 10030"/>
                <a:gd name="f1044" fmla="*/ f951 1 75"/>
                <a:gd name="f1045" fmla="*/ f952 1 10030"/>
                <a:gd name="f1046" fmla="*/ f953 1 75"/>
                <a:gd name="f1047" fmla="*/ f954 1 10030"/>
                <a:gd name="f1048" fmla="*/ f955 1 75"/>
                <a:gd name="f1049" fmla="*/ f956 1 10030"/>
                <a:gd name="f1050" fmla="*/ f957 1 10030"/>
                <a:gd name="f1051" fmla="*/ f958 1 75"/>
                <a:gd name="f1052" fmla="*/ f959 1 10030"/>
                <a:gd name="f1053" fmla="*/ f960 1 10030"/>
                <a:gd name="f1054" fmla="*/ f961 1 10030"/>
                <a:gd name="f1055" fmla="*/ f962 1 10030"/>
                <a:gd name="f1056" fmla="*/ f963 1 10030"/>
                <a:gd name="f1057" fmla="*/ f964 1 10030"/>
                <a:gd name="f1058" fmla="*/ f965 1 75"/>
                <a:gd name="f1059" fmla="*/ f966 1 10030"/>
                <a:gd name="f1060" fmla="*/ f967 1 10030"/>
                <a:gd name="f1061" fmla="*/ f968 1 10030"/>
                <a:gd name="f1062" fmla="*/ f969 1 75"/>
                <a:gd name="f1063" fmla="*/ 0 1 f876"/>
                <a:gd name="f1064" fmla="*/ f6 1 f876"/>
                <a:gd name="f1065" fmla="*/ 0 1 f877"/>
                <a:gd name="f1066" fmla="*/ f7 1 f877"/>
                <a:gd name="f1067" fmla="+- f970 0 f1"/>
                <a:gd name="f1068" fmla="*/ f971 1 f876"/>
                <a:gd name="f1069" fmla="*/ f972 1 f877"/>
                <a:gd name="f1070" fmla="*/ f973 1 f876"/>
                <a:gd name="f1071" fmla="*/ f974 1 f877"/>
                <a:gd name="f1072" fmla="*/ f975 1 f876"/>
                <a:gd name="f1073" fmla="*/ f976 1 f877"/>
                <a:gd name="f1074" fmla="*/ f977 1 f876"/>
                <a:gd name="f1075" fmla="*/ f978 1 f877"/>
                <a:gd name="f1076" fmla="*/ f979 1 f876"/>
                <a:gd name="f1077" fmla="*/ f980 1 f877"/>
                <a:gd name="f1078" fmla="*/ f981 1 f876"/>
                <a:gd name="f1079" fmla="*/ f982 1 f877"/>
                <a:gd name="f1080" fmla="*/ f983 1 f876"/>
                <a:gd name="f1081" fmla="*/ f984 1 f876"/>
                <a:gd name="f1082" fmla="*/ f985 1 f877"/>
                <a:gd name="f1083" fmla="*/ f986 1 f876"/>
                <a:gd name="f1084" fmla="*/ f987 1 f876"/>
                <a:gd name="f1085" fmla="*/ f988 1 f877"/>
                <a:gd name="f1086" fmla="*/ f989 1 f876"/>
                <a:gd name="f1087" fmla="*/ f990 1 f877"/>
                <a:gd name="f1088" fmla="*/ f991 1 f876"/>
                <a:gd name="f1089" fmla="*/ f992 1 f877"/>
                <a:gd name="f1090" fmla="*/ f993 1 f876"/>
                <a:gd name="f1091" fmla="*/ f994 1 f877"/>
                <a:gd name="f1092" fmla="*/ f995 1 f876"/>
                <a:gd name="f1093" fmla="*/ f996 1 f877"/>
                <a:gd name="f1094" fmla="*/ f997 1 f876"/>
                <a:gd name="f1095" fmla="*/ f998 1 f876"/>
                <a:gd name="f1096" fmla="*/ f999 1 f876"/>
                <a:gd name="f1097" fmla="*/ f1000 1 f877"/>
                <a:gd name="f1098" fmla="*/ f1001 1 f876"/>
                <a:gd name="f1099" fmla="*/ f1002 1 f877"/>
                <a:gd name="f1100" fmla="*/ f1003 1 f876"/>
                <a:gd name="f1101" fmla="*/ f1004 1 f877"/>
                <a:gd name="f1102" fmla="*/ f1005 1 f876"/>
                <a:gd name="f1103" fmla="*/ f1006 1 f877"/>
                <a:gd name="f1104" fmla="*/ f1007 1 f876"/>
                <a:gd name="f1105" fmla="*/ f1008 1 f876"/>
                <a:gd name="f1106" fmla="*/ f1009 1 f877"/>
                <a:gd name="f1107" fmla="*/ f1010 1 f876"/>
                <a:gd name="f1108" fmla="*/ f1011 1 f877"/>
                <a:gd name="f1109" fmla="*/ f1012 1 f876"/>
                <a:gd name="f1110" fmla="*/ f1013 1 f876"/>
                <a:gd name="f1111" fmla="*/ f1014 1 f877"/>
                <a:gd name="f1112" fmla="*/ f1015 1 f876"/>
                <a:gd name="f1113" fmla="*/ f1016 1 f877"/>
                <a:gd name="f1114" fmla="*/ f1017 1 f876"/>
                <a:gd name="f1115" fmla="*/ f1018 1 f877"/>
                <a:gd name="f1116" fmla="*/ f1019 1 f876"/>
                <a:gd name="f1117" fmla="*/ f1020 1 f877"/>
                <a:gd name="f1118" fmla="*/ f1021 1 f876"/>
                <a:gd name="f1119" fmla="*/ f1022 1 f876"/>
                <a:gd name="f1120" fmla="*/ f1023 1 f876"/>
                <a:gd name="f1121" fmla="*/ f1024 1 f876"/>
                <a:gd name="f1122" fmla="*/ f1025 1 f876"/>
                <a:gd name="f1123" fmla="*/ f1026 1 f877"/>
                <a:gd name="f1124" fmla="*/ f1027 1 f876"/>
                <a:gd name="f1125" fmla="*/ f1028 1 f877"/>
                <a:gd name="f1126" fmla="*/ f1029 1 f876"/>
                <a:gd name="f1127" fmla="*/ f1030 1 f877"/>
                <a:gd name="f1128" fmla="*/ f1031 1 f876"/>
                <a:gd name="f1129" fmla="*/ f1032 1 f877"/>
                <a:gd name="f1130" fmla="*/ f1033 1 f876"/>
                <a:gd name="f1131" fmla="*/ f1034 1 f877"/>
                <a:gd name="f1132" fmla="*/ f1035 1 f876"/>
                <a:gd name="f1133" fmla="*/ f1036 1 f877"/>
                <a:gd name="f1134" fmla="*/ f1037 1 f876"/>
                <a:gd name="f1135" fmla="*/ f1038 1 f876"/>
                <a:gd name="f1136" fmla="*/ f1039 1 f876"/>
                <a:gd name="f1137" fmla="*/ f1040 1 f877"/>
                <a:gd name="f1138" fmla="*/ f1041 1 f876"/>
                <a:gd name="f1139" fmla="*/ f1042 1 f876"/>
                <a:gd name="f1140" fmla="*/ f1043 1 f876"/>
                <a:gd name="f1141" fmla="*/ f1044 1 f877"/>
                <a:gd name="f1142" fmla="*/ f1045 1 f876"/>
                <a:gd name="f1143" fmla="*/ f1046 1 f877"/>
                <a:gd name="f1144" fmla="*/ f1047 1 f876"/>
                <a:gd name="f1145" fmla="*/ f1048 1 f877"/>
                <a:gd name="f1146" fmla="*/ f1049 1 f876"/>
                <a:gd name="f1147" fmla="*/ f1050 1 f876"/>
                <a:gd name="f1148" fmla="*/ f1051 1 f877"/>
                <a:gd name="f1149" fmla="*/ f1052 1 f876"/>
                <a:gd name="f1150" fmla="*/ f1053 1 f876"/>
                <a:gd name="f1151" fmla="*/ f1054 1 f876"/>
                <a:gd name="f1152" fmla="*/ f1055 1 f876"/>
                <a:gd name="f1153" fmla="*/ f1056 1 f876"/>
                <a:gd name="f1154" fmla="*/ f1057 1 f876"/>
                <a:gd name="f1155" fmla="*/ f1058 1 f877"/>
                <a:gd name="f1156" fmla="*/ f1059 1 f876"/>
                <a:gd name="f1157" fmla="*/ f1060 1 f876"/>
                <a:gd name="f1158" fmla="*/ f1061 1 f876"/>
                <a:gd name="f1159" fmla="*/ f1062 1 f877"/>
                <a:gd name="f1160" fmla="*/ f1063 f871 1"/>
                <a:gd name="f1161" fmla="*/ f1064 f871 1"/>
                <a:gd name="f1162" fmla="*/ f1066 f872 1"/>
                <a:gd name="f1163" fmla="*/ f1065 f872 1"/>
                <a:gd name="f1164" fmla="*/ f1068 f871 1"/>
                <a:gd name="f1165" fmla="*/ f1069 f872 1"/>
                <a:gd name="f1166" fmla="*/ f1070 f871 1"/>
                <a:gd name="f1167" fmla="*/ f1071 f872 1"/>
                <a:gd name="f1168" fmla="*/ f1072 f871 1"/>
                <a:gd name="f1169" fmla="*/ f1073 f872 1"/>
                <a:gd name="f1170" fmla="*/ f1074 f871 1"/>
                <a:gd name="f1171" fmla="*/ f1075 f872 1"/>
                <a:gd name="f1172" fmla="*/ f1076 f871 1"/>
                <a:gd name="f1173" fmla="*/ f1077 f872 1"/>
                <a:gd name="f1174" fmla="*/ f1078 f871 1"/>
                <a:gd name="f1175" fmla="*/ f1079 f872 1"/>
                <a:gd name="f1176" fmla="*/ f1080 f871 1"/>
                <a:gd name="f1177" fmla="*/ f1081 f871 1"/>
                <a:gd name="f1178" fmla="*/ f1082 f872 1"/>
                <a:gd name="f1179" fmla="*/ f1083 f871 1"/>
                <a:gd name="f1180" fmla="*/ f1084 f871 1"/>
                <a:gd name="f1181" fmla="*/ f1085 f872 1"/>
                <a:gd name="f1182" fmla="*/ f1086 f871 1"/>
                <a:gd name="f1183" fmla="*/ f1087 f872 1"/>
                <a:gd name="f1184" fmla="*/ f1088 f871 1"/>
                <a:gd name="f1185" fmla="*/ f1089 f872 1"/>
                <a:gd name="f1186" fmla="*/ f1090 f871 1"/>
                <a:gd name="f1187" fmla="*/ f1091 f872 1"/>
                <a:gd name="f1188" fmla="*/ f1092 f871 1"/>
                <a:gd name="f1189" fmla="*/ f1093 f872 1"/>
                <a:gd name="f1190" fmla="*/ f1094 f871 1"/>
                <a:gd name="f1191" fmla="*/ f1095 f871 1"/>
                <a:gd name="f1192" fmla="*/ f1096 f871 1"/>
                <a:gd name="f1193" fmla="*/ f1097 f872 1"/>
                <a:gd name="f1194" fmla="*/ f1098 f871 1"/>
                <a:gd name="f1195" fmla="*/ f1099 f872 1"/>
                <a:gd name="f1196" fmla="*/ f1100 f871 1"/>
                <a:gd name="f1197" fmla="*/ f1101 f872 1"/>
                <a:gd name="f1198" fmla="*/ f1102 f871 1"/>
                <a:gd name="f1199" fmla="*/ f1103 f872 1"/>
                <a:gd name="f1200" fmla="*/ f1104 f871 1"/>
                <a:gd name="f1201" fmla="*/ f1105 f871 1"/>
                <a:gd name="f1202" fmla="*/ f1106 f872 1"/>
                <a:gd name="f1203" fmla="*/ f1107 f871 1"/>
                <a:gd name="f1204" fmla="*/ f1108 f872 1"/>
                <a:gd name="f1205" fmla="*/ f1109 f871 1"/>
                <a:gd name="f1206" fmla="*/ f1110 f871 1"/>
                <a:gd name="f1207" fmla="*/ f1111 f872 1"/>
                <a:gd name="f1208" fmla="*/ f1112 f871 1"/>
                <a:gd name="f1209" fmla="*/ f1113 f872 1"/>
                <a:gd name="f1210" fmla="*/ f1114 f871 1"/>
                <a:gd name="f1211" fmla="*/ f1115 f872 1"/>
                <a:gd name="f1212" fmla="*/ f1116 f871 1"/>
                <a:gd name="f1213" fmla="*/ f1117 f872 1"/>
                <a:gd name="f1214" fmla="*/ f1118 f871 1"/>
                <a:gd name="f1215" fmla="*/ f1119 f871 1"/>
                <a:gd name="f1216" fmla="*/ f1120 f871 1"/>
                <a:gd name="f1217" fmla="*/ f1121 f871 1"/>
                <a:gd name="f1218" fmla="*/ f1122 f871 1"/>
                <a:gd name="f1219" fmla="*/ f1123 f872 1"/>
                <a:gd name="f1220" fmla="*/ f1124 f871 1"/>
                <a:gd name="f1221" fmla="*/ f1125 f872 1"/>
                <a:gd name="f1222" fmla="*/ f1126 f871 1"/>
                <a:gd name="f1223" fmla="*/ f1127 f872 1"/>
                <a:gd name="f1224" fmla="*/ f1128 f871 1"/>
                <a:gd name="f1225" fmla="*/ f1129 f872 1"/>
                <a:gd name="f1226" fmla="*/ f1130 f871 1"/>
                <a:gd name="f1227" fmla="*/ f1131 f872 1"/>
                <a:gd name="f1228" fmla="*/ f1132 f871 1"/>
                <a:gd name="f1229" fmla="*/ f1133 f872 1"/>
                <a:gd name="f1230" fmla="*/ f1134 f871 1"/>
                <a:gd name="f1231" fmla="*/ f1135 f871 1"/>
                <a:gd name="f1232" fmla="*/ f1136 f871 1"/>
                <a:gd name="f1233" fmla="*/ f1137 f872 1"/>
                <a:gd name="f1234" fmla="*/ f1138 f871 1"/>
                <a:gd name="f1235" fmla="*/ f1139 f871 1"/>
                <a:gd name="f1236" fmla="*/ f1140 f871 1"/>
                <a:gd name="f1237" fmla="*/ f1141 f872 1"/>
                <a:gd name="f1238" fmla="*/ f1142 f871 1"/>
                <a:gd name="f1239" fmla="*/ f1143 f872 1"/>
                <a:gd name="f1240" fmla="*/ f1144 f871 1"/>
                <a:gd name="f1241" fmla="*/ f1145 f872 1"/>
                <a:gd name="f1242" fmla="*/ f1146 f871 1"/>
                <a:gd name="f1243" fmla="*/ f1147 f871 1"/>
                <a:gd name="f1244" fmla="*/ f1148 f872 1"/>
                <a:gd name="f1245" fmla="*/ f1149 f871 1"/>
                <a:gd name="f1246" fmla="*/ f1150 f871 1"/>
                <a:gd name="f1247" fmla="*/ f1151 f871 1"/>
                <a:gd name="f1248" fmla="*/ f1152 f871 1"/>
                <a:gd name="f1249" fmla="*/ f1153 f871 1"/>
                <a:gd name="f1250" fmla="*/ f1154 f871 1"/>
                <a:gd name="f1251" fmla="*/ f1155 f872 1"/>
                <a:gd name="f1252" fmla="*/ f1156 f871 1"/>
                <a:gd name="f1253" fmla="*/ f1157 f871 1"/>
                <a:gd name="f1254" fmla="*/ f1158 f871 1"/>
                <a:gd name="f1255" fmla="*/ f1159 f8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7">
                  <a:pos x="f1164" y="f1165"/>
                </a:cxn>
                <a:cxn ang="f1067">
                  <a:pos x="f1166" y="f1167"/>
                </a:cxn>
                <a:cxn ang="f1067">
                  <a:pos x="f1168" y="f1169"/>
                </a:cxn>
                <a:cxn ang="f1067">
                  <a:pos x="f1170" y="f1171"/>
                </a:cxn>
                <a:cxn ang="f1067">
                  <a:pos x="f1172" y="f1173"/>
                </a:cxn>
                <a:cxn ang="f1067">
                  <a:pos x="f1174" y="f1175"/>
                </a:cxn>
                <a:cxn ang="f1067">
                  <a:pos x="f1176" y="f1169"/>
                </a:cxn>
                <a:cxn ang="f1067">
                  <a:pos x="f1177" y="f1178"/>
                </a:cxn>
                <a:cxn ang="f1067">
                  <a:pos x="f1179" y="f1175"/>
                </a:cxn>
                <a:cxn ang="f1067">
                  <a:pos x="f1180" y="f1181"/>
                </a:cxn>
                <a:cxn ang="f1067">
                  <a:pos x="f1182" y="f1183"/>
                </a:cxn>
                <a:cxn ang="f1067">
                  <a:pos x="f1184" y="f1185"/>
                </a:cxn>
                <a:cxn ang="f1067">
                  <a:pos x="f1186" y="f1187"/>
                </a:cxn>
                <a:cxn ang="f1067">
                  <a:pos x="f1188" y="f1189"/>
                </a:cxn>
                <a:cxn ang="f1067">
                  <a:pos x="f1190" y="f1178"/>
                </a:cxn>
                <a:cxn ang="f1067">
                  <a:pos x="f1191" y="f1173"/>
                </a:cxn>
                <a:cxn ang="f1067">
                  <a:pos x="f1192" y="f1193"/>
                </a:cxn>
                <a:cxn ang="f1067">
                  <a:pos x="f1194" y="f1195"/>
                </a:cxn>
                <a:cxn ang="f1067">
                  <a:pos x="f1196" y="f1197"/>
                </a:cxn>
                <a:cxn ang="f1067">
                  <a:pos x="f1198" y="f1199"/>
                </a:cxn>
                <a:cxn ang="f1067">
                  <a:pos x="f1200" y="f1173"/>
                </a:cxn>
                <a:cxn ang="f1067">
                  <a:pos x="f1201" y="f1202"/>
                </a:cxn>
                <a:cxn ang="f1067">
                  <a:pos x="f1203" y="f1204"/>
                </a:cxn>
                <a:cxn ang="f1067">
                  <a:pos x="f1205" y="f1181"/>
                </a:cxn>
                <a:cxn ang="f1067">
                  <a:pos x="f1206" y="f1207"/>
                </a:cxn>
                <a:cxn ang="f1067">
                  <a:pos x="f1208" y="f1209"/>
                </a:cxn>
                <a:cxn ang="f1067">
                  <a:pos x="f1210" y="f1211"/>
                </a:cxn>
                <a:cxn ang="f1067">
                  <a:pos x="f1212" y="f1213"/>
                </a:cxn>
                <a:cxn ang="f1067">
                  <a:pos x="f1214" y="f1207"/>
                </a:cxn>
                <a:cxn ang="f1067">
                  <a:pos x="f1215" y="f1211"/>
                </a:cxn>
                <a:cxn ang="f1067">
                  <a:pos x="f1216" y="f1181"/>
                </a:cxn>
                <a:cxn ang="f1067">
                  <a:pos x="f1217" y="f1197"/>
                </a:cxn>
                <a:cxn ang="f1067">
                  <a:pos x="f1218" y="f1219"/>
                </a:cxn>
                <a:cxn ang="f1067">
                  <a:pos x="f1220" y="f1221"/>
                </a:cxn>
                <a:cxn ang="f1067">
                  <a:pos x="f1222" y="f1223"/>
                </a:cxn>
                <a:cxn ang="f1067">
                  <a:pos x="f1224" y="f1225"/>
                </a:cxn>
                <a:cxn ang="f1067">
                  <a:pos x="f1226" y="f1227"/>
                </a:cxn>
                <a:cxn ang="f1067">
                  <a:pos x="f1228" y="f1229"/>
                </a:cxn>
                <a:cxn ang="f1067">
                  <a:pos x="f1230" y="f1207"/>
                </a:cxn>
                <a:cxn ang="f1067">
                  <a:pos x="f1231" y="f1229"/>
                </a:cxn>
                <a:cxn ang="f1067">
                  <a:pos x="f1232" y="f1233"/>
                </a:cxn>
                <a:cxn ang="f1067">
                  <a:pos x="f1234" y="f1207"/>
                </a:cxn>
                <a:cxn ang="f1067">
                  <a:pos x="f1235" y="f1225"/>
                </a:cxn>
                <a:cxn ang="f1067">
                  <a:pos x="f1236" y="f1237"/>
                </a:cxn>
                <a:cxn ang="f1067">
                  <a:pos x="f1238" y="f1239"/>
                </a:cxn>
                <a:cxn ang="f1067">
                  <a:pos x="f1240" y="f1241"/>
                </a:cxn>
                <a:cxn ang="f1067">
                  <a:pos x="f1242" y="f1241"/>
                </a:cxn>
                <a:cxn ang="f1067">
                  <a:pos x="f1243" y="f1244"/>
                </a:cxn>
                <a:cxn ang="f1067">
                  <a:pos x="f1245" y="f1204"/>
                </a:cxn>
                <a:cxn ang="f1067">
                  <a:pos x="f1246" y="f1195"/>
                </a:cxn>
                <a:cxn ang="f1067">
                  <a:pos x="f1247" y="f1204"/>
                </a:cxn>
                <a:cxn ang="f1067">
                  <a:pos x="f1248" y="f1183"/>
                </a:cxn>
                <a:cxn ang="f1067">
                  <a:pos x="f1249" y="f1178"/>
                </a:cxn>
                <a:cxn ang="f1067">
                  <a:pos x="f1250" y="f1251"/>
                </a:cxn>
                <a:cxn ang="f1067">
                  <a:pos x="f1252" y="f1169"/>
                </a:cxn>
                <a:cxn ang="f1067">
                  <a:pos x="f1253" y="f1171"/>
                </a:cxn>
                <a:cxn ang="f1067">
                  <a:pos x="f1254" y="f1255"/>
                </a:cxn>
              </a:cxnLst>
              <a:rect l="f1160" t="f1163" r="f1161" b="f1162"/>
              <a:pathLst>
                <a:path w="10030" h="75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13"/>
                    <a:pt x="f14" y="f11"/>
                    <a:pt x="f8" y="f9"/>
                  </a:cubicBezTo>
                  <a:close/>
                  <a:moveTo>
                    <a:pt x="f15" y="f16"/>
                  </a:move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18"/>
                    <a:pt x="f23" y="f18"/>
                    <a:pt x="f24" y="f18"/>
                  </a:cubicBezTo>
                  <a:cubicBezTo>
                    <a:pt x="f25" y="f16"/>
                    <a:pt x="f26" y="f27"/>
                    <a:pt x="f15" y="f16"/>
                  </a:cubicBezTo>
                  <a:close/>
                  <a:moveTo>
                    <a:pt x="f28" y="f20"/>
                  </a:moveTo>
                  <a:lnTo>
                    <a:pt x="f28" y="f20"/>
                  </a:lnTo>
                  <a:lnTo>
                    <a:pt x="f29" y="f20"/>
                  </a:lnTo>
                  <a:cubicBezTo>
                    <a:pt x="f30" y="f31"/>
                    <a:pt x="f32" y="f33"/>
                    <a:pt x="f28" y="f20"/>
                  </a:cubicBezTo>
                  <a:close/>
                  <a:moveTo>
                    <a:pt x="f34" y="f35"/>
                  </a:move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1"/>
                    <a:pt x="f43" y="f41"/>
                    <a:pt x="f34" y="f35"/>
                  </a:cubicBezTo>
                  <a:close/>
                  <a:moveTo>
                    <a:pt x="f44" y="f45"/>
                  </a:moveTo>
                  <a:lnTo>
                    <a:pt x="f44" y="f45"/>
                  </a:lnTo>
                  <a:cubicBezTo>
                    <a:pt x="f46" y="f47"/>
                    <a:pt x="f48" y="f49"/>
                    <a:pt x="f50" y="f47"/>
                  </a:cubicBezTo>
                  <a:cubicBezTo>
                    <a:pt x="f51" y="f52"/>
                    <a:pt x="f53" y="f54"/>
                    <a:pt x="f44" y="f45"/>
                  </a:cubicBezTo>
                  <a:close/>
                  <a:moveTo>
                    <a:pt x="f55" y="f47"/>
                  </a:moveTo>
                  <a:lnTo>
                    <a:pt x="f55" y="f47"/>
                  </a:lnTo>
                  <a:lnTo>
                    <a:pt x="f56" y="f57"/>
                  </a:lnTo>
                  <a:cubicBezTo>
                    <a:pt x="f58" y="f59"/>
                    <a:pt x="f60" y="f61"/>
                    <a:pt x="f62" y="f7"/>
                  </a:cubicBezTo>
                  <a:cubicBezTo>
                    <a:pt x="f55" y="f47"/>
                    <a:pt x="f63" y="f64"/>
                    <a:pt x="f65" y="f45"/>
                  </a:cubicBezTo>
                  <a:lnTo>
                    <a:pt x="f66" y="f67"/>
                  </a:lnTo>
                  <a:cubicBezTo>
                    <a:pt x="f68" y="f67"/>
                    <a:pt x="f69" y="f49"/>
                    <a:pt x="f70" y="f49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47"/>
                  </a:cubicBezTo>
                  <a:lnTo>
                    <a:pt x="f82" y="f78"/>
                  </a:lnTo>
                  <a:cubicBezTo>
                    <a:pt x="f83" y="f54"/>
                    <a:pt x="f84" y="f45"/>
                    <a:pt x="f85" y="f45"/>
                  </a:cubicBezTo>
                  <a:lnTo>
                    <a:pt x="f86" y="f80"/>
                  </a:lnTo>
                  <a:lnTo>
                    <a:pt x="f87" y="f80"/>
                  </a:lnTo>
                  <a:cubicBezTo>
                    <a:pt x="f88" y="f78"/>
                    <a:pt x="f89" y="f74"/>
                    <a:pt x="f90" y="f37"/>
                  </a:cubicBezTo>
                  <a:cubicBezTo>
                    <a:pt x="f91" y="f74"/>
                    <a:pt x="f92" y="f74"/>
                    <a:pt x="f93" y="f76"/>
                  </a:cubicBezTo>
                  <a:lnTo>
                    <a:pt x="f94" y="f37"/>
                  </a:lnTo>
                  <a:cubicBezTo>
                    <a:pt x="f95" y="f76"/>
                    <a:pt x="f96" y="f80"/>
                    <a:pt x="f92" y="f80"/>
                  </a:cubicBezTo>
                  <a:cubicBezTo>
                    <a:pt x="f97" y="f98"/>
                    <a:pt x="f99" y="f52"/>
                    <a:pt x="f100" y="f49"/>
                  </a:cubicBezTo>
                  <a:lnTo>
                    <a:pt x="f101" y="f57"/>
                  </a:lnTo>
                  <a:cubicBezTo>
                    <a:pt x="f102" y="f98"/>
                    <a:pt x="f103" y="f72"/>
                    <a:pt x="f104" y="f7"/>
                  </a:cubicBezTo>
                  <a:cubicBezTo>
                    <a:pt x="f105" y="f98"/>
                    <a:pt x="f106" y="f67"/>
                    <a:pt x="f107" y="f45"/>
                  </a:cubicBezTo>
                  <a:cubicBezTo>
                    <a:pt x="f108" y="f47"/>
                    <a:pt x="f109" y="f47"/>
                    <a:pt x="f110" y="f80"/>
                  </a:cubicBezTo>
                  <a:cubicBezTo>
                    <a:pt x="f110" y="f67"/>
                    <a:pt x="f111" y="f112"/>
                    <a:pt x="f113" y="f112"/>
                  </a:cubicBezTo>
                  <a:lnTo>
                    <a:pt x="f114" y="f61"/>
                  </a:lnTo>
                  <a:cubicBezTo>
                    <a:pt x="f115" y="f116"/>
                    <a:pt x="f117" y="f49"/>
                    <a:pt x="f118" y="f47"/>
                  </a:cubicBezTo>
                  <a:cubicBezTo>
                    <a:pt x="f119" y="f47"/>
                    <a:pt x="f120" y="f121"/>
                    <a:pt x="f122" y="f59"/>
                  </a:cubicBezTo>
                  <a:cubicBezTo>
                    <a:pt x="f123" y="f124"/>
                    <a:pt x="f125" y="f67"/>
                    <a:pt x="f126" y="f112"/>
                  </a:cubicBezTo>
                  <a:cubicBezTo>
                    <a:pt x="f127" y="f49"/>
                    <a:pt x="f128" y="f112"/>
                    <a:pt x="f129" y="f54"/>
                  </a:cubicBezTo>
                  <a:cubicBezTo>
                    <a:pt x="f130" y="f45"/>
                    <a:pt x="f131" y="f112"/>
                    <a:pt x="f132" y="f49"/>
                  </a:cubicBezTo>
                  <a:lnTo>
                    <a:pt x="f133" y="f80"/>
                  </a:lnTo>
                  <a:cubicBezTo>
                    <a:pt x="f134" y="f80"/>
                    <a:pt x="f135" y="f45"/>
                    <a:pt x="f136" y="f47"/>
                  </a:cubicBezTo>
                  <a:cubicBezTo>
                    <a:pt x="f137" y="f80"/>
                    <a:pt x="f138" y="f52"/>
                    <a:pt x="f139" y="f140"/>
                  </a:cubicBezTo>
                  <a:cubicBezTo>
                    <a:pt x="f141" y="f142"/>
                    <a:pt x="f143" y="f49"/>
                    <a:pt x="f144" y="f76"/>
                  </a:cubicBezTo>
                  <a:cubicBezTo>
                    <a:pt x="f145" y="f54"/>
                    <a:pt x="f146" y="f45"/>
                    <a:pt x="f147" y="f112"/>
                  </a:cubicBezTo>
                  <a:cubicBezTo>
                    <a:pt x="f148" y="f78"/>
                    <a:pt x="f149" y="f80"/>
                    <a:pt x="f150" y="f37"/>
                  </a:cubicBezTo>
                  <a:lnTo>
                    <a:pt x="f151" y="f76"/>
                  </a:lnTo>
                  <a:cubicBezTo>
                    <a:pt x="f152" y="f39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lnTo>
                    <a:pt x="f163" y="f164"/>
                  </a:lnTo>
                  <a:cubicBezTo>
                    <a:pt x="f165" y="f166"/>
                    <a:pt x="f167" y="f162"/>
                    <a:pt x="f168" y="f158"/>
                  </a:cubicBezTo>
                  <a:lnTo>
                    <a:pt x="f169" y="f160"/>
                  </a:lnTo>
                  <a:cubicBezTo>
                    <a:pt x="f170" y="f171"/>
                    <a:pt x="f172" y="f173"/>
                    <a:pt x="f174" y="f142"/>
                  </a:cubicBezTo>
                  <a:lnTo>
                    <a:pt x="f175" y="f176"/>
                  </a:lnTo>
                  <a:cubicBezTo>
                    <a:pt x="f177" y="f142"/>
                    <a:pt x="f159" y="f35"/>
                    <a:pt x="f178" y="f74"/>
                  </a:cubicBezTo>
                  <a:cubicBezTo>
                    <a:pt x="f179" y="f140"/>
                    <a:pt x="f180" y="f140"/>
                    <a:pt x="f181" y="f37"/>
                  </a:cubicBezTo>
                  <a:cubicBezTo>
                    <a:pt x="f182" y="f140"/>
                    <a:pt x="f183" y="f74"/>
                    <a:pt x="f184" y="f52"/>
                  </a:cubicBezTo>
                  <a:cubicBezTo>
                    <a:pt x="f185" y="f76"/>
                    <a:pt x="f186" y="f74"/>
                    <a:pt x="f187" y="f140"/>
                  </a:cubicBezTo>
                  <a:lnTo>
                    <a:pt x="f188" y="f45"/>
                  </a:lnTo>
                  <a:lnTo>
                    <a:pt x="f189" y="f78"/>
                  </a:lnTo>
                  <a:lnTo>
                    <a:pt x="f190" y="f112"/>
                  </a:lnTo>
                  <a:cubicBezTo>
                    <a:pt x="f191" y="f52"/>
                    <a:pt x="f192" y="f193"/>
                    <a:pt x="f194" y="f156"/>
                  </a:cubicBezTo>
                  <a:cubicBezTo>
                    <a:pt x="f195" y="f196"/>
                    <a:pt x="f197" y="f35"/>
                    <a:pt x="f198" y="f76"/>
                  </a:cubicBezTo>
                  <a:cubicBezTo>
                    <a:pt x="f199" y="f35"/>
                    <a:pt x="f200" y="f80"/>
                    <a:pt x="f201" y="f54"/>
                  </a:cubicBezTo>
                  <a:cubicBezTo>
                    <a:pt x="f202" y="f54"/>
                    <a:pt x="f203" y="f47"/>
                    <a:pt x="f204" y="f112"/>
                  </a:cubicBezTo>
                  <a:lnTo>
                    <a:pt x="f205" y="f78"/>
                  </a:lnTo>
                  <a:cubicBezTo>
                    <a:pt x="f206" y="f112"/>
                    <a:pt x="f207" y="f45"/>
                    <a:pt x="f208" y="f67"/>
                  </a:cubicBezTo>
                  <a:cubicBezTo>
                    <a:pt x="f209" y="f37"/>
                    <a:pt x="f210" y="f76"/>
                    <a:pt x="f211" y="f140"/>
                  </a:cubicBezTo>
                  <a:cubicBezTo>
                    <a:pt x="f212" y="f76"/>
                    <a:pt x="f213" y="f45"/>
                    <a:pt x="f214" y="f80"/>
                  </a:cubicBezTo>
                  <a:cubicBezTo>
                    <a:pt x="f215" y="f116"/>
                    <a:pt x="f216" y="f196"/>
                    <a:pt x="f217" y="f74"/>
                  </a:cubicBezTo>
                  <a:cubicBezTo>
                    <a:pt x="f218" y="f74"/>
                    <a:pt x="f219" y="f140"/>
                    <a:pt x="f220" y="f52"/>
                  </a:cubicBezTo>
                  <a:cubicBezTo>
                    <a:pt x="f221" y="f37"/>
                    <a:pt x="f222" y="f52"/>
                    <a:pt x="f223" y="f54"/>
                  </a:cubicBezTo>
                  <a:lnTo>
                    <a:pt x="f224" y="f54"/>
                  </a:lnTo>
                  <a:cubicBezTo>
                    <a:pt x="f225" y="f80"/>
                    <a:pt x="f226" y="f54"/>
                    <a:pt x="f227" y="f35"/>
                  </a:cubicBezTo>
                  <a:cubicBezTo>
                    <a:pt x="f228" y="f39"/>
                    <a:pt x="f229" y="f45"/>
                    <a:pt x="f230" y="f112"/>
                  </a:cubicBezTo>
                  <a:lnTo>
                    <a:pt x="f231" y="f166"/>
                  </a:lnTo>
                  <a:cubicBezTo>
                    <a:pt x="f232" y="f156"/>
                    <a:pt x="f233" y="f54"/>
                    <a:pt x="f234" y="f112"/>
                  </a:cubicBezTo>
                  <a:cubicBezTo>
                    <a:pt x="f235" y="f67"/>
                    <a:pt x="f236" y="f57"/>
                    <a:pt x="f237" y="f112"/>
                  </a:cubicBezTo>
                  <a:cubicBezTo>
                    <a:pt x="f238" y="f47"/>
                    <a:pt x="f239" y="f39"/>
                    <a:pt x="f240" y="f39"/>
                  </a:cubicBezTo>
                  <a:cubicBezTo>
                    <a:pt x="f241" y="f80"/>
                    <a:pt x="f242" y="f52"/>
                    <a:pt x="f243" y="f112"/>
                  </a:cubicBezTo>
                  <a:cubicBezTo>
                    <a:pt x="f244" y="f47"/>
                    <a:pt x="f245" y="f41"/>
                    <a:pt x="f246" y="f35"/>
                  </a:cubicBezTo>
                  <a:cubicBezTo>
                    <a:pt x="f247" y="f39"/>
                    <a:pt x="f248" y="f47"/>
                    <a:pt x="f249" y="f112"/>
                  </a:cubicBezTo>
                  <a:lnTo>
                    <a:pt x="f250" y="f39"/>
                  </a:lnTo>
                  <a:cubicBezTo>
                    <a:pt x="f251" y="f140"/>
                    <a:pt x="f252" y="f47"/>
                    <a:pt x="f253" y="f49"/>
                  </a:cubicBezTo>
                  <a:cubicBezTo>
                    <a:pt x="f254" y="f112"/>
                    <a:pt x="f255" y="f49"/>
                    <a:pt x="f256" y="f67"/>
                  </a:cubicBezTo>
                  <a:lnTo>
                    <a:pt x="f257" y="f47"/>
                  </a:lnTo>
                  <a:cubicBezTo>
                    <a:pt x="f258" y="f67"/>
                    <a:pt x="f259" y="f154"/>
                    <a:pt x="f260" y="f142"/>
                  </a:cubicBezTo>
                  <a:cubicBezTo>
                    <a:pt x="f261" y="f262"/>
                    <a:pt x="f263" y="f45"/>
                    <a:pt x="f264" y="f112"/>
                  </a:cubicBezTo>
                  <a:cubicBezTo>
                    <a:pt x="f265" y="f76"/>
                    <a:pt x="f266" y="f267"/>
                    <a:pt x="f268" y="f269"/>
                  </a:cubicBezTo>
                  <a:lnTo>
                    <a:pt x="f270" y="f166"/>
                  </a:lnTo>
                  <a:lnTo>
                    <a:pt x="f271" y="f269"/>
                  </a:lnTo>
                  <a:cubicBezTo>
                    <a:pt x="f272" y="f158"/>
                    <a:pt x="f273" y="f76"/>
                    <a:pt x="f274" y="f67"/>
                  </a:cubicBezTo>
                  <a:cubicBezTo>
                    <a:pt x="f275" y="f121"/>
                    <a:pt x="f276" y="f116"/>
                    <a:pt x="f277" y="f116"/>
                  </a:cubicBezTo>
                  <a:cubicBezTo>
                    <a:pt x="f278" y="f72"/>
                    <a:pt x="f279" y="f124"/>
                    <a:pt x="f280" y="f124"/>
                  </a:cubicBezTo>
                  <a:lnTo>
                    <a:pt x="f281" y="f64"/>
                  </a:lnTo>
                  <a:cubicBezTo>
                    <a:pt x="f282" y="f116"/>
                    <a:pt x="f283" y="f116"/>
                    <a:pt x="f284" y="f112"/>
                  </a:cubicBezTo>
                  <a:lnTo>
                    <a:pt x="f285" y="f286"/>
                  </a:lnTo>
                  <a:cubicBezTo>
                    <a:pt x="f287" y="f112"/>
                    <a:pt x="f288" y="f41"/>
                    <a:pt x="f289" y="f39"/>
                  </a:cubicBezTo>
                  <a:cubicBezTo>
                    <a:pt x="f290" y="f140"/>
                    <a:pt x="f291" y="f67"/>
                    <a:pt x="f292" y="f57"/>
                  </a:cubicBezTo>
                  <a:cubicBezTo>
                    <a:pt x="f293" y="f67"/>
                    <a:pt x="f294" y="f47"/>
                    <a:pt x="f295" y="f112"/>
                  </a:cubicBezTo>
                  <a:lnTo>
                    <a:pt x="f296" y="f121"/>
                  </a:lnTo>
                  <a:cubicBezTo>
                    <a:pt x="f297" y="f61"/>
                    <a:pt x="f298" y="f78"/>
                    <a:pt x="f299" y="f49"/>
                  </a:cubicBezTo>
                  <a:cubicBezTo>
                    <a:pt x="f300" y="f49"/>
                    <a:pt x="f301" y="f98"/>
                    <a:pt x="f302" y="f61"/>
                  </a:cubicBezTo>
                  <a:cubicBezTo>
                    <a:pt x="f303" y="f47"/>
                    <a:pt x="f304" y="f305"/>
                    <a:pt x="f306" y="f307"/>
                  </a:cubicBezTo>
                  <a:cubicBezTo>
                    <a:pt x="f308" y="f307"/>
                    <a:pt x="f309" y="f158"/>
                    <a:pt x="f310" y="f176"/>
                  </a:cubicBezTo>
                  <a:cubicBezTo>
                    <a:pt x="f311" y="f262"/>
                    <a:pt x="f312" y="f78"/>
                    <a:pt x="f313" y="f112"/>
                  </a:cubicBezTo>
                  <a:cubicBezTo>
                    <a:pt x="f314" y="f45"/>
                    <a:pt x="f315" y="f54"/>
                    <a:pt x="f316" y="f78"/>
                  </a:cubicBezTo>
                  <a:cubicBezTo>
                    <a:pt x="f317" y="f80"/>
                    <a:pt x="f318" y="f67"/>
                    <a:pt x="f319" y="f112"/>
                  </a:cubicBezTo>
                  <a:cubicBezTo>
                    <a:pt x="f320" y="f52"/>
                    <a:pt x="f321" y="f67"/>
                    <a:pt x="f322" y="f76"/>
                  </a:cubicBezTo>
                  <a:cubicBezTo>
                    <a:pt x="f323" y="f52"/>
                    <a:pt x="f324" y="f54"/>
                    <a:pt x="f325" y="f54"/>
                  </a:cubicBezTo>
                  <a:cubicBezTo>
                    <a:pt x="f326" y="f140"/>
                    <a:pt x="f327" y="f173"/>
                    <a:pt x="f328" y="f156"/>
                  </a:cubicBezTo>
                  <a:cubicBezTo>
                    <a:pt x="f329" y="f176"/>
                    <a:pt x="f330" y="f154"/>
                    <a:pt x="f331" y="f142"/>
                  </a:cubicBezTo>
                  <a:cubicBezTo>
                    <a:pt x="f332" y="f196"/>
                    <a:pt x="f333" y="f35"/>
                    <a:pt x="f334" y="f35"/>
                  </a:cubicBezTo>
                  <a:cubicBezTo>
                    <a:pt x="f335" y="f37"/>
                    <a:pt x="f336" y="f74"/>
                    <a:pt x="f337" y="f78"/>
                  </a:cubicBezTo>
                  <a:cubicBezTo>
                    <a:pt x="f338" y="f76"/>
                    <a:pt x="f339" y="f140"/>
                    <a:pt x="f340" y="f140"/>
                  </a:cubicBezTo>
                  <a:cubicBezTo>
                    <a:pt x="f341" y="f80"/>
                    <a:pt x="f342" y="f74"/>
                    <a:pt x="f343" y="f47"/>
                  </a:cubicBezTo>
                  <a:cubicBezTo>
                    <a:pt x="f344" y="f78"/>
                    <a:pt x="f345" y="f76"/>
                    <a:pt x="f346" y="f140"/>
                  </a:cubicBezTo>
                  <a:cubicBezTo>
                    <a:pt x="f347" y="f196"/>
                    <a:pt x="f340" y="f37"/>
                    <a:pt x="f348" y="f74"/>
                  </a:cubicBezTo>
                  <a:cubicBezTo>
                    <a:pt x="f348" y="f142"/>
                    <a:pt x="f349" y="f305"/>
                    <a:pt x="f350" y="f166"/>
                  </a:cubicBezTo>
                  <a:cubicBezTo>
                    <a:pt x="f351" y="f307"/>
                    <a:pt x="f352" y="f171"/>
                    <a:pt x="f353" y="f158"/>
                  </a:cubicBezTo>
                  <a:cubicBezTo>
                    <a:pt x="f354" y="f171"/>
                    <a:pt x="f355" y="f20"/>
                    <a:pt x="f356" y="f269"/>
                  </a:cubicBezTo>
                  <a:cubicBezTo>
                    <a:pt x="f357" y="f162"/>
                    <a:pt x="f29" y="f358"/>
                    <a:pt x="f359" y="f193"/>
                  </a:cubicBezTo>
                  <a:cubicBezTo>
                    <a:pt x="f360" y="f142"/>
                    <a:pt x="f361" y="f358"/>
                    <a:pt x="f362" y="f358"/>
                  </a:cubicBezTo>
                  <a:lnTo>
                    <a:pt x="f363" y="f173"/>
                  </a:lnTo>
                  <a:cubicBezTo>
                    <a:pt x="f364" y="f154"/>
                    <a:pt x="f365" y="f142"/>
                    <a:pt x="f366" y="f154"/>
                  </a:cubicBezTo>
                  <a:cubicBezTo>
                    <a:pt x="f367" y="f35"/>
                    <a:pt x="f368" y="f142"/>
                    <a:pt x="f369" y="f39"/>
                  </a:cubicBezTo>
                  <a:cubicBezTo>
                    <a:pt x="f370" y="f41"/>
                    <a:pt x="f371" y="f196"/>
                    <a:pt x="f372" y="f154"/>
                  </a:cubicBezTo>
                  <a:lnTo>
                    <a:pt x="f373" y="f154"/>
                  </a:lnTo>
                  <a:cubicBezTo>
                    <a:pt x="f374" y="f156"/>
                    <a:pt x="f375" y="f171"/>
                    <a:pt x="f376" y="f305"/>
                  </a:cubicBezTo>
                  <a:cubicBezTo>
                    <a:pt x="f377" y="f267"/>
                    <a:pt x="f378" y="f269"/>
                    <a:pt x="f379" y="f164"/>
                  </a:cubicBezTo>
                  <a:lnTo>
                    <a:pt x="f380" y="f158"/>
                  </a:lnTo>
                  <a:cubicBezTo>
                    <a:pt x="f381" y="f160"/>
                    <a:pt x="f382" y="f162"/>
                    <a:pt x="f383" y="f160"/>
                  </a:cubicBezTo>
                  <a:cubicBezTo>
                    <a:pt x="f384" y="f267"/>
                    <a:pt x="f385" y="f154"/>
                    <a:pt x="f386" y="f305"/>
                  </a:cubicBezTo>
                  <a:lnTo>
                    <a:pt x="f387" y="f164"/>
                  </a:lnTo>
                  <a:cubicBezTo>
                    <a:pt x="f388" y="f269"/>
                    <a:pt x="f389" y="f20"/>
                    <a:pt x="f6" y="f16"/>
                  </a:cubicBezTo>
                  <a:cubicBezTo>
                    <a:pt x="f390" y="f391"/>
                    <a:pt x="f392" y="f27"/>
                    <a:pt x="f393" y="f394"/>
                  </a:cubicBezTo>
                  <a:cubicBezTo>
                    <a:pt x="f395" y="f396"/>
                    <a:pt x="f397" y="f394"/>
                    <a:pt x="f398" y="f396"/>
                  </a:cubicBezTo>
                  <a:cubicBezTo>
                    <a:pt x="f381" y="f391"/>
                    <a:pt x="f399" y="f18"/>
                    <a:pt x="f400" y="f401"/>
                  </a:cubicBezTo>
                  <a:cubicBezTo>
                    <a:pt x="f402" y="f394"/>
                    <a:pt x="f403" y="f404"/>
                    <a:pt x="f405" y="f391"/>
                  </a:cubicBezTo>
                  <a:cubicBezTo>
                    <a:pt x="f406" y="f404"/>
                    <a:pt x="f407" y="f31"/>
                    <a:pt x="f408" y="f31"/>
                  </a:cubicBezTo>
                  <a:lnTo>
                    <a:pt x="f375" y="f31"/>
                  </a:lnTo>
                  <a:lnTo>
                    <a:pt x="f408" y="f31"/>
                  </a:lnTo>
                  <a:cubicBezTo>
                    <a:pt x="f409" y="f31"/>
                    <a:pt x="f409" y="f33"/>
                    <a:pt x="f410" y="f31"/>
                  </a:cubicBezTo>
                  <a:cubicBezTo>
                    <a:pt x="f411" y="f33"/>
                    <a:pt x="f412" y="f20"/>
                    <a:pt x="f413" y="f18"/>
                  </a:cubicBezTo>
                  <a:cubicBezTo>
                    <a:pt x="f410" y="f269"/>
                    <a:pt x="f414" y="f269"/>
                    <a:pt x="f415" y="f307"/>
                  </a:cubicBezTo>
                  <a:cubicBezTo>
                    <a:pt x="f416" y="f417"/>
                    <a:pt x="f418" y="f269"/>
                    <a:pt x="f419" y="f396"/>
                  </a:cubicBezTo>
                  <a:lnTo>
                    <a:pt x="f420" y="f417"/>
                  </a:lnTo>
                  <a:cubicBezTo>
                    <a:pt x="f421" y="f27"/>
                    <a:pt x="f25" y="f20"/>
                    <a:pt x="f422" y="f404"/>
                  </a:cubicBezTo>
                  <a:lnTo>
                    <a:pt x="f423" y="f404"/>
                  </a:lnTo>
                  <a:cubicBezTo>
                    <a:pt x="f424" y="f425"/>
                    <a:pt x="f426" y="f401"/>
                    <a:pt x="f427" y="f394"/>
                  </a:cubicBezTo>
                  <a:cubicBezTo>
                    <a:pt x="f428" y="f425"/>
                    <a:pt x="f429" y="f20"/>
                    <a:pt x="f430" y="f391"/>
                  </a:cubicBezTo>
                  <a:lnTo>
                    <a:pt x="f351" y="f33"/>
                  </a:lnTo>
                  <a:lnTo>
                    <a:pt x="f431" y="f31"/>
                  </a:lnTo>
                  <a:cubicBezTo>
                    <a:pt x="f432" y="f404"/>
                    <a:pt x="f433" y="f434"/>
                    <a:pt x="f435" y="f404"/>
                  </a:cubicBezTo>
                  <a:cubicBezTo>
                    <a:pt x="f436" y="f31"/>
                    <a:pt x="f437" y="f33"/>
                    <a:pt x="f438" y="f31"/>
                  </a:cubicBezTo>
                  <a:lnTo>
                    <a:pt x="f439" y="f425"/>
                  </a:lnTo>
                  <a:cubicBezTo>
                    <a:pt x="f440" y="f394"/>
                    <a:pt x="f441" y="f11"/>
                    <a:pt x="f442" y="f425"/>
                  </a:cubicBezTo>
                  <a:cubicBezTo>
                    <a:pt x="f443" y="f444"/>
                    <a:pt x="f445" y="f446"/>
                    <a:pt x="f447" y="f9"/>
                  </a:cubicBezTo>
                  <a:lnTo>
                    <a:pt x="f448" y="f425"/>
                  </a:lnTo>
                  <a:cubicBezTo>
                    <a:pt x="f449" y="f425"/>
                    <a:pt x="f450" y="f394"/>
                    <a:pt x="f451" y="f404"/>
                  </a:cubicBezTo>
                  <a:lnTo>
                    <a:pt x="f452" y="f16"/>
                  </a:lnTo>
                  <a:cubicBezTo>
                    <a:pt x="f453" y="f434"/>
                    <a:pt x="f454" y="f31"/>
                    <a:pt x="f455" y="f33"/>
                  </a:cubicBezTo>
                  <a:cubicBezTo>
                    <a:pt x="f284" y="f404"/>
                    <a:pt x="f456" y="f404"/>
                    <a:pt x="f457" y="f31"/>
                  </a:cubicBezTo>
                  <a:cubicBezTo>
                    <a:pt x="f458" y="f459"/>
                    <a:pt x="f460" y="f434"/>
                    <a:pt x="f461" y="f31"/>
                  </a:cubicBezTo>
                  <a:cubicBezTo>
                    <a:pt x="f462" y="f33"/>
                    <a:pt x="f463" y="f33"/>
                    <a:pt x="f464" y="f31"/>
                  </a:cubicBezTo>
                  <a:cubicBezTo>
                    <a:pt x="f465" y="f31"/>
                    <a:pt x="f466" y="f31"/>
                    <a:pt x="f260" y="f404"/>
                  </a:cubicBezTo>
                  <a:lnTo>
                    <a:pt x="f467" y="f404"/>
                  </a:lnTo>
                  <a:lnTo>
                    <a:pt x="f468" y="f394"/>
                  </a:lnTo>
                  <a:cubicBezTo>
                    <a:pt x="f469" y="f391"/>
                    <a:pt x="f470" y="f404"/>
                    <a:pt x="f471" y="f404"/>
                  </a:cubicBezTo>
                  <a:cubicBezTo>
                    <a:pt x="f469" y="f404"/>
                    <a:pt x="f472" y="f31"/>
                    <a:pt x="f473" y="f33"/>
                  </a:cubicBezTo>
                  <a:lnTo>
                    <a:pt x="f474" y="f425"/>
                  </a:lnTo>
                  <a:lnTo>
                    <a:pt x="f475" y="f425"/>
                  </a:lnTo>
                  <a:cubicBezTo>
                    <a:pt x="f476" y="f13"/>
                    <a:pt x="f477" y="f391"/>
                    <a:pt x="f478" y="f20"/>
                  </a:cubicBezTo>
                  <a:cubicBezTo>
                    <a:pt x="f477" y="f18"/>
                    <a:pt x="f479" y="f16"/>
                    <a:pt x="f480" y="f27"/>
                  </a:cubicBezTo>
                  <a:cubicBezTo>
                    <a:pt x="f481" y="f394"/>
                    <a:pt x="f482" y="f269"/>
                    <a:pt x="f483" y="f404"/>
                  </a:cubicBezTo>
                  <a:cubicBezTo>
                    <a:pt x="f484" y="f18"/>
                    <a:pt x="f485" y="f20"/>
                    <a:pt x="f486" y="f164"/>
                  </a:cubicBezTo>
                  <a:cubicBezTo>
                    <a:pt x="f487" y="f417"/>
                    <a:pt x="f243" y="f417"/>
                    <a:pt x="f488" y="f417"/>
                  </a:cubicBezTo>
                  <a:cubicBezTo>
                    <a:pt x="f489" y="f269"/>
                    <a:pt x="f490" y="f434"/>
                    <a:pt x="f242" y="f417"/>
                  </a:cubicBezTo>
                  <a:lnTo>
                    <a:pt x="f491" y="f18"/>
                  </a:lnTo>
                  <a:lnTo>
                    <a:pt x="f492" y="f164"/>
                  </a:lnTo>
                  <a:cubicBezTo>
                    <a:pt x="f493" y="f434"/>
                    <a:pt x="f494" y="f27"/>
                    <a:pt x="f495" y="f31"/>
                  </a:cubicBezTo>
                  <a:cubicBezTo>
                    <a:pt x="f496" y="f434"/>
                    <a:pt x="f497" y="f18"/>
                    <a:pt x="f498" y="f307"/>
                  </a:cubicBezTo>
                  <a:lnTo>
                    <a:pt x="f499" y="f396"/>
                  </a:lnTo>
                  <a:cubicBezTo>
                    <a:pt x="f500" y="f396"/>
                    <a:pt x="f501" y="f164"/>
                    <a:pt x="f502" y="f269"/>
                  </a:cubicBezTo>
                  <a:cubicBezTo>
                    <a:pt x="f503" y="f31"/>
                    <a:pt x="f504" y="f396"/>
                    <a:pt x="f505" y="f404"/>
                  </a:cubicBezTo>
                  <a:cubicBezTo>
                    <a:pt x="f506" y="f164"/>
                    <a:pt x="f507" y="f446"/>
                    <a:pt x="f508" y="f18"/>
                  </a:cubicBezTo>
                  <a:cubicBezTo>
                    <a:pt x="f509" y="f31"/>
                    <a:pt x="f510" y="f391"/>
                    <a:pt x="f511" y="f425"/>
                  </a:cubicBezTo>
                  <a:cubicBezTo>
                    <a:pt x="f512" y="f391"/>
                    <a:pt x="f513" y="f9"/>
                    <a:pt x="f514" y="f404"/>
                  </a:cubicBezTo>
                  <a:cubicBezTo>
                    <a:pt x="f515" y="f425"/>
                    <a:pt x="f516" y="f401"/>
                    <a:pt x="f517" y="f446"/>
                  </a:cubicBezTo>
                  <a:cubicBezTo>
                    <a:pt x="f518" y="f446"/>
                    <a:pt x="f519" y="f401"/>
                    <a:pt x="f520" y="f13"/>
                  </a:cubicBezTo>
                  <a:cubicBezTo>
                    <a:pt x="f521" y="f11"/>
                    <a:pt x="f522" y="f9"/>
                    <a:pt x="f523" y="f459"/>
                  </a:cubicBezTo>
                  <a:cubicBezTo>
                    <a:pt x="f170" y="f459"/>
                    <a:pt x="f524" y="f404"/>
                    <a:pt x="f172" y="f434"/>
                  </a:cubicBezTo>
                  <a:cubicBezTo>
                    <a:pt x="f525" y="f18"/>
                    <a:pt x="f526" y="f16"/>
                    <a:pt x="f527" y="f417"/>
                  </a:cubicBezTo>
                  <a:cubicBezTo>
                    <a:pt x="f528" y="f396"/>
                    <a:pt x="f529" y="f18"/>
                    <a:pt x="f179" y="f18"/>
                  </a:cubicBezTo>
                  <a:cubicBezTo>
                    <a:pt x="f530" y="f20"/>
                    <a:pt x="f531" y="f391"/>
                    <a:pt x="f532" y="f27"/>
                  </a:cubicBezTo>
                  <a:cubicBezTo>
                    <a:pt x="f533" y="f18"/>
                    <a:pt x="f534" y="f16"/>
                    <a:pt x="f535" y="f27"/>
                  </a:cubicBezTo>
                  <a:cubicBezTo>
                    <a:pt x="f536" y="f16"/>
                    <a:pt x="f537" y="f16"/>
                    <a:pt x="f538" y="f16"/>
                  </a:cubicBezTo>
                  <a:lnTo>
                    <a:pt x="f539" y="f27"/>
                  </a:lnTo>
                  <a:cubicBezTo>
                    <a:pt x="f540" y="f267"/>
                    <a:pt x="f541" y="f434"/>
                    <a:pt x="f542" y="f269"/>
                  </a:cubicBezTo>
                  <a:lnTo>
                    <a:pt x="f543" y="f434"/>
                  </a:lnTo>
                  <a:cubicBezTo>
                    <a:pt x="f544" y="f33"/>
                    <a:pt x="f545" y="f307"/>
                    <a:pt x="f546" y="f18"/>
                  </a:cubicBezTo>
                  <a:lnTo>
                    <a:pt x="f547" y="f269"/>
                  </a:lnTo>
                  <a:cubicBezTo>
                    <a:pt x="f548" y="f171"/>
                    <a:pt x="f549" y="f33"/>
                    <a:pt x="f550" y="f27"/>
                  </a:cubicBezTo>
                  <a:lnTo>
                    <a:pt x="f551" y="f269"/>
                  </a:lnTo>
                  <a:cubicBezTo>
                    <a:pt x="f552" y="f166"/>
                    <a:pt x="f553" y="f13"/>
                    <a:pt x="f554" y="f11"/>
                  </a:cubicBezTo>
                  <a:cubicBezTo>
                    <a:pt x="f555" y="f9"/>
                    <a:pt x="f556" y="f9"/>
                    <a:pt x="f557" y="f459"/>
                  </a:cubicBezTo>
                  <a:cubicBezTo>
                    <a:pt x="f558" y="f559"/>
                    <a:pt x="f560" y="f425"/>
                    <a:pt x="f561" y="f391"/>
                  </a:cubicBezTo>
                  <a:cubicBezTo>
                    <a:pt x="f562" y="f13"/>
                    <a:pt x="f563" y="f564"/>
                    <a:pt x="f565" y="f566"/>
                  </a:cubicBezTo>
                  <a:cubicBezTo>
                    <a:pt x="f567" y="f444"/>
                    <a:pt x="f568" y="f404"/>
                    <a:pt x="f569" y="f11"/>
                  </a:cubicBezTo>
                  <a:cubicBezTo>
                    <a:pt x="f570" y="f401"/>
                    <a:pt x="f571" y="f391"/>
                    <a:pt x="f572" y="f31"/>
                  </a:cubicBezTo>
                  <a:cubicBezTo>
                    <a:pt x="f573" y="f31"/>
                    <a:pt x="f574" y="f564"/>
                    <a:pt x="f575" y="f391"/>
                  </a:cubicBezTo>
                  <a:cubicBezTo>
                    <a:pt x="f576" y="f394"/>
                    <a:pt x="f577" y="f425"/>
                    <a:pt x="f577" y="f401"/>
                  </a:cubicBezTo>
                  <a:cubicBezTo>
                    <a:pt x="f578" y="f391"/>
                    <a:pt x="f579" y="f404"/>
                    <a:pt x="f580" y="f18"/>
                  </a:cubicBezTo>
                  <a:cubicBezTo>
                    <a:pt x="f66" y="f581"/>
                    <a:pt x="f582" y="f164"/>
                    <a:pt x="f583" y="f401"/>
                  </a:cubicBezTo>
                  <a:lnTo>
                    <a:pt x="f584" y="f425"/>
                  </a:lnTo>
                  <a:lnTo>
                    <a:pt x="f585" y="f13"/>
                  </a:lnTo>
                  <a:cubicBezTo>
                    <a:pt x="f586" y="f446"/>
                    <a:pt x="f587" y="f394"/>
                    <a:pt x="f588" y="f33"/>
                  </a:cubicBezTo>
                  <a:cubicBezTo>
                    <a:pt x="f589" y="f404"/>
                    <a:pt x="f590" y="f391"/>
                    <a:pt x="f591" y="f394"/>
                  </a:cubicBezTo>
                  <a:cubicBezTo>
                    <a:pt x="f592" y="f13"/>
                    <a:pt x="f593" y="f13"/>
                    <a:pt x="f594" y="f20"/>
                  </a:cubicBezTo>
                  <a:lnTo>
                    <a:pt x="f595" y="f394"/>
                  </a:lnTo>
                  <a:cubicBezTo>
                    <a:pt x="f596" y="f31"/>
                    <a:pt x="f597" y="f564"/>
                    <a:pt x="f598" y="f13"/>
                  </a:cubicBezTo>
                  <a:cubicBezTo>
                    <a:pt x="f599" y="f13"/>
                    <a:pt x="f600" y="f446"/>
                    <a:pt x="f601" y="f11"/>
                  </a:cubicBezTo>
                  <a:cubicBezTo>
                    <a:pt x="f602" y="f391"/>
                    <a:pt x="f603" y="f5"/>
                    <a:pt x="f604" y="f425"/>
                  </a:cubicBezTo>
                  <a:lnTo>
                    <a:pt x="f605" y="f31"/>
                  </a:lnTo>
                  <a:cubicBezTo>
                    <a:pt x="f606" y="f20"/>
                    <a:pt x="f607" y="f269"/>
                    <a:pt x="f608" y="f164"/>
                  </a:cubicBezTo>
                  <a:cubicBezTo>
                    <a:pt x="f609" y="f166"/>
                    <a:pt x="f610" y="f396"/>
                    <a:pt x="f611" y="f27"/>
                  </a:cubicBezTo>
                  <a:lnTo>
                    <a:pt x="f612" y="f396"/>
                  </a:lnTo>
                  <a:cubicBezTo>
                    <a:pt x="f613" y="f425"/>
                    <a:pt x="f614" y="f20"/>
                    <a:pt x="f615" y="f401"/>
                  </a:cubicBezTo>
                  <a:cubicBezTo>
                    <a:pt x="f616" y="f425"/>
                    <a:pt x="f617" y="f459"/>
                    <a:pt x="f618" y="f564"/>
                  </a:cubicBezTo>
                  <a:lnTo>
                    <a:pt x="f619" y="f394"/>
                  </a:lnTo>
                  <a:lnTo>
                    <a:pt x="f620" y="f425"/>
                  </a:lnTo>
                  <a:cubicBezTo>
                    <a:pt x="f621" y="f13"/>
                    <a:pt x="f622" y="f459"/>
                    <a:pt x="f623" y="f9"/>
                  </a:cubicBezTo>
                  <a:cubicBezTo>
                    <a:pt x="f624" y="f581"/>
                    <a:pt x="f625" y="f13"/>
                    <a:pt x="f626" y="f425"/>
                  </a:cubicBezTo>
                  <a:cubicBezTo>
                    <a:pt x="f627" y="f446"/>
                    <a:pt x="f628" y="f566"/>
                    <a:pt x="f629" y="f566"/>
                  </a:cubicBezTo>
                  <a:lnTo>
                    <a:pt x="f630" y="f566"/>
                  </a:lnTo>
                  <a:lnTo>
                    <a:pt x="f631" y="f566"/>
                  </a:lnTo>
                  <a:cubicBezTo>
                    <a:pt x="f632" y="f9"/>
                    <a:pt x="f633" y="f13"/>
                    <a:pt x="f634" y="f13"/>
                  </a:cubicBezTo>
                  <a:cubicBezTo>
                    <a:pt x="f635" y="f11"/>
                    <a:pt x="f636" y="f564"/>
                    <a:pt x="f637" y="f564"/>
                  </a:cubicBezTo>
                  <a:cubicBezTo>
                    <a:pt x="f638" y="f564"/>
                    <a:pt x="f639" y="f566"/>
                    <a:pt x="f640" y="f564"/>
                  </a:cubicBezTo>
                  <a:lnTo>
                    <a:pt x="f641" y="f566"/>
                  </a:lnTo>
                  <a:lnTo>
                    <a:pt x="f642" y="f13"/>
                  </a:lnTo>
                  <a:cubicBezTo>
                    <a:pt x="f643" y="f394"/>
                    <a:pt x="f644" y="f13"/>
                    <a:pt x="f645" y="f31"/>
                  </a:cubicBezTo>
                  <a:cubicBezTo>
                    <a:pt x="f646" y="f459"/>
                    <a:pt x="f647" y="f425"/>
                    <a:pt x="f648" y="f446"/>
                  </a:cubicBezTo>
                  <a:cubicBezTo>
                    <a:pt x="f649" y="f394"/>
                    <a:pt x="f650" y="f394"/>
                    <a:pt x="f651" y="f425"/>
                  </a:cubicBezTo>
                  <a:cubicBezTo>
                    <a:pt x="f652" y="f391"/>
                    <a:pt x="f653" y="f16"/>
                    <a:pt x="f654" y="f18"/>
                  </a:cubicBezTo>
                  <a:cubicBezTo>
                    <a:pt x="f655" y="f459"/>
                    <a:pt x="f656" y="f394"/>
                    <a:pt x="f657" y="f566"/>
                  </a:cubicBezTo>
                  <a:cubicBezTo>
                    <a:pt x="f658" y="f13"/>
                    <a:pt x="f659" y="f564"/>
                    <a:pt x="f660" y="f391"/>
                  </a:cubicBezTo>
                  <a:cubicBezTo>
                    <a:pt x="f661" y="f394"/>
                    <a:pt x="f662" y="f446"/>
                    <a:pt x="f663" y="f459"/>
                  </a:cubicBezTo>
                  <a:cubicBezTo>
                    <a:pt x="f664" y="f401"/>
                    <a:pt x="f665" y="f581"/>
                    <a:pt x="f666" y="f566"/>
                  </a:cubicBezTo>
                  <a:cubicBezTo>
                    <a:pt x="f667" y="f459"/>
                    <a:pt x="f668" y="f11"/>
                    <a:pt x="f669" y="f401"/>
                  </a:cubicBezTo>
                  <a:lnTo>
                    <a:pt x="f670" y="f581"/>
                  </a:lnTo>
                  <a:cubicBezTo>
                    <a:pt x="f671" y="f566"/>
                    <a:pt x="f672" y="f425"/>
                    <a:pt x="f673" y="f459"/>
                  </a:cubicBezTo>
                  <a:cubicBezTo>
                    <a:pt x="f674" y="f11"/>
                    <a:pt x="f675" y="f13"/>
                    <a:pt x="f676" y="f13"/>
                  </a:cubicBezTo>
                  <a:cubicBezTo>
                    <a:pt x="f677" y="f444"/>
                    <a:pt x="f678" y="f33"/>
                    <a:pt x="f679" y="f444"/>
                  </a:cubicBezTo>
                  <a:cubicBezTo>
                    <a:pt x="f680" y="f566"/>
                    <a:pt x="f681" y="f564"/>
                    <a:pt x="f682" y="f564"/>
                  </a:cubicBezTo>
                  <a:cubicBezTo>
                    <a:pt x="f683" y="f459"/>
                    <a:pt x="f684" y="f446"/>
                    <a:pt x="f685" y="f425"/>
                  </a:cubicBezTo>
                  <a:lnTo>
                    <a:pt x="f686" y="f564"/>
                  </a:lnTo>
                  <a:cubicBezTo>
                    <a:pt x="f687" y="f425"/>
                    <a:pt x="f20" y="f564"/>
                    <a:pt x="f459" y="f425"/>
                  </a:cubicBezTo>
                  <a:lnTo>
                    <a:pt x="f142" y="f13"/>
                  </a:lnTo>
                  <a:cubicBezTo>
                    <a:pt x="f5" y="f20"/>
                    <a:pt x="f688" y="f164"/>
                    <a:pt x="f689" y="f176"/>
                  </a:cubicBezTo>
                  <a:cubicBezTo>
                    <a:pt x="f690" y="f166"/>
                    <a:pt x="f691" y="f52"/>
                    <a:pt x="f692" y="f173"/>
                  </a:cubicBezTo>
                  <a:cubicBezTo>
                    <a:pt x="f693" y="f154"/>
                    <a:pt x="f694" y="f142"/>
                    <a:pt x="f695" y="f262"/>
                  </a:cubicBezTo>
                  <a:cubicBezTo>
                    <a:pt x="f696" y="f193"/>
                    <a:pt x="f697" y="f173"/>
                    <a:pt x="f698" y="f154"/>
                  </a:cubicBezTo>
                  <a:lnTo>
                    <a:pt x="f699" y="f142"/>
                  </a:lnTo>
                  <a:cubicBezTo>
                    <a:pt x="f700" y="f154"/>
                    <a:pt x="f701" y="f41"/>
                    <a:pt x="f702" y="f37"/>
                  </a:cubicBezTo>
                  <a:lnTo>
                    <a:pt x="f703" y="f196"/>
                  </a:lnTo>
                  <a:cubicBezTo>
                    <a:pt x="f704" y="f262"/>
                    <a:pt x="f705" y="f41"/>
                    <a:pt x="f706" y="f35"/>
                  </a:cubicBezTo>
                  <a:cubicBezTo>
                    <a:pt x="f707" y="f173"/>
                    <a:pt x="f708" y="f35"/>
                    <a:pt x="f709" y="f176"/>
                  </a:cubicBezTo>
                  <a:cubicBezTo>
                    <a:pt x="f710" y="f37"/>
                    <a:pt x="f711" y="f176"/>
                    <a:pt x="f712" y="f140"/>
                  </a:cubicBezTo>
                  <a:cubicBezTo>
                    <a:pt x="f713" y="f74"/>
                    <a:pt x="f714" y="f262"/>
                    <a:pt x="f715" y="f262"/>
                  </a:cubicBezTo>
                  <a:lnTo>
                    <a:pt x="f716" y="f39"/>
                  </a:lnTo>
                  <a:lnTo>
                    <a:pt x="f717" y="f196"/>
                  </a:lnTo>
                  <a:cubicBezTo>
                    <a:pt x="f718" y="f262"/>
                    <a:pt x="f719" y="f37"/>
                    <a:pt x="f720" y="f74"/>
                  </a:cubicBezTo>
                  <a:cubicBezTo>
                    <a:pt x="f721" y="f74"/>
                    <a:pt x="f722" y="f52"/>
                    <a:pt x="f723" y="f52"/>
                  </a:cubicBezTo>
                  <a:cubicBezTo>
                    <a:pt x="f670" y="f80"/>
                    <a:pt x="f666" y="f74"/>
                    <a:pt x="f724" y="f52"/>
                  </a:cubicBezTo>
                  <a:lnTo>
                    <a:pt x="f725" y="f140"/>
                  </a:lnTo>
                  <a:cubicBezTo>
                    <a:pt x="f726" y="f35"/>
                    <a:pt x="f727" y="f52"/>
                    <a:pt x="f660" y="f41"/>
                  </a:cubicBezTo>
                  <a:lnTo>
                    <a:pt x="f728" y="f142"/>
                  </a:lnTo>
                  <a:cubicBezTo>
                    <a:pt x="f657" y="f176"/>
                    <a:pt x="f729" y="f41"/>
                    <a:pt x="f730" y="f196"/>
                  </a:cubicBezTo>
                  <a:lnTo>
                    <a:pt x="f731" y="f262"/>
                  </a:lnTo>
                  <a:cubicBezTo>
                    <a:pt x="f732" y="f154"/>
                    <a:pt x="f733" y="f193"/>
                    <a:pt x="f734" y="f154"/>
                  </a:cubicBezTo>
                  <a:cubicBezTo>
                    <a:pt x="f735" y="f196"/>
                    <a:pt x="f736" y="f35"/>
                    <a:pt x="f737" y="f140"/>
                  </a:cubicBezTo>
                  <a:cubicBezTo>
                    <a:pt x="f738" y="f262"/>
                    <a:pt x="f739" y="f41"/>
                    <a:pt x="f740" y="f156"/>
                  </a:cubicBezTo>
                  <a:lnTo>
                    <a:pt x="f741" y="f154"/>
                  </a:lnTo>
                  <a:cubicBezTo>
                    <a:pt x="f742" y="f156"/>
                    <a:pt x="f743" y="f358"/>
                    <a:pt x="f744" y="f171"/>
                  </a:cubicBezTo>
                  <a:cubicBezTo>
                    <a:pt x="f745" y="f176"/>
                    <a:pt x="f746" y="f193"/>
                    <a:pt x="f747" y="f41"/>
                  </a:cubicBezTo>
                  <a:cubicBezTo>
                    <a:pt x="f748" y="f78"/>
                    <a:pt x="f749" y="f156"/>
                    <a:pt x="f750" y="f140"/>
                  </a:cubicBezTo>
                  <a:cubicBezTo>
                    <a:pt x="f751" y="f176"/>
                    <a:pt x="f752" y="f196"/>
                    <a:pt x="f753" y="f154"/>
                  </a:cubicBezTo>
                  <a:cubicBezTo>
                    <a:pt x="f754" y="f156"/>
                    <a:pt x="f755" y="f305"/>
                    <a:pt x="f756" y="f158"/>
                  </a:cubicBezTo>
                  <a:cubicBezTo>
                    <a:pt x="f757" y="f158"/>
                    <a:pt x="f758" y="f39"/>
                    <a:pt x="f759" y="f39"/>
                  </a:cubicBezTo>
                  <a:cubicBezTo>
                    <a:pt x="f760" y="f39"/>
                    <a:pt x="f760" y="f37"/>
                    <a:pt x="f14" y="f37"/>
                  </a:cubicBezTo>
                  <a:cubicBezTo>
                    <a:pt x="f761" y="f52"/>
                    <a:pt x="f762" y="f262"/>
                    <a:pt x="f763" y="f140"/>
                  </a:cubicBezTo>
                  <a:cubicBezTo>
                    <a:pt x="f631" y="f196"/>
                    <a:pt x="f764" y="f140"/>
                    <a:pt x="f765" y="f154"/>
                  </a:cubicBezTo>
                  <a:lnTo>
                    <a:pt x="f766" y="f196"/>
                  </a:lnTo>
                  <a:cubicBezTo>
                    <a:pt x="f767" y="f154"/>
                    <a:pt x="f768" y="f160"/>
                    <a:pt x="f769" y="f358"/>
                  </a:cubicBezTo>
                  <a:cubicBezTo>
                    <a:pt x="f618" y="f176"/>
                    <a:pt x="f770" y="f193"/>
                    <a:pt x="f771" y="f154"/>
                  </a:cubicBezTo>
                  <a:cubicBezTo>
                    <a:pt x="f772" y="f262"/>
                    <a:pt x="f773" y="f193"/>
                    <a:pt x="f774" y="f142"/>
                  </a:cubicBezTo>
                  <a:cubicBezTo>
                    <a:pt x="f619" y="f74"/>
                    <a:pt x="f775" y="f262"/>
                    <a:pt x="f776" y="f74"/>
                  </a:cubicBezTo>
                  <a:cubicBezTo>
                    <a:pt x="f777" y="f78"/>
                    <a:pt x="f778" y="f262"/>
                    <a:pt x="f779" y="f78"/>
                  </a:cubicBezTo>
                  <a:cubicBezTo>
                    <a:pt x="f780" y="f142"/>
                    <a:pt x="f781" y="f54"/>
                    <a:pt x="f782" y="f35"/>
                  </a:cubicBezTo>
                  <a:lnTo>
                    <a:pt x="f783" y="f52"/>
                  </a:lnTo>
                  <a:cubicBezTo>
                    <a:pt x="f784" y="f74"/>
                    <a:pt x="f785" y="f37"/>
                    <a:pt x="f786" y="f37"/>
                  </a:cubicBezTo>
                  <a:lnTo>
                    <a:pt x="f787" y="f54"/>
                  </a:lnTo>
                  <a:cubicBezTo>
                    <a:pt x="f788" y="f140"/>
                    <a:pt x="f789" y="f67"/>
                    <a:pt x="f790" y="f45"/>
                  </a:cubicBezTo>
                  <a:cubicBezTo>
                    <a:pt x="f791" y="f45"/>
                    <a:pt x="f792" y="f74"/>
                    <a:pt x="f793" y="f39"/>
                  </a:cubicBezTo>
                  <a:cubicBezTo>
                    <a:pt x="f794" y="f154"/>
                    <a:pt x="f795" y="f49"/>
                    <a:pt x="f796" y="f112"/>
                  </a:cubicBezTo>
                  <a:cubicBezTo>
                    <a:pt x="f797" y="f112"/>
                    <a:pt x="f798" y="f54"/>
                    <a:pt x="f799" y="f76"/>
                  </a:cubicBezTo>
                  <a:cubicBezTo>
                    <a:pt x="f800" y="f78"/>
                    <a:pt x="f801" y="f80"/>
                    <a:pt x="f802" y="f112"/>
                  </a:cubicBezTo>
                  <a:cubicBezTo>
                    <a:pt x="f803" y="f47"/>
                    <a:pt x="f804" y="f78"/>
                    <a:pt x="f805" y="f74"/>
                  </a:cubicBezTo>
                  <a:cubicBezTo>
                    <a:pt x="f806" y="f45"/>
                    <a:pt x="f807" y="f37"/>
                    <a:pt x="f808" y="f35"/>
                  </a:cubicBezTo>
                  <a:lnTo>
                    <a:pt x="f808" y="f52"/>
                  </a:lnTo>
                  <a:cubicBezTo>
                    <a:pt x="f809" y="f54"/>
                    <a:pt x="f810" y="f154"/>
                    <a:pt x="f811" y="f41"/>
                  </a:cubicBezTo>
                  <a:lnTo>
                    <a:pt x="f812" y="f52"/>
                  </a:lnTo>
                  <a:lnTo>
                    <a:pt x="f813" y="f74"/>
                  </a:lnTo>
                  <a:lnTo>
                    <a:pt x="f814" y="f80"/>
                  </a:lnTo>
                  <a:cubicBezTo>
                    <a:pt x="f815" y="f52"/>
                    <a:pt x="f816" y="f76"/>
                    <a:pt x="f817" y="f54"/>
                  </a:cubicBezTo>
                  <a:cubicBezTo>
                    <a:pt x="f818" y="f74"/>
                    <a:pt x="f819" y="f41"/>
                    <a:pt x="f820" y="f41"/>
                  </a:cubicBezTo>
                  <a:cubicBezTo>
                    <a:pt x="f821" y="f37"/>
                    <a:pt x="f822" y="f74"/>
                    <a:pt x="f823" y="f140"/>
                  </a:cubicBezTo>
                  <a:cubicBezTo>
                    <a:pt x="f824" y="f76"/>
                    <a:pt x="f825" y="f45"/>
                    <a:pt x="f826" y="f52"/>
                  </a:cubicBezTo>
                  <a:cubicBezTo>
                    <a:pt x="f827" y="f78"/>
                    <a:pt x="f828" y="f54"/>
                    <a:pt x="f829" y="f45"/>
                  </a:cubicBezTo>
                  <a:cubicBezTo>
                    <a:pt x="f830" y="f67"/>
                    <a:pt x="f831" y="f47"/>
                    <a:pt x="f832" y="f47"/>
                  </a:cubicBezTo>
                  <a:cubicBezTo>
                    <a:pt x="f833" y="f47"/>
                    <a:pt x="f834" y="f45"/>
                    <a:pt x="f835" y="f45"/>
                  </a:cubicBezTo>
                  <a:lnTo>
                    <a:pt x="f836" y="f140"/>
                  </a:lnTo>
                  <a:cubicBezTo>
                    <a:pt x="f837" y="f52"/>
                    <a:pt x="f838" y="f76"/>
                    <a:pt x="f839" y="f54"/>
                  </a:cubicBezTo>
                  <a:cubicBezTo>
                    <a:pt x="f840" y="f78"/>
                    <a:pt x="f841" y="f52"/>
                    <a:pt x="f842" y="f52"/>
                  </a:cubicBezTo>
                  <a:cubicBezTo>
                    <a:pt x="f843" y="f80"/>
                    <a:pt x="f844" y="f67"/>
                    <a:pt x="f845" y="f57"/>
                  </a:cubicBezTo>
                  <a:lnTo>
                    <a:pt x="f598" y="f45"/>
                  </a:lnTo>
                  <a:cubicBezTo>
                    <a:pt x="f846" y="f112"/>
                    <a:pt x="f847" y="f57"/>
                    <a:pt x="f848" y="f116"/>
                  </a:cubicBezTo>
                  <a:cubicBezTo>
                    <a:pt x="f849" y="f61"/>
                    <a:pt x="f850" y="f80"/>
                    <a:pt x="f851" y="f112"/>
                  </a:cubicBezTo>
                  <a:cubicBezTo>
                    <a:pt x="f852" y="f112"/>
                    <a:pt x="f853" y="f47"/>
                    <a:pt x="f854" y="f45"/>
                  </a:cubicBezTo>
                  <a:cubicBezTo>
                    <a:pt x="f855" y="f112"/>
                    <a:pt x="f856" y="f116"/>
                    <a:pt x="f857" y="f47"/>
                  </a:cubicBezTo>
                  <a:lnTo>
                    <a:pt x="f858" y="f286"/>
                  </a:lnTo>
                  <a:cubicBezTo>
                    <a:pt x="f859" y="f116"/>
                    <a:pt x="f860" y="f80"/>
                    <a:pt x="f861" y="f78"/>
                  </a:cubicBezTo>
                  <a:cubicBezTo>
                    <a:pt x="f862" y="f52"/>
                    <a:pt x="f863" y="f67"/>
                    <a:pt x="f864" y="f57"/>
                  </a:cubicBezTo>
                  <a:cubicBezTo>
                    <a:pt x="f865" y="f112"/>
                    <a:pt x="f866" y="f74"/>
                    <a:pt x="f867" y="f45"/>
                  </a:cubicBezTo>
                  <a:cubicBezTo>
                    <a:pt x="f868" y="f112"/>
                    <a:pt x="f869" y="f45"/>
                    <a:pt x="f55" y="f4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igura a mano libera 63">
              <a:extLst>
                <a:ext uri="{FF2B5EF4-FFF2-40B4-BE49-F238E27FC236}">
                  <a16:creationId xmlns:a16="http://schemas.microsoft.com/office/drawing/2014/main" id="{332C8580-5744-4F54-87CB-C4B14A392CFC}"/>
                </a:ext>
              </a:extLst>
            </p:cNvPr>
            <p:cNvSpPr/>
            <p:nvPr/>
          </p:nvSpPr>
          <p:spPr>
            <a:xfrm>
              <a:off x="7508879" y="1560021"/>
              <a:ext cx="1110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3"/>
                <a:gd name="f8" fmla="val 8"/>
                <a:gd name="f9" fmla="val 2"/>
                <a:gd name="f10" fmla="val 7"/>
                <a:gd name="f11" fmla="val 1"/>
                <a:gd name="f12" fmla="val 6"/>
                <a:gd name="f13" fmla="+- 0 0 -90"/>
                <a:gd name="f14" fmla="*/ f3 1 12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12"/>
                <a:gd name="f21" fmla="*/ 12 f17 1"/>
                <a:gd name="f22" fmla="*/ 3 f16 1"/>
                <a:gd name="f23" fmla="*/ 6 f17 1"/>
                <a:gd name="f24" fmla="*/ 0 f16 1"/>
                <a:gd name="f25" fmla="*/ f18 1 f2"/>
                <a:gd name="f26" fmla="*/ f21 1 12"/>
                <a:gd name="f27" fmla="*/ f22 1 3"/>
                <a:gd name="f28" fmla="*/ f23 1 12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12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5"/>
                  </a:cubicBezTo>
                  <a:cubicBezTo>
                    <a:pt x="f11" y="f11"/>
                    <a:pt x="f5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igura a mano libera 64">
              <a:extLst>
                <a:ext uri="{FF2B5EF4-FFF2-40B4-BE49-F238E27FC236}">
                  <a16:creationId xmlns:a16="http://schemas.microsoft.com/office/drawing/2014/main" id="{2A8399DA-1424-4D74-AC56-7D75DF0EB102}"/>
                </a:ext>
              </a:extLst>
            </p:cNvPr>
            <p:cNvSpPr/>
            <p:nvPr/>
          </p:nvSpPr>
          <p:spPr>
            <a:xfrm>
              <a:off x="5434014" y="1567400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1 f12 1"/>
                <a:gd name="f18" fmla="*/ 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7" y="f7"/>
                    <a:pt x="f7" y="f7"/>
                    <a:pt x="f5" y="f7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igura a mano libera 65">
              <a:extLst>
                <a:ext uri="{FF2B5EF4-FFF2-40B4-BE49-F238E27FC236}">
                  <a16:creationId xmlns:a16="http://schemas.microsoft.com/office/drawing/2014/main" id="{BCC16AE8-158D-4AEB-AEB9-173783F23C62}"/>
                </a:ext>
              </a:extLst>
            </p:cNvPr>
            <p:cNvSpPr/>
            <p:nvPr/>
          </p:nvSpPr>
          <p:spPr>
            <a:xfrm>
              <a:off x="9672642" y="1567400"/>
              <a:ext cx="2540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"/>
                <a:gd name="f8" fmla="val 13"/>
                <a:gd name="f9" fmla="val 2"/>
                <a:gd name="f10" fmla="val 6"/>
                <a:gd name="f11" fmla="val 1"/>
                <a:gd name="f12" fmla="+- 0 0 -90"/>
                <a:gd name="f13" fmla="*/ f3 1 27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27"/>
                <a:gd name="f20" fmla="*/ 27 f16 1"/>
                <a:gd name="f21" fmla="*/ 3 f15 1"/>
                <a:gd name="f22" fmla="*/ 1 f16 1"/>
                <a:gd name="f23" fmla="*/ 0 f15 1"/>
                <a:gd name="f24" fmla="*/ f17 1 f2"/>
                <a:gd name="f25" fmla="*/ f20 1 27"/>
                <a:gd name="f26" fmla="*/ f21 1 3"/>
                <a:gd name="f27" fmla="*/ f22 1 27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7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1" y="f5"/>
                  </a:cubicBezTo>
                  <a:cubicBezTo>
                    <a:pt x="f5" y="f11"/>
                    <a:pt x="f10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igura a mano libera 66">
              <a:extLst>
                <a:ext uri="{FF2B5EF4-FFF2-40B4-BE49-F238E27FC236}">
                  <a16:creationId xmlns:a16="http://schemas.microsoft.com/office/drawing/2014/main" id="{A83BBA52-0D9A-4D10-A3D2-53722A1AE45F}"/>
                </a:ext>
              </a:extLst>
            </p:cNvPr>
            <p:cNvSpPr/>
            <p:nvPr/>
          </p:nvSpPr>
          <p:spPr>
            <a:xfrm>
              <a:off x="10966454" y="1529242"/>
              <a:ext cx="39684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"/>
                <a:gd name="f8" fmla="val 1"/>
                <a:gd name="f9" fmla="val 20"/>
                <a:gd name="f10" fmla="val 27"/>
                <a:gd name="f11" fmla="val 2"/>
                <a:gd name="f12" fmla="val 38"/>
                <a:gd name="f13" fmla="val 37"/>
                <a:gd name="f14" fmla="val 29"/>
                <a:gd name="f15" fmla="+- 0 0 -90"/>
                <a:gd name="f16" fmla="*/ f3 1 42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42"/>
                <a:gd name="f23" fmla="*/ 42 f19 1"/>
                <a:gd name="f24" fmla="*/ 0 f18 1"/>
                <a:gd name="f25" fmla="*/ 0 f19 1"/>
                <a:gd name="f26" fmla="*/ 1 f18 1"/>
                <a:gd name="f27" fmla="*/ 38 f19 1"/>
                <a:gd name="f28" fmla="*/ 3 f18 1"/>
                <a:gd name="f29" fmla="*/ f20 1 f2"/>
                <a:gd name="f30" fmla="*/ f23 1 42"/>
                <a:gd name="f31" fmla="*/ f24 1 3"/>
                <a:gd name="f32" fmla="*/ f25 1 42"/>
                <a:gd name="f33" fmla="*/ f26 1 3"/>
                <a:gd name="f34" fmla="*/ f27 1 42"/>
                <a:gd name="f35" fmla="*/ f28 1 3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2" h="3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8"/>
                    <a:pt x="f10" y="f11"/>
                    <a:pt x="f12" y="f7"/>
                  </a:cubicBezTo>
                  <a:cubicBezTo>
                    <a:pt x="f13" y="f11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igura a mano libera 67">
              <a:extLst>
                <a:ext uri="{FF2B5EF4-FFF2-40B4-BE49-F238E27FC236}">
                  <a16:creationId xmlns:a16="http://schemas.microsoft.com/office/drawing/2014/main" id="{BFBF57E9-DC14-4389-B040-EC3B38646DC2}"/>
                </a:ext>
              </a:extLst>
            </p:cNvPr>
            <p:cNvSpPr/>
            <p:nvPr/>
          </p:nvSpPr>
          <p:spPr>
            <a:xfrm>
              <a:off x="11329992" y="1552632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"/>
                <a:gd name="f8" fmla="val 27"/>
                <a:gd name="f9" fmla="val 33"/>
                <a:gd name="f10" fmla="val 2"/>
                <a:gd name="f11" fmla="val 40"/>
                <a:gd name="f12" fmla="val 44"/>
                <a:gd name="f13" fmla="val 18"/>
                <a:gd name="f14" fmla="+- 0 0 -90"/>
                <a:gd name="f15" fmla="*/ f3 1 4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46"/>
                <a:gd name="f22" fmla="*/ 27 f18 1"/>
                <a:gd name="f23" fmla="*/ 3 f17 1"/>
                <a:gd name="f24" fmla="*/ 46 f18 1"/>
                <a:gd name="f25" fmla="*/ 2 f17 1"/>
                <a:gd name="f26" fmla="*/ 44 f18 1"/>
                <a:gd name="f27" fmla="*/ 0 f17 1"/>
                <a:gd name="f28" fmla="*/ f19 1 f2"/>
                <a:gd name="f29" fmla="*/ f22 1 46"/>
                <a:gd name="f30" fmla="*/ f23 1 3"/>
                <a:gd name="f31" fmla="*/ f24 1 46"/>
                <a:gd name="f32" fmla="*/ f25 1 3"/>
                <a:gd name="f33" fmla="*/ f26 1 46"/>
                <a:gd name="f34" fmla="*/ f27 1 3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6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7"/>
                    <a:pt x="f6" y="f10"/>
                  </a:cubicBezTo>
                  <a:lnTo>
                    <a:pt x="f12" y="f5"/>
                  </a:lnTo>
                  <a:cubicBezTo>
                    <a:pt x="f13" y="f5"/>
                    <a:pt x="f5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igura a mano libera 68">
              <a:extLst>
                <a:ext uri="{FF2B5EF4-FFF2-40B4-BE49-F238E27FC236}">
                  <a16:creationId xmlns:a16="http://schemas.microsoft.com/office/drawing/2014/main" id="{256FF142-8613-4F03-A779-0F36F2151903}"/>
                </a:ext>
              </a:extLst>
            </p:cNvPr>
            <p:cNvSpPr/>
            <p:nvPr/>
          </p:nvSpPr>
          <p:spPr>
            <a:xfrm>
              <a:off x="11042651" y="1540325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7"/>
                <a:gd name="f8" fmla="val 3"/>
                <a:gd name="f9" fmla="val 30"/>
                <a:gd name="f10" fmla="val 6"/>
                <a:gd name="f11" fmla="val 60"/>
                <a:gd name="f12" fmla="val 5"/>
                <a:gd name="f13" fmla="val 54"/>
                <a:gd name="f14" fmla="val 31"/>
                <a:gd name="f15" fmla="val 1"/>
                <a:gd name="f16" fmla="+- 0 0 -90"/>
                <a:gd name="f17" fmla="*/ f3 1 63"/>
                <a:gd name="f18" fmla="*/ f4 1 7"/>
                <a:gd name="f19" fmla="+- f7 0 f5"/>
                <a:gd name="f20" fmla="+- f6 0 f5"/>
                <a:gd name="f21" fmla="*/ f16 f0 1"/>
                <a:gd name="f22" fmla="*/ f20 1 63"/>
                <a:gd name="f23" fmla="*/ f19 1 7"/>
                <a:gd name="f24" fmla="*/ 0 f20 1"/>
                <a:gd name="f25" fmla="*/ 3 f19 1"/>
                <a:gd name="f26" fmla="*/ 60 f20 1"/>
                <a:gd name="f27" fmla="*/ 5 f19 1"/>
                <a:gd name="f28" fmla="*/ 54 f20 1"/>
                <a:gd name="f29" fmla="*/ f21 1 f2"/>
                <a:gd name="f30" fmla="*/ f24 1 63"/>
                <a:gd name="f31" fmla="*/ f25 1 7"/>
                <a:gd name="f32" fmla="*/ f26 1 63"/>
                <a:gd name="f33" fmla="*/ f27 1 7"/>
                <a:gd name="f34" fmla="*/ f28 1 63"/>
                <a:gd name="f35" fmla="*/ 0 1 f22"/>
                <a:gd name="f36" fmla="*/ f6 1 f22"/>
                <a:gd name="f37" fmla="*/ 0 1 f23"/>
                <a:gd name="f38" fmla="*/ f7 1 f23"/>
                <a:gd name="f39" fmla="+- f29 0 f1"/>
                <a:gd name="f40" fmla="*/ f30 1 f22"/>
                <a:gd name="f41" fmla="*/ f31 1 f23"/>
                <a:gd name="f42" fmla="*/ f32 1 f22"/>
                <a:gd name="f43" fmla="*/ f33 1 f23"/>
                <a:gd name="f44" fmla="*/ f34 1 f22"/>
                <a:gd name="f45" fmla="*/ f35 f17 1"/>
                <a:gd name="f46" fmla="*/ f36 f17 1"/>
                <a:gd name="f47" fmla="*/ f38 f18 1"/>
                <a:gd name="f48" fmla="*/ f37 f18 1"/>
                <a:gd name="f49" fmla="*/ f40 f17 1"/>
                <a:gd name="f50" fmla="*/ f41 f18 1"/>
                <a:gd name="f51" fmla="*/ f42 f17 1"/>
                <a:gd name="f52" fmla="*/ f43 f18 1"/>
                <a:gd name="f53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9" y="f50"/>
                </a:cxn>
                <a:cxn ang="f39">
                  <a:pos x="f49" y="f50"/>
                </a:cxn>
                <a:cxn ang="f39">
                  <a:pos x="f51" y="f52"/>
                </a:cxn>
                <a:cxn ang="f39">
                  <a:pos x="f53" y="f52"/>
                </a:cxn>
                <a:cxn ang="f39">
                  <a:pos x="f49" y="f50"/>
                </a:cxn>
              </a:cxnLst>
              <a:rect l="f45" t="f48" r="f46" b="f47"/>
              <a:pathLst>
                <a:path w="63" h="7">
                  <a:moveTo>
                    <a:pt x="f5" y="f8"/>
                  </a:moveTo>
                  <a:lnTo>
                    <a:pt x="f5" y="f8"/>
                  </a:lnTo>
                  <a:cubicBezTo>
                    <a:pt x="f8" y="f7"/>
                    <a:pt x="f9" y="f10"/>
                    <a:pt x="f11" y="f12"/>
                  </a:cubicBezTo>
                  <a:lnTo>
                    <a:pt x="f13" y="f12"/>
                  </a:lnTo>
                  <a:cubicBezTo>
                    <a:pt x="f6" y="f5"/>
                    <a:pt x="f14" y="f1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igura a mano libera 69">
              <a:extLst>
                <a:ext uri="{FF2B5EF4-FFF2-40B4-BE49-F238E27FC236}">
                  <a16:creationId xmlns:a16="http://schemas.microsoft.com/office/drawing/2014/main" id="{C3498D4B-A4E7-44AA-BCBA-BB7246CD9692}"/>
                </a:ext>
              </a:extLst>
            </p:cNvPr>
            <p:cNvSpPr/>
            <p:nvPr/>
          </p:nvSpPr>
          <p:spPr>
            <a:xfrm>
              <a:off x="11106146" y="1542784"/>
              <a:ext cx="28575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0"/>
                <a:gd name="f9" fmla="val 19"/>
                <a:gd name="f10" fmla="val 28"/>
                <a:gd name="f11" fmla="val 17"/>
                <a:gd name="f12" fmla="+- 0 0 -90"/>
                <a:gd name="f13" fmla="*/ f3 1 3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1"/>
                <a:gd name="f20" fmla="*/ 0 f16 1"/>
                <a:gd name="f21" fmla="*/ 2 f15 1"/>
                <a:gd name="f22" fmla="*/ 28 f16 1"/>
                <a:gd name="f23" fmla="*/ f17 1 f2"/>
                <a:gd name="f24" fmla="*/ f20 1 31"/>
                <a:gd name="f25" fmla="*/ f21 1 2"/>
                <a:gd name="f26" fmla="*/ f22 1 31"/>
                <a:gd name="f27" fmla="*/ 0 1 f19"/>
                <a:gd name="f28" fmla="*/ f6 1 f19"/>
                <a:gd name="f29" fmla="*/ 0 1 f18"/>
                <a:gd name="f30" fmla="*/ f7 1 f18"/>
                <a:gd name="f31" fmla="+- f23 0 f1"/>
                <a:gd name="f32" fmla="*/ f24 1 f19"/>
                <a:gd name="f33" fmla="*/ f25 1 f18"/>
                <a:gd name="f34" fmla="*/ f26 1 f19"/>
                <a:gd name="f35" fmla="*/ f27 f13 1"/>
                <a:gd name="f36" fmla="*/ f28 f13 1"/>
                <a:gd name="f37" fmla="*/ f30 f14 1"/>
                <a:gd name="f38" fmla="*/ f29 f14 1"/>
                <a:gd name="f39" fmla="*/ f32 f13 1"/>
                <a:gd name="f40" fmla="*/ f33 f14 1"/>
                <a:gd name="f41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9" y="f40"/>
                </a:cxn>
                <a:cxn ang="f31">
                  <a:pos x="f39" y="f40"/>
                </a:cxn>
                <a:cxn ang="f31">
                  <a:pos x="f41" y="f40"/>
                </a:cxn>
                <a:cxn ang="f31">
                  <a:pos x="f39" y="f40"/>
                </a:cxn>
              </a:cxnLst>
              <a:rect l="f35" t="f38" r="f36" b="f37"/>
              <a:pathLst>
                <a:path w="31" h="2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10" y="f7"/>
                  </a:cubicBezTo>
                  <a:cubicBezTo>
                    <a:pt x="f6" y="f5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igura a mano libera 70">
              <a:extLst>
                <a:ext uri="{FF2B5EF4-FFF2-40B4-BE49-F238E27FC236}">
                  <a16:creationId xmlns:a16="http://schemas.microsoft.com/office/drawing/2014/main" id="{CEB75E82-77D4-4327-A35E-079128CFB81E}"/>
                </a:ext>
              </a:extLst>
            </p:cNvPr>
            <p:cNvSpPr/>
            <p:nvPr/>
          </p:nvSpPr>
          <p:spPr>
            <a:xfrm>
              <a:off x="10679113" y="1525557"/>
              <a:ext cx="103190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12"/>
                <a:gd name="f8" fmla="val 77"/>
                <a:gd name="f9" fmla="val 9"/>
                <a:gd name="f10" fmla="val 91"/>
                <a:gd name="f11" fmla="val 10"/>
                <a:gd name="f12" fmla="val 86"/>
                <a:gd name="f13" fmla="val 4"/>
                <a:gd name="f14" fmla="val 94"/>
                <a:gd name="f15" fmla="val 6"/>
                <a:gd name="f16" fmla="+- 0 0 -90"/>
                <a:gd name="f17" fmla="*/ f3 1 109"/>
                <a:gd name="f18" fmla="*/ f4 1 12"/>
                <a:gd name="f19" fmla="+- f7 0 f5"/>
                <a:gd name="f20" fmla="+- f6 0 f5"/>
                <a:gd name="f21" fmla="*/ f16 f0 1"/>
                <a:gd name="f22" fmla="*/ f20 1 109"/>
                <a:gd name="f23" fmla="*/ f19 1 12"/>
                <a:gd name="f24" fmla="*/ 77 f20 1"/>
                <a:gd name="f25" fmla="*/ 9 f19 1"/>
                <a:gd name="f26" fmla="*/ 94 f20 1"/>
                <a:gd name="f27" fmla="*/ 6 f19 1"/>
                <a:gd name="f28" fmla="*/ f21 1 f2"/>
                <a:gd name="f29" fmla="*/ f24 1 109"/>
                <a:gd name="f30" fmla="*/ f25 1 12"/>
                <a:gd name="f31" fmla="*/ f26 1 109"/>
                <a:gd name="f32" fmla="*/ f27 1 12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109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6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igura a mano libera 71">
              <a:extLst>
                <a:ext uri="{FF2B5EF4-FFF2-40B4-BE49-F238E27FC236}">
                  <a16:creationId xmlns:a16="http://schemas.microsoft.com/office/drawing/2014/main" id="{705D8216-5551-4DA1-A1F5-D42F3E0B1167}"/>
                </a:ext>
              </a:extLst>
            </p:cNvPr>
            <p:cNvSpPr/>
            <p:nvPr/>
          </p:nvSpPr>
          <p:spPr>
            <a:xfrm>
              <a:off x="11039478" y="1550173"/>
              <a:ext cx="2698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5"/>
                <a:gd name="f8" fmla="val 16"/>
                <a:gd name="f9" fmla="val 4"/>
                <a:gd name="f10" fmla="+- 0 0 -90"/>
                <a:gd name="f11" fmla="*/ f3 1 27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27"/>
                <a:gd name="f18" fmla="*/ 27 f14 1"/>
                <a:gd name="f19" fmla="*/ 5 f13 1"/>
                <a:gd name="f20" fmla="*/ 16 f14 1"/>
                <a:gd name="f21" fmla="*/ 0 f13 1"/>
                <a:gd name="f22" fmla="*/ 0 f14 1"/>
                <a:gd name="f23" fmla="*/ 4 f13 1"/>
                <a:gd name="f24" fmla="*/ f15 1 f2"/>
                <a:gd name="f25" fmla="*/ f18 1 27"/>
                <a:gd name="f26" fmla="*/ f19 1 5"/>
                <a:gd name="f27" fmla="*/ f20 1 27"/>
                <a:gd name="f28" fmla="*/ f21 1 5"/>
                <a:gd name="f29" fmla="*/ f22 1 27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7" h="5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igura a mano libera 72">
              <a:extLst>
                <a:ext uri="{FF2B5EF4-FFF2-40B4-BE49-F238E27FC236}">
                  <a16:creationId xmlns:a16="http://schemas.microsoft.com/office/drawing/2014/main" id="{5CCE04DC-1E49-4A05-BFDF-FDAD6AFF43C6}"/>
                </a:ext>
              </a:extLst>
            </p:cNvPr>
            <p:cNvSpPr/>
            <p:nvPr/>
          </p:nvSpPr>
          <p:spPr>
            <a:xfrm>
              <a:off x="10841034" y="1548938"/>
              <a:ext cx="58741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"/>
                <a:gd name="f9" fmla="val 2"/>
                <a:gd name="f10" fmla="val 49"/>
                <a:gd name="f11" fmla="val 48"/>
                <a:gd name="f12" fmla="val 54"/>
                <a:gd name="f13" fmla="val 32"/>
                <a:gd name="f14" fmla="+- 0 0 -90"/>
                <a:gd name="f15" fmla="*/ f3 1 61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61"/>
                <a:gd name="f22" fmla="*/ 1 f18 1"/>
                <a:gd name="f23" fmla="*/ 2 f17 1"/>
                <a:gd name="f24" fmla="*/ 49 f18 1"/>
                <a:gd name="f25" fmla="*/ 3 f17 1"/>
                <a:gd name="f26" fmla="*/ 61 f18 1"/>
                <a:gd name="f27" fmla="*/ f19 1 f2"/>
                <a:gd name="f28" fmla="*/ f22 1 61"/>
                <a:gd name="f29" fmla="*/ f23 1 3"/>
                <a:gd name="f30" fmla="*/ f24 1 61"/>
                <a:gd name="f31" fmla="*/ f25 1 3"/>
                <a:gd name="f32" fmla="*/ f26 1 61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48"/>
                </a:cxn>
                <a:cxn ang="f37">
                  <a:pos x="f47" y="f48"/>
                </a:cxn>
              </a:cxnLst>
              <a:rect l="f43" t="f46" r="f44" b="f45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lnTo>
                    <a:pt x="f10" y="f7"/>
                  </a:lnTo>
                  <a:cubicBezTo>
                    <a:pt x="f11" y="f9"/>
                    <a:pt x="f12" y="f9"/>
                    <a:pt x="f6" y="f9"/>
                  </a:cubicBezTo>
                  <a:cubicBezTo>
                    <a:pt x="f13" y="f8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igura a mano libera 73">
              <a:extLst>
                <a:ext uri="{FF2B5EF4-FFF2-40B4-BE49-F238E27FC236}">
                  <a16:creationId xmlns:a16="http://schemas.microsoft.com/office/drawing/2014/main" id="{56FAFF45-AF78-44D6-A769-4A3A18D7C472}"/>
                </a:ext>
              </a:extLst>
            </p:cNvPr>
            <p:cNvSpPr/>
            <p:nvPr/>
          </p:nvSpPr>
          <p:spPr>
            <a:xfrm>
              <a:off x="10899776" y="1550173"/>
              <a:ext cx="36511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15"/>
                <a:gd name="f9" fmla="val 30"/>
                <a:gd name="f10" fmla="val 12"/>
                <a:gd name="f11" fmla="+- 0 0 -90"/>
                <a:gd name="f12" fmla="*/ f3 1 38"/>
                <a:gd name="f13" fmla="*/ f4 1 1"/>
                <a:gd name="f14" fmla="+- f7 0 f5"/>
                <a:gd name="f15" fmla="+- f6 0 f5"/>
                <a:gd name="f16" fmla="*/ f11 f0 1"/>
                <a:gd name="f17" fmla="*/ f15 1 38"/>
                <a:gd name="f18" fmla="*/ 0 f15 1"/>
                <a:gd name="f19" fmla="*/ 1 f14 1"/>
                <a:gd name="f20" fmla="*/ 38 f15 1"/>
                <a:gd name="f21" fmla="*/ 0 f14 1"/>
                <a:gd name="f22" fmla="*/ 0 1 f14"/>
                <a:gd name="f23" fmla="*/ f7 1 f14"/>
                <a:gd name="f24" fmla="*/ f16 1 f2"/>
                <a:gd name="f25" fmla="*/ f18 1 38"/>
                <a:gd name="f26" fmla="*/ f20 1 3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38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igura a mano libera 74">
              <a:extLst>
                <a:ext uri="{FF2B5EF4-FFF2-40B4-BE49-F238E27FC236}">
                  <a16:creationId xmlns:a16="http://schemas.microsoft.com/office/drawing/2014/main" id="{E3212BCA-DAA3-4A2A-9330-88E730BB3429}"/>
                </a:ext>
              </a:extLst>
            </p:cNvPr>
            <p:cNvSpPr/>
            <p:nvPr/>
          </p:nvSpPr>
          <p:spPr>
            <a:xfrm>
              <a:off x="10958517" y="1555092"/>
              <a:ext cx="4604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3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47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igura a mano libera 75">
              <a:extLst>
                <a:ext uri="{FF2B5EF4-FFF2-40B4-BE49-F238E27FC236}">
                  <a16:creationId xmlns:a16="http://schemas.microsoft.com/office/drawing/2014/main" id="{A0950DA8-8BAE-427C-B21F-D78BD12E9358}"/>
                </a:ext>
              </a:extLst>
            </p:cNvPr>
            <p:cNvSpPr/>
            <p:nvPr/>
          </p:nvSpPr>
          <p:spPr>
            <a:xfrm>
              <a:off x="10304465" y="1548938"/>
              <a:ext cx="61914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4"/>
                <a:gd name="f8" fmla="val 57"/>
                <a:gd name="f9" fmla="val 5"/>
                <a:gd name="f10" fmla="val 1"/>
                <a:gd name="f11" fmla="val 3"/>
                <a:gd name="f12" fmla="val 14"/>
                <a:gd name="f13" fmla="val 33"/>
                <a:gd name="f14" fmla="val 45"/>
                <a:gd name="f15" fmla="val 2"/>
                <a:gd name="f16" fmla="+- 0 0 -90"/>
                <a:gd name="f17" fmla="*/ f3 1 65"/>
                <a:gd name="f18" fmla="*/ f4 1 4"/>
                <a:gd name="f19" fmla="+- f7 0 f5"/>
                <a:gd name="f20" fmla="+- f6 0 f5"/>
                <a:gd name="f21" fmla="*/ f16 f0 1"/>
                <a:gd name="f22" fmla="*/ f19 1 4"/>
                <a:gd name="f23" fmla="*/ f20 1 65"/>
                <a:gd name="f24" fmla="*/ 57 f20 1"/>
                <a:gd name="f25" fmla="*/ 0 f19 1"/>
                <a:gd name="f26" fmla="*/ 5 f20 1"/>
                <a:gd name="f27" fmla="*/ 1 f19 1"/>
                <a:gd name="f28" fmla="*/ 33 f20 1"/>
                <a:gd name="f29" fmla="*/ 4 f19 1"/>
                <a:gd name="f30" fmla="*/ f21 1 f2"/>
                <a:gd name="f31" fmla="*/ f24 1 65"/>
                <a:gd name="f32" fmla="*/ f25 1 4"/>
                <a:gd name="f33" fmla="*/ f26 1 65"/>
                <a:gd name="f34" fmla="*/ f27 1 4"/>
                <a:gd name="f35" fmla="*/ f28 1 65"/>
                <a:gd name="f36" fmla="*/ f29 1 4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4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cubicBezTo>
                    <a:pt x="f5" y="f11"/>
                    <a:pt x="f12" y="f7"/>
                    <a:pt x="f13" y="f7"/>
                  </a:cubicBezTo>
                  <a:cubicBezTo>
                    <a:pt x="f14" y="f15"/>
                    <a:pt x="f6" y="f1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igura a mano libera 76">
              <a:extLst>
                <a:ext uri="{FF2B5EF4-FFF2-40B4-BE49-F238E27FC236}">
                  <a16:creationId xmlns:a16="http://schemas.microsoft.com/office/drawing/2014/main" id="{4C531CC8-230E-4375-86DF-BD0AEEC4D32B}"/>
                </a:ext>
              </a:extLst>
            </p:cNvPr>
            <p:cNvSpPr/>
            <p:nvPr/>
          </p:nvSpPr>
          <p:spPr>
            <a:xfrm>
              <a:off x="10483852" y="1557561"/>
              <a:ext cx="23810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7"/>
                <a:gd name="f8" fmla="val 4"/>
                <a:gd name="f9" fmla="val 11"/>
                <a:gd name="f10" fmla="val 3"/>
                <a:gd name="f11" fmla="val 10"/>
                <a:gd name="f12" fmla="val 2"/>
                <a:gd name="f13" fmla="+- 0 0 -90"/>
                <a:gd name="f14" fmla="*/ f3 1 25"/>
                <a:gd name="f15" fmla="*/ f4 1 7"/>
                <a:gd name="f16" fmla="+- f7 0 f5"/>
                <a:gd name="f17" fmla="+- f6 0 f5"/>
                <a:gd name="f18" fmla="*/ f13 f0 1"/>
                <a:gd name="f19" fmla="*/ f17 1 25"/>
                <a:gd name="f20" fmla="*/ f16 1 7"/>
                <a:gd name="f21" fmla="*/ 25 f17 1"/>
                <a:gd name="f22" fmla="*/ 4 f16 1"/>
                <a:gd name="f23" fmla="*/ 2 f17 1"/>
                <a:gd name="f24" fmla="*/ 0 f16 1"/>
                <a:gd name="f25" fmla="*/ 0 f17 1"/>
                <a:gd name="f26" fmla="*/ 7 f16 1"/>
                <a:gd name="f27" fmla="*/ f18 1 f2"/>
                <a:gd name="f28" fmla="*/ f21 1 25"/>
                <a:gd name="f29" fmla="*/ f22 1 7"/>
                <a:gd name="f30" fmla="*/ f23 1 25"/>
                <a:gd name="f31" fmla="*/ f24 1 7"/>
                <a:gd name="f32" fmla="*/ f25 1 25"/>
                <a:gd name="f33" fmla="*/ f26 1 7"/>
                <a:gd name="f34" fmla="*/ 0 1 f19"/>
                <a:gd name="f35" fmla="*/ f6 1 f19"/>
                <a:gd name="f36" fmla="*/ 0 1 f20"/>
                <a:gd name="f37" fmla="*/ f7 1 f20"/>
                <a:gd name="f38" fmla="+- f27 0 f1"/>
                <a:gd name="f39" fmla="*/ f28 1 f19"/>
                <a:gd name="f40" fmla="*/ f29 1 f20"/>
                <a:gd name="f41" fmla="*/ f30 1 f19"/>
                <a:gd name="f42" fmla="*/ f31 1 f20"/>
                <a:gd name="f43" fmla="*/ f32 1 f19"/>
                <a:gd name="f44" fmla="*/ f33 1 f20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25" h="7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12"/>
                    <a:pt x="f12" y="f5"/>
                  </a:cubicBezTo>
                  <a:lnTo>
                    <a:pt x="f5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igura a mano libera 77">
              <a:extLst>
                <a:ext uri="{FF2B5EF4-FFF2-40B4-BE49-F238E27FC236}">
                  <a16:creationId xmlns:a16="http://schemas.microsoft.com/office/drawing/2014/main" id="{47AD7838-69FA-421F-88A7-749AA94BF4F2}"/>
                </a:ext>
              </a:extLst>
            </p:cNvPr>
            <p:cNvSpPr/>
            <p:nvPr/>
          </p:nvSpPr>
          <p:spPr>
            <a:xfrm>
              <a:off x="10291764" y="1563715"/>
              <a:ext cx="11747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"/>
                <a:gd name="f7" fmla="val 4"/>
                <a:gd name="f8" fmla="val 75"/>
                <a:gd name="f9" fmla="val 70"/>
                <a:gd name="f10" fmla="val 1"/>
                <a:gd name="f11" fmla="val 66"/>
                <a:gd name="f12" fmla="val 71"/>
                <a:gd name="f13" fmla="val 2"/>
                <a:gd name="f14" fmla="+- 0 0 -90"/>
                <a:gd name="f15" fmla="*/ f3 1 123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123"/>
                <a:gd name="f22" fmla="*/ 75 f18 1"/>
                <a:gd name="f23" fmla="*/ 0 f17 1"/>
                <a:gd name="f24" fmla="*/ 66 f18 1"/>
                <a:gd name="f25" fmla="*/ 4 f17 1"/>
                <a:gd name="f26" fmla="*/ f19 1 f2"/>
                <a:gd name="f27" fmla="*/ f22 1 123"/>
                <a:gd name="f28" fmla="*/ f23 1 4"/>
                <a:gd name="f29" fmla="*/ f24 1 123"/>
                <a:gd name="f30" fmla="*/ f25 1 4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123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11" y="f7"/>
                  </a:cubicBezTo>
                  <a:cubicBezTo>
                    <a:pt x="f12" y="f13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igura a mano libera 78">
              <a:extLst>
                <a:ext uri="{FF2B5EF4-FFF2-40B4-BE49-F238E27FC236}">
                  <a16:creationId xmlns:a16="http://schemas.microsoft.com/office/drawing/2014/main" id="{147824FB-0E9A-471C-97B9-714134E1C98B}"/>
                </a:ext>
              </a:extLst>
            </p:cNvPr>
            <p:cNvSpPr/>
            <p:nvPr/>
          </p:nvSpPr>
          <p:spPr>
            <a:xfrm>
              <a:off x="9621838" y="1546479"/>
              <a:ext cx="11109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0"/>
                <a:gd name="f8" fmla="val 12"/>
                <a:gd name="f9" fmla="+- 0 0 -90"/>
                <a:gd name="f10" fmla="*/ f3 1 13"/>
                <a:gd name="f11" fmla="*/ f4 1 10"/>
                <a:gd name="f12" fmla="+- f7 0 f5"/>
                <a:gd name="f13" fmla="+- f6 0 f5"/>
                <a:gd name="f14" fmla="*/ f9 f0 1"/>
                <a:gd name="f15" fmla="*/ f12 1 10"/>
                <a:gd name="f16" fmla="*/ f13 1 13"/>
                <a:gd name="f17" fmla="*/ 0 f13 1"/>
                <a:gd name="f18" fmla="*/ 10 f12 1"/>
                <a:gd name="f19" fmla="*/ 13 f13 1"/>
                <a:gd name="f20" fmla="*/ 12 f13 1"/>
                <a:gd name="f21" fmla="*/ 0 f12 1"/>
                <a:gd name="f22" fmla="*/ f14 1 f2"/>
                <a:gd name="f23" fmla="*/ f17 1 13"/>
                <a:gd name="f24" fmla="*/ f18 1 10"/>
                <a:gd name="f25" fmla="*/ f19 1 13"/>
                <a:gd name="f26" fmla="*/ f20 1 13"/>
                <a:gd name="f27" fmla="*/ f21 1 10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3" h="10">
                  <a:moveTo>
                    <a:pt x="f5" y="f7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igura a mano libera 79">
              <a:extLst>
                <a:ext uri="{FF2B5EF4-FFF2-40B4-BE49-F238E27FC236}">
                  <a16:creationId xmlns:a16="http://schemas.microsoft.com/office/drawing/2014/main" id="{3C4AB229-A889-4E4B-84DD-B8C8B2924862}"/>
                </a:ext>
              </a:extLst>
            </p:cNvPr>
            <p:cNvSpPr/>
            <p:nvPr/>
          </p:nvSpPr>
          <p:spPr>
            <a:xfrm>
              <a:off x="8951911" y="1568634"/>
              <a:ext cx="96834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10"/>
                <a:gd name="f8" fmla="val 16"/>
                <a:gd name="f9" fmla="val 8"/>
                <a:gd name="f10" fmla="val 78"/>
                <a:gd name="f11" fmla="val 31"/>
                <a:gd name="f12" fmla="val 1"/>
                <a:gd name="f13" fmla="val 86"/>
                <a:gd name="f14" fmla="val 4"/>
                <a:gd name="f15" fmla="val 2"/>
                <a:gd name="f16" fmla="val 41"/>
                <a:gd name="f17" fmla="val 56"/>
                <a:gd name="f18" fmla="val 19"/>
                <a:gd name="f19" fmla="+- 0 0 -90"/>
                <a:gd name="f20" fmla="*/ f3 1 101"/>
                <a:gd name="f21" fmla="*/ f4 1 10"/>
                <a:gd name="f22" fmla="+- f7 0 f5"/>
                <a:gd name="f23" fmla="+- f6 0 f5"/>
                <a:gd name="f24" fmla="*/ f19 f0 1"/>
                <a:gd name="f25" fmla="*/ f22 1 10"/>
                <a:gd name="f26" fmla="*/ f23 1 101"/>
                <a:gd name="f27" fmla="*/ 16 f23 1"/>
                <a:gd name="f28" fmla="*/ 8 f22 1"/>
                <a:gd name="f29" fmla="*/ 86 f23 1"/>
                <a:gd name="f30" fmla="*/ 4 f22 1"/>
                <a:gd name="f31" fmla="*/ 56 f23 1"/>
                <a:gd name="f32" fmla="*/ 0 f22 1"/>
                <a:gd name="f33" fmla="*/ f24 1 f2"/>
                <a:gd name="f34" fmla="*/ f27 1 101"/>
                <a:gd name="f35" fmla="*/ f28 1 10"/>
                <a:gd name="f36" fmla="*/ f29 1 101"/>
                <a:gd name="f37" fmla="*/ f30 1 10"/>
                <a:gd name="f38" fmla="*/ f31 1 101"/>
                <a:gd name="f39" fmla="*/ f32 1 10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5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60"/>
                </a:cxn>
                <a:cxn ang="f44">
                  <a:pos x="f55" y="f56"/>
                </a:cxn>
              </a:cxnLst>
              <a:rect l="f51" t="f54" r="f52" b="f53"/>
              <a:pathLst>
                <a:path w="101" h="10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13" y="f14"/>
                  </a:cubicBezTo>
                  <a:cubicBezTo>
                    <a:pt x="f6" y="f15"/>
                    <a:pt x="f16" y="f15"/>
                    <a:pt x="f17" y="f5"/>
                  </a:cubicBezTo>
                  <a:cubicBezTo>
                    <a:pt x="f18" y="f15"/>
                    <a:pt x="f5" y="f12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igura a mano libera 80">
              <a:extLst>
                <a:ext uri="{FF2B5EF4-FFF2-40B4-BE49-F238E27FC236}">
                  <a16:creationId xmlns:a16="http://schemas.microsoft.com/office/drawing/2014/main" id="{8B359FAA-AB5D-4C25-A206-5902C94DFA09}"/>
                </a:ext>
              </a:extLst>
            </p:cNvPr>
            <p:cNvSpPr/>
            <p:nvPr/>
          </p:nvSpPr>
          <p:spPr>
            <a:xfrm>
              <a:off x="9005889" y="1566175"/>
              <a:ext cx="1746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"/>
                <a:gd name="f8" fmla="val 8"/>
                <a:gd name="f9" fmla="val 1"/>
                <a:gd name="f10" fmla="val 3"/>
                <a:gd name="f11" fmla="+- 0 0 -90"/>
                <a:gd name="f12" fmla="*/ f3 1 19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9"/>
                <a:gd name="f19" fmla="*/ 0 f15 1"/>
                <a:gd name="f20" fmla="*/ 2 f14 1"/>
                <a:gd name="f21" fmla="*/ 19 f15 1"/>
                <a:gd name="f22" fmla="*/ 0 f14 1"/>
                <a:gd name="f23" fmla="*/ f16 1 f2"/>
                <a:gd name="f24" fmla="*/ f19 1 19"/>
                <a:gd name="f25" fmla="*/ f20 1 2"/>
                <a:gd name="f26" fmla="*/ f21 1 19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9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9"/>
                    <a:pt x="f10" y="f9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igura a mano libera 81">
              <a:extLst>
                <a:ext uri="{FF2B5EF4-FFF2-40B4-BE49-F238E27FC236}">
                  <a16:creationId xmlns:a16="http://schemas.microsoft.com/office/drawing/2014/main" id="{E057852A-1166-4125-863C-BA19A93F0A43}"/>
                </a:ext>
              </a:extLst>
            </p:cNvPr>
            <p:cNvSpPr/>
            <p:nvPr/>
          </p:nvSpPr>
          <p:spPr>
            <a:xfrm>
              <a:off x="1587498" y="1516934"/>
              <a:ext cx="38103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"/>
                <a:gd name="f8" fmla="val 2"/>
                <a:gd name="f9" fmla="val 25"/>
                <a:gd name="f10" fmla="+- 0 0 -90"/>
                <a:gd name="f11" fmla="*/ f3 1 3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39"/>
                <a:gd name="f18" fmla="*/ 39 f14 1"/>
                <a:gd name="f19" fmla="*/ 2 f13 1"/>
                <a:gd name="f20" fmla="*/ 0 f14 1"/>
                <a:gd name="f21" fmla="*/ 0 f13 1"/>
                <a:gd name="f22" fmla="*/ 25 f14 1"/>
                <a:gd name="f23" fmla="*/ 4 f13 1"/>
                <a:gd name="f24" fmla="*/ f15 1 f2"/>
                <a:gd name="f25" fmla="*/ f18 1 39"/>
                <a:gd name="f26" fmla="*/ f19 1 4"/>
                <a:gd name="f27" fmla="*/ f20 1 39"/>
                <a:gd name="f28" fmla="*/ f21 1 4"/>
                <a:gd name="f29" fmla="*/ f22 1 3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39" h="4">
                  <a:moveTo>
                    <a:pt x="f6" y="f8"/>
                  </a:moveTo>
                  <a:lnTo>
                    <a:pt x="f6" y="f8"/>
                  </a:lnTo>
                  <a:lnTo>
                    <a:pt x="f5" y="f5"/>
                  </a:lnTo>
                  <a:lnTo>
                    <a:pt x="f9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igura a mano libera 82">
              <a:extLst>
                <a:ext uri="{FF2B5EF4-FFF2-40B4-BE49-F238E27FC236}">
                  <a16:creationId xmlns:a16="http://schemas.microsoft.com/office/drawing/2014/main" id="{F7A7C771-8930-4981-A32A-09529A7ECCDC}"/>
                </a:ext>
              </a:extLst>
            </p:cNvPr>
            <p:cNvSpPr/>
            <p:nvPr/>
          </p:nvSpPr>
          <p:spPr>
            <a:xfrm>
              <a:off x="1522411" y="1519394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6"/>
                <a:gd name="f8" fmla="val 23"/>
                <a:gd name="f9" fmla="val 5"/>
                <a:gd name="f10" fmla="val 8"/>
                <a:gd name="f11" fmla="val 26"/>
                <a:gd name="f12" fmla="+- 0 0 -90"/>
                <a:gd name="f13" fmla="*/ f3 1 32"/>
                <a:gd name="f14" fmla="*/ f4 1 6"/>
                <a:gd name="f15" fmla="+- f7 0 f5"/>
                <a:gd name="f16" fmla="+- f6 0 f5"/>
                <a:gd name="f17" fmla="*/ f12 f0 1"/>
                <a:gd name="f18" fmla="*/ f15 1 6"/>
                <a:gd name="f19" fmla="*/ f16 1 32"/>
                <a:gd name="f20" fmla="*/ 32 f16 1"/>
                <a:gd name="f21" fmla="*/ 6 f15 1"/>
                <a:gd name="f22" fmla="*/ 23 f16 1"/>
                <a:gd name="f23" fmla="*/ 0 f15 1"/>
                <a:gd name="f24" fmla="*/ 0 f16 1"/>
                <a:gd name="f25" fmla="*/ 5 f15 1"/>
                <a:gd name="f26" fmla="*/ f17 1 f2"/>
                <a:gd name="f27" fmla="*/ f20 1 32"/>
                <a:gd name="f28" fmla="*/ f21 1 6"/>
                <a:gd name="f29" fmla="*/ f22 1 32"/>
                <a:gd name="f30" fmla="*/ f23 1 6"/>
                <a:gd name="f31" fmla="*/ f24 1 32"/>
                <a:gd name="f32" fmla="*/ f25 1 6"/>
                <a:gd name="f33" fmla="*/ 0 1 f19"/>
                <a:gd name="f34" fmla="*/ f6 1 f19"/>
                <a:gd name="f35" fmla="*/ 0 1 f18"/>
                <a:gd name="f36" fmla="*/ f7 1 f18"/>
                <a:gd name="f37" fmla="+- f26 0 f1"/>
                <a:gd name="f38" fmla="*/ f27 1 f19"/>
                <a:gd name="f39" fmla="*/ f28 1 f18"/>
                <a:gd name="f40" fmla="*/ f29 1 f19"/>
                <a:gd name="f41" fmla="*/ f30 1 f18"/>
                <a:gd name="f42" fmla="*/ f31 1 f19"/>
                <a:gd name="f43" fmla="*/ f32 1 f18"/>
                <a:gd name="f44" fmla="*/ f33 f13 1"/>
                <a:gd name="f45" fmla="*/ f34 f13 1"/>
                <a:gd name="f46" fmla="*/ f36 f14 1"/>
                <a:gd name="f47" fmla="*/ f35 f14 1"/>
                <a:gd name="f48" fmla="*/ f38 f13 1"/>
                <a:gd name="f49" fmla="*/ f39 f14 1"/>
                <a:gd name="f50" fmla="*/ f40 f13 1"/>
                <a:gd name="f51" fmla="*/ f41 f14 1"/>
                <a:gd name="f52" fmla="*/ f42 f13 1"/>
                <a:gd name="f53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8" y="f49"/>
                </a:cxn>
                <a:cxn ang="f37">
                  <a:pos x="f48" y="f49"/>
                </a:cxn>
                <a:cxn ang="f37">
                  <a:pos x="f50" y="f51"/>
                </a:cxn>
                <a:cxn ang="f37">
                  <a:pos x="f52" y="f53"/>
                </a:cxn>
                <a:cxn ang="f37">
                  <a:pos x="f48" y="f49"/>
                </a:cxn>
              </a:cxnLst>
              <a:rect l="f44" t="f47" r="f45" b="f46"/>
              <a:pathLst>
                <a:path w="32" h="6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cubicBezTo>
                    <a:pt x="f10" y="f9"/>
                    <a:pt x="f11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igura a mano libera 83">
              <a:extLst>
                <a:ext uri="{FF2B5EF4-FFF2-40B4-BE49-F238E27FC236}">
                  <a16:creationId xmlns:a16="http://schemas.microsoft.com/office/drawing/2014/main" id="{DDEF24DD-EF0A-487C-B508-67D7EDD72CA2}"/>
                </a:ext>
              </a:extLst>
            </p:cNvPr>
            <p:cNvSpPr/>
            <p:nvPr/>
          </p:nvSpPr>
          <p:spPr>
            <a:xfrm>
              <a:off x="6650038" y="1573563"/>
              <a:ext cx="3333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4"/>
                <a:gd name="f8" fmla="val 31"/>
                <a:gd name="f9" fmla="val 2"/>
                <a:gd name="f10" fmla="val 28"/>
                <a:gd name="f11" fmla="val 1"/>
                <a:gd name="f12" fmla="val 18"/>
                <a:gd name="f13" fmla="+- 0 0 -90"/>
                <a:gd name="f14" fmla="*/ f3 1 34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34"/>
                <a:gd name="f21" fmla="*/ 31 f17 1"/>
                <a:gd name="f22" fmla="*/ 4 f16 1"/>
                <a:gd name="f23" fmla="*/ 34 f17 1"/>
                <a:gd name="f24" fmla="*/ 2 f16 1"/>
                <a:gd name="f25" fmla="*/ 0 f17 1"/>
                <a:gd name="f26" fmla="*/ 0 f16 1"/>
                <a:gd name="f27" fmla="*/ f18 1 f2"/>
                <a:gd name="f28" fmla="*/ f21 1 34"/>
                <a:gd name="f29" fmla="*/ f22 1 4"/>
                <a:gd name="f30" fmla="*/ f23 1 34"/>
                <a:gd name="f31" fmla="*/ f24 1 4"/>
                <a:gd name="f32" fmla="*/ f25 1 34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34" h="4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1"/>
                    <a:pt x="f5" y="f5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igura a mano libera 84">
              <a:extLst>
                <a:ext uri="{FF2B5EF4-FFF2-40B4-BE49-F238E27FC236}">
                  <a16:creationId xmlns:a16="http://schemas.microsoft.com/office/drawing/2014/main" id="{B81A5570-B201-4222-928D-F4C0EEDEE19F}"/>
                </a:ext>
              </a:extLst>
            </p:cNvPr>
            <p:cNvSpPr/>
            <p:nvPr/>
          </p:nvSpPr>
          <p:spPr>
            <a:xfrm>
              <a:off x="6162671" y="1566175"/>
              <a:ext cx="1587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6"/>
                <a:gd name="f8" fmla="val 8"/>
                <a:gd name="f9" fmla="+- 0 0 -90"/>
                <a:gd name="f10" fmla="*/ f3 1 17"/>
                <a:gd name="f11" fmla="*/ f4 1 6"/>
                <a:gd name="f12" fmla="+- f7 0 f5"/>
                <a:gd name="f13" fmla="+- f6 0 f5"/>
                <a:gd name="f14" fmla="*/ f9 f0 1"/>
                <a:gd name="f15" fmla="*/ f12 1 6"/>
                <a:gd name="f16" fmla="*/ f13 1 17"/>
                <a:gd name="f17" fmla="*/ 8 f13 1"/>
                <a:gd name="f18" fmla="*/ 6 f12 1"/>
                <a:gd name="f19" fmla="*/ 17 f13 1"/>
                <a:gd name="f20" fmla="*/ 0 f13 1"/>
                <a:gd name="f21" fmla="*/ 0 f12 1"/>
                <a:gd name="f22" fmla="*/ f14 1 f2"/>
                <a:gd name="f23" fmla="*/ f17 1 17"/>
                <a:gd name="f24" fmla="*/ f18 1 6"/>
                <a:gd name="f25" fmla="*/ f19 1 17"/>
                <a:gd name="f26" fmla="*/ f20 1 17"/>
                <a:gd name="f27" fmla="*/ f21 1 6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7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igura a mano libera 85">
              <a:extLst>
                <a:ext uri="{FF2B5EF4-FFF2-40B4-BE49-F238E27FC236}">
                  <a16:creationId xmlns:a16="http://schemas.microsoft.com/office/drawing/2014/main" id="{F4C9DCDC-1588-45B7-A4B2-6895B041184D}"/>
                </a:ext>
              </a:extLst>
            </p:cNvPr>
            <p:cNvSpPr/>
            <p:nvPr/>
          </p:nvSpPr>
          <p:spPr>
            <a:xfrm>
              <a:off x="5738810" y="1571094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"/>
                <a:gd name="f8" fmla="val 5"/>
                <a:gd name="f9" fmla="val 7"/>
                <a:gd name="f10" fmla="val 23"/>
                <a:gd name="f11" fmla="val 45"/>
                <a:gd name="f12" fmla="val 6"/>
                <a:gd name="f13" fmla="+- 0 0 -90"/>
                <a:gd name="f14" fmla="*/ f3 1 63"/>
                <a:gd name="f15" fmla="*/ f4 1 8"/>
                <a:gd name="f16" fmla="+- f7 0 f5"/>
                <a:gd name="f17" fmla="+- f6 0 f5"/>
                <a:gd name="f18" fmla="*/ f13 f0 1"/>
                <a:gd name="f19" fmla="*/ f16 1 8"/>
                <a:gd name="f20" fmla="*/ f17 1 63"/>
                <a:gd name="f21" fmla="*/ 5 f17 1"/>
                <a:gd name="f22" fmla="*/ 7 f16 1"/>
                <a:gd name="f23" fmla="*/ 63 f17 1"/>
                <a:gd name="f24" fmla="*/ f18 1 f2"/>
                <a:gd name="f25" fmla="*/ f21 1 63"/>
                <a:gd name="f26" fmla="*/ f22 1 8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8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6" y="f9"/>
                  </a:cubicBezTo>
                  <a:cubicBezTo>
                    <a:pt x="f10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78" name="Segnaposto testo 2">
            <a:extLst>
              <a:ext uri="{FF2B5EF4-FFF2-40B4-BE49-F238E27FC236}">
                <a16:creationId xmlns:a16="http://schemas.microsoft.com/office/drawing/2014/main" id="{EA05C407-4CE7-459E-9E41-5B6EBBEB8A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22808" y="1904996"/>
            <a:ext cx="4417702" cy="761996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9" name="Segnaposto contenuto 3">
            <a:extLst>
              <a:ext uri="{FF2B5EF4-FFF2-40B4-BE49-F238E27FC236}">
                <a16:creationId xmlns:a16="http://schemas.microsoft.com/office/drawing/2014/main" id="{FCC51813-0549-4A45-97D4-8F0D79F8048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522808" y="2819397"/>
            <a:ext cx="4417702" cy="33528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0" name="Segnaposto testo 4">
            <a:extLst>
              <a:ext uri="{FF2B5EF4-FFF2-40B4-BE49-F238E27FC236}">
                <a16:creationId xmlns:a16="http://schemas.microsoft.com/office/drawing/2014/main" id="{CD4EBEB3-3263-4045-B686-96E4922C2A8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51487" y="1904996"/>
            <a:ext cx="4417702" cy="761996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1" name="Segnaposto piè di pagina 7">
            <a:extLst>
              <a:ext uri="{FF2B5EF4-FFF2-40B4-BE49-F238E27FC236}">
                <a16:creationId xmlns:a16="http://schemas.microsoft.com/office/drawing/2014/main" id="{2BE56AF4-901E-4C7A-8E51-5E976614CC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82" name="Segnaposto data 6">
            <a:extLst>
              <a:ext uri="{FF2B5EF4-FFF2-40B4-BE49-F238E27FC236}">
                <a16:creationId xmlns:a16="http://schemas.microsoft.com/office/drawing/2014/main" id="{ED7E5E8C-3FC1-42AD-BBA5-F22E35F3E23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B62382-EB71-4CB9-BEB5-F432050656EE}" type="datetime1">
              <a:rPr lang="it-IT"/>
              <a:pPr lvl="0"/>
              <a:t>10/08/2020</a:t>
            </a:fld>
            <a:endParaRPr lang="it-IT"/>
          </a:p>
        </p:txBody>
      </p:sp>
      <p:sp>
        <p:nvSpPr>
          <p:cNvPr id="83" name="Segnaposto numero diapositiva 8">
            <a:extLst>
              <a:ext uri="{FF2B5EF4-FFF2-40B4-BE49-F238E27FC236}">
                <a16:creationId xmlns:a16="http://schemas.microsoft.com/office/drawing/2014/main" id="{AA89D3C3-65DE-4BF8-92CC-626430B9FA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D6ED09-6B6D-406F-B322-1A313694EACC}" type="slidenum">
              <a:t>‹N›</a:t>
            </a:fld>
            <a:endParaRPr lang="it-IT"/>
          </a:p>
        </p:txBody>
      </p:sp>
      <p:sp>
        <p:nvSpPr>
          <p:cNvPr id="84" name="Segnaposto contenuto 3">
            <a:extLst>
              <a:ext uri="{FF2B5EF4-FFF2-40B4-BE49-F238E27FC236}">
                <a16:creationId xmlns:a16="http://schemas.microsoft.com/office/drawing/2014/main" id="{8923A42C-C761-4DEE-90BC-AD9F055B31A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51487" y="2819397"/>
            <a:ext cx="4417702" cy="33528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267665134"/>
      </p:ext>
    </p:extLst>
  </p:cSld>
  <p:clrMapOvr>
    <a:masterClrMapping/>
  </p:clrMapOvr>
  <p:transition spd="med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8771FA-8F5A-41CB-BF8C-052221A1621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grpSp>
        <p:nvGrpSpPr>
          <p:cNvPr id="3" name="linea" descr="Elemento grafico linea">
            <a:extLst>
              <a:ext uri="{FF2B5EF4-FFF2-40B4-BE49-F238E27FC236}">
                <a16:creationId xmlns:a16="http://schemas.microsoft.com/office/drawing/2014/main" id="{3FDEFD08-D73C-400E-BC55-77347260E0F2}"/>
              </a:ext>
            </a:extLst>
          </p:cNvPr>
          <p:cNvGrpSpPr/>
          <p:nvPr/>
        </p:nvGrpSpPr>
        <p:grpSpPr>
          <a:xfrm>
            <a:off x="1522808" y="1514475"/>
            <a:ext cx="10572320" cy="64008"/>
            <a:chOff x="1522411" y="1514475"/>
            <a:chExt cx="10569567" cy="64008"/>
          </a:xfrm>
        </p:grpSpPr>
        <p:sp>
          <p:nvSpPr>
            <p:cNvPr id="4" name="Figura a mano libera 10">
              <a:extLst>
                <a:ext uri="{FF2B5EF4-FFF2-40B4-BE49-F238E27FC236}">
                  <a16:creationId xmlns:a16="http://schemas.microsoft.com/office/drawing/2014/main" id="{6866F2D0-A01F-4AF9-914A-85326830C2C6}"/>
                </a:ext>
              </a:extLst>
            </p:cNvPr>
            <p:cNvSpPr/>
            <p:nvPr/>
          </p:nvSpPr>
          <p:spPr>
            <a:xfrm>
              <a:off x="12028483" y="1525557"/>
              <a:ext cx="6349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6"/>
                <a:gd name="f8" fmla="val 30"/>
                <a:gd name="f9" fmla="val 3"/>
                <a:gd name="f10" fmla="val 60"/>
                <a:gd name="f11" fmla="val 2"/>
                <a:gd name="f12" fmla="val 26"/>
                <a:gd name="f13" fmla="val 1"/>
                <a:gd name="f14" fmla="val 39"/>
                <a:gd name="f15" fmla="val 8"/>
                <a:gd name="f16" fmla="+- 0 0 -90"/>
                <a:gd name="f17" fmla="*/ f3 1 67"/>
                <a:gd name="f18" fmla="*/ f4 1 6"/>
                <a:gd name="f19" fmla="+- f7 0 f5"/>
                <a:gd name="f20" fmla="+- f6 0 f5"/>
                <a:gd name="f21" fmla="*/ f16 f0 1"/>
                <a:gd name="f22" fmla="*/ f19 1 6"/>
                <a:gd name="f23" fmla="*/ f20 1 67"/>
                <a:gd name="f24" fmla="*/ 30 f20 1"/>
                <a:gd name="f25" fmla="*/ 6 f19 1"/>
                <a:gd name="f26" fmla="*/ 67 f20 1"/>
                <a:gd name="f27" fmla="*/ 3 f19 1"/>
                <a:gd name="f28" fmla="*/ 39 f20 1"/>
                <a:gd name="f29" fmla="*/ 0 f19 1"/>
                <a:gd name="f30" fmla="*/ f21 1 f2"/>
                <a:gd name="f31" fmla="*/ f24 1 67"/>
                <a:gd name="f32" fmla="*/ f25 1 6"/>
                <a:gd name="f33" fmla="*/ f26 1 67"/>
                <a:gd name="f34" fmla="*/ f27 1 6"/>
                <a:gd name="f35" fmla="*/ f28 1 67"/>
                <a:gd name="f36" fmla="*/ f29 1 6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7" h="6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3"/>
                    <a:pt x="f14" y="f5"/>
                  </a:cubicBezTo>
                  <a:cubicBezTo>
                    <a:pt x="f5" y="f13"/>
                    <a:pt x="f15" y="f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igura a mano libera 11">
              <a:extLst>
                <a:ext uri="{FF2B5EF4-FFF2-40B4-BE49-F238E27FC236}">
                  <a16:creationId xmlns:a16="http://schemas.microsoft.com/office/drawing/2014/main" id="{AFEE4AFB-C3A6-4415-AB47-42F2BB436131}"/>
                </a:ext>
              </a:extLst>
            </p:cNvPr>
            <p:cNvSpPr/>
            <p:nvPr/>
          </p:nvSpPr>
          <p:spPr>
            <a:xfrm>
              <a:off x="12022138" y="1532936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"/>
                <a:gd name="f8" fmla="val 1"/>
                <a:gd name="f9" fmla="val 16"/>
                <a:gd name="f10" fmla="val 11"/>
                <a:gd name="f11" fmla="+- 0 0 -90"/>
                <a:gd name="f12" fmla="*/ f3 1 2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0"/>
                <a:gd name="f19" fmla="*/ 0 f15 1"/>
                <a:gd name="f20" fmla="*/ 2 f14 1"/>
                <a:gd name="f21" fmla="*/ 20 f15 1"/>
                <a:gd name="f22" fmla="*/ 1 f14 1"/>
                <a:gd name="f23" fmla="*/ f16 1 f2"/>
                <a:gd name="f24" fmla="*/ f19 1 20"/>
                <a:gd name="f25" fmla="*/ f20 1 2"/>
                <a:gd name="f26" fmla="*/ f21 1 2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20" h="2">
                  <a:moveTo>
                    <a:pt x="f5" y="f7"/>
                  </a:moveTo>
                  <a:lnTo>
                    <a:pt x="f5" y="f7"/>
                  </a:lnTo>
                  <a:lnTo>
                    <a:pt x="f6" y="f8"/>
                  </a:ln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igura a mano libera 12">
              <a:extLst>
                <a:ext uri="{FF2B5EF4-FFF2-40B4-BE49-F238E27FC236}">
                  <a16:creationId xmlns:a16="http://schemas.microsoft.com/office/drawing/2014/main" id="{6CA0EE26-6E3B-4E2D-99BB-A6A652088EDB}"/>
                </a:ext>
              </a:extLst>
            </p:cNvPr>
            <p:cNvSpPr/>
            <p:nvPr/>
          </p:nvSpPr>
          <p:spPr>
            <a:xfrm>
              <a:off x="12041184" y="1531711"/>
              <a:ext cx="39684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6"/>
                <a:gd name="f8" fmla="val 2"/>
                <a:gd name="f9" fmla="val 5"/>
                <a:gd name="f10" fmla="val 3"/>
                <a:gd name="f11" fmla="val 19"/>
                <a:gd name="f12" fmla="val 1"/>
                <a:gd name="f13" fmla="val 15"/>
                <a:gd name="f14" fmla="val 23"/>
                <a:gd name="f15" fmla="+- 0 0 -90"/>
                <a:gd name="f16" fmla="*/ f3 1 41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1"/>
                <a:gd name="f23" fmla="*/ 41 f19 1"/>
                <a:gd name="f24" fmla="*/ 0 f18 1"/>
                <a:gd name="f25" fmla="*/ 0 f19 1"/>
                <a:gd name="f26" fmla="*/ 2 f18 1"/>
                <a:gd name="f27" fmla="*/ 19 f19 1"/>
                <a:gd name="f28" fmla="*/ 1 f18 1"/>
                <a:gd name="f29" fmla="*/ f20 1 f2"/>
                <a:gd name="f30" fmla="*/ f23 1 41"/>
                <a:gd name="f31" fmla="*/ f24 1 6"/>
                <a:gd name="f32" fmla="*/ f25 1 41"/>
                <a:gd name="f33" fmla="*/ f26 1 6"/>
                <a:gd name="f34" fmla="*/ f27 1 41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1" h="6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10"/>
                    <a:pt x="f7" y="f7"/>
                    <a:pt x="f11" y="f12"/>
                  </a:cubicBezTo>
                  <a:cubicBezTo>
                    <a:pt x="f13" y="f10"/>
                    <a:pt x="f14" y="f12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igura a mano libera 15">
              <a:extLst>
                <a:ext uri="{FF2B5EF4-FFF2-40B4-BE49-F238E27FC236}">
                  <a16:creationId xmlns:a16="http://schemas.microsoft.com/office/drawing/2014/main" id="{6EA24C3A-1C7E-479D-9A3C-460759A3CCB1}"/>
                </a:ext>
              </a:extLst>
            </p:cNvPr>
            <p:cNvSpPr/>
            <p:nvPr/>
          </p:nvSpPr>
          <p:spPr>
            <a:xfrm>
              <a:off x="11831641" y="1526782"/>
              <a:ext cx="42857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6"/>
                <a:gd name="f8" fmla="val 2"/>
                <a:gd name="f9" fmla="val 1"/>
                <a:gd name="f10" fmla="val 15"/>
                <a:gd name="f11" fmla="val 4"/>
                <a:gd name="f12" fmla="val 18"/>
                <a:gd name="f13" fmla="val 31"/>
                <a:gd name="f14" fmla="val 3"/>
                <a:gd name="f15" fmla="+- 0 0 -90"/>
                <a:gd name="f16" fmla="*/ f3 1 4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5"/>
                <a:gd name="f23" fmla="*/ 2 f19 1"/>
                <a:gd name="f24" fmla="*/ 0 f18 1"/>
                <a:gd name="f25" fmla="*/ 18 f19 1"/>
                <a:gd name="f26" fmla="*/ 6 f18 1"/>
                <a:gd name="f27" fmla="*/ 45 f19 1"/>
                <a:gd name="f28" fmla="*/ 4 f18 1"/>
                <a:gd name="f29" fmla="*/ f20 1 f2"/>
                <a:gd name="f30" fmla="*/ f23 1 45"/>
                <a:gd name="f31" fmla="*/ f24 1 6"/>
                <a:gd name="f32" fmla="*/ f25 1 45"/>
                <a:gd name="f33" fmla="*/ f26 1 6"/>
                <a:gd name="f34" fmla="*/ f27 1 45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5" h="6">
                  <a:moveTo>
                    <a:pt x="f8" y="f5"/>
                  </a:moveTo>
                  <a:lnTo>
                    <a:pt x="f8" y="f5"/>
                  </a:lnTo>
                  <a:cubicBezTo>
                    <a:pt x="f5" y="f9"/>
                    <a:pt x="f10" y="f11"/>
                    <a:pt x="f12" y="f7"/>
                  </a:cubicBezTo>
                  <a:lnTo>
                    <a:pt x="f6" y="f11"/>
                  </a:lnTo>
                  <a:cubicBezTo>
                    <a:pt x="f13" y="f14"/>
                    <a:pt x="f11" y="f8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igura a mano libera 16">
              <a:extLst>
                <a:ext uri="{FF2B5EF4-FFF2-40B4-BE49-F238E27FC236}">
                  <a16:creationId xmlns:a16="http://schemas.microsoft.com/office/drawing/2014/main" id="{2A7C86A5-64CB-401B-BE9C-F1C27C7DA8BB}"/>
                </a:ext>
              </a:extLst>
            </p:cNvPr>
            <p:cNvSpPr/>
            <p:nvPr/>
          </p:nvSpPr>
          <p:spPr>
            <a:xfrm>
              <a:off x="11809411" y="1531711"/>
              <a:ext cx="4127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"/>
                <a:gd name="f8" fmla="val 42"/>
                <a:gd name="f9" fmla="val 37"/>
                <a:gd name="f10" fmla="val 2"/>
                <a:gd name="f11" fmla="+- 0 0 -90"/>
                <a:gd name="f12" fmla="*/ f3 1 44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44"/>
                <a:gd name="f19" fmla="*/ 42 f15 1"/>
                <a:gd name="f20" fmla="*/ 0 f14 1"/>
                <a:gd name="f21" fmla="*/ 0 f15 1"/>
                <a:gd name="f22" fmla="*/ 3 f14 1"/>
                <a:gd name="f23" fmla="*/ f16 1 f2"/>
                <a:gd name="f24" fmla="*/ f19 1 44"/>
                <a:gd name="f25" fmla="*/ f20 1 3"/>
                <a:gd name="f26" fmla="*/ f21 1 44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44" h="3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igura a mano libera 17">
              <a:extLst>
                <a:ext uri="{FF2B5EF4-FFF2-40B4-BE49-F238E27FC236}">
                  <a16:creationId xmlns:a16="http://schemas.microsoft.com/office/drawing/2014/main" id="{BE7FA972-AB3F-422F-A9A1-6D7405689FAA}"/>
                </a:ext>
              </a:extLst>
            </p:cNvPr>
            <p:cNvSpPr/>
            <p:nvPr/>
          </p:nvSpPr>
          <p:spPr>
            <a:xfrm>
              <a:off x="12003091" y="1537865"/>
              <a:ext cx="7778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5"/>
                <a:gd name="f8" fmla="val 14"/>
                <a:gd name="f9" fmla="+- 0 0 -90"/>
                <a:gd name="f10" fmla="*/ f3 1 82"/>
                <a:gd name="f11" fmla="*/ f4 1 5"/>
                <a:gd name="f12" fmla="+- f7 0 f5"/>
                <a:gd name="f13" fmla="+- f6 0 f5"/>
                <a:gd name="f14" fmla="*/ f9 f0 1"/>
                <a:gd name="f15" fmla="*/ f12 1 5"/>
                <a:gd name="f16" fmla="*/ f13 1 82"/>
                <a:gd name="f17" fmla="*/ 14 f13 1"/>
                <a:gd name="f18" fmla="*/ 5 f12 1"/>
                <a:gd name="f19" fmla="*/ 82 f13 1"/>
                <a:gd name="f20" fmla="*/ 0 f12 1"/>
                <a:gd name="f21" fmla="*/ 0 f13 1"/>
                <a:gd name="f22" fmla="*/ f14 1 f2"/>
                <a:gd name="f23" fmla="*/ f17 1 82"/>
                <a:gd name="f24" fmla="*/ f18 1 5"/>
                <a:gd name="f25" fmla="*/ f19 1 82"/>
                <a:gd name="f26" fmla="*/ f20 1 5"/>
                <a:gd name="f27" fmla="*/ f21 1 8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3"/>
                </a:cxn>
                <a:cxn ang="f32">
                  <a:pos x="f42" y="f43"/>
                </a:cxn>
              </a:cxnLst>
              <a:rect l="f38" t="f41" r="f39" b="f40"/>
              <a:pathLst>
                <a:path w="82" h="5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igura a mano libera 18">
              <a:extLst>
                <a:ext uri="{FF2B5EF4-FFF2-40B4-BE49-F238E27FC236}">
                  <a16:creationId xmlns:a16="http://schemas.microsoft.com/office/drawing/2014/main" id="{C2B41FFA-69D2-409C-83E3-C5F098B11CEF}"/>
                </a:ext>
              </a:extLst>
            </p:cNvPr>
            <p:cNvSpPr/>
            <p:nvPr/>
          </p:nvSpPr>
          <p:spPr>
            <a:xfrm>
              <a:off x="11664945" y="1523088"/>
              <a:ext cx="3968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5"/>
                <a:gd name="f8" fmla="val 19"/>
                <a:gd name="f9" fmla="val 4"/>
                <a:gd name="f10" fmla="+- 0 0 -90"/>
                <a:gd name="f11" fmla="*/ f3 1 42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42"/>
                <a:gd name="f18" fmla="*/ 19 f14 1"/>
                <a:gd name="f19" fmla="*/ 4 f13 1"/>
                <a:gd name="f20" fmla="*/ 42 f14 1"/>
                <a:gd name="f21" fmla="*/ 0 f13 1"/>
                <a:gd name="f22" fmla="*/ 0 f14 1"/>
                <a:gd name="f23" fmla="*/ 5 f13 1"/>
                <a:gd name="f24" fmla="*/ f15 1 f2"/>
                <a:gd name="f25" fmla="*/ f18 1 42"/>
                <a:gd name="f26" fmla="*/ f19 1 5"/>
                <a:gd name="f27" fmla="*/ f20 1 42"/>
                <a:gd name="f28" fmla="*/ f21 1 5"/>
                <a:gd name="f29" fmla="*/ f22 1 42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2" h="5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igura a mano libera 19">
              <a:extLst>
                <a:ext uri="{FF2B5EF4-FFF2-40B4-BE49-F238E27FC236}">
                  <a16:creationId xmlns:a16="http://schemas.microsoft.com/office/drawing/2014/main" id="{72BAEC8B-C01E-447D-9B08-BF8FD23FB022}"/>
                </a:ext>
              </a:extLst>
            </p:cNvPr>
            <p:cNvSpPr/>
            <p:nvPr/>
          </p:nvSpPr>
          <p:spPr>
            <a:xfrm>
              <a:off x="11506196" y="1521863"/>
              <a:ext cx="92070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6"/>
                <a:gd name="f8" fmla="val 81"/>
                <a:gd name="f9" fmla="val 3"/>
                <a:gd name="f10" fmla="val 57"/>
                <a:gd name="f11" fmla="val 1"/>
                <a:gd name="f12" fmla="val 75"/>
                <a:gd name="f13" fmla="val 47"/>
                <a:gd name="f14" fmla="val 22"/>
                <a:gd name="f15" fmla="val 2"/>
                <a:gd name="f16" fmla="val 5"/>
                <a:gd name="f17" fmla="val 24"/>
                <a:gd name="f18" fmla="val 49"/>
                <a:gd name="f19" fmla="val 4"/>
                <a:gd name="f20" fmla="+- 0 0 -90"/>
                <a:gd name="f21" fmla="*/ f3 1 98"/>
                <a:gd name="f22" fmla="*/ f4 1 6"/>
                <a:gd name="f23" fmla="+- f7 0 f5"/>
                <a:gd name="f24" fmla="+- f6 0 f5"/>
                <a:gd name="f25" fmla="*/ f20 f0 1"/>
                <a:gd name="f26" fmla="*/ f23 1 6"/>
                <a:gd name="f27" fmla="*/ f24 1 98"/>
                <a:gd name="f28" fmla="*/ 81 f24 1"/>
                <a:gd name="f29" fmla="*/ 6 f23 1"/>
                <a:gd name="f30" fmla="*/ 75 f24 1"/>
                <a:gd name="f31" fmla="*/ 0 f23 1"/>
                <a:gd name="f32" fmla="*/ 0 f24 1"/>
                <a:gd name="f33" fmla="*/ 5 f23 1"/>
                <a:gd name="f34" fmla="*/ f25 1 f2"/>
                <a:gd name="f35" fmla="*/ f28 1 98"/>
                <a:gd name="f36" fmla="*/ f29 1 6"/>
                <a:gd name="f37" fmla="*/ f30 1 98"/>
                <a:gd name="f38" fmla="*/ f31 1 6"/>
                <a:gd name="f39" fmla="*/ f32 1 98"/>
                <a:gd name="f40" fmla="*/ f33 1 6"/>
                <a:gd name="f41" fmla="*/ 0 1 f27"/>
                <a:gd name="f42" fmla="*/ f6 1 f27"/>
                <a:gd name="f43" fmla="*/ 0 1 f26"/>
                <a:gd name="f44" fmla="*/ f7 1 f26"/>
                <a:gd name="f45" fmla="+- f34 0 f1"/>
                <a:gd name="f46" fmla="*/ f35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98" h="6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5"/>
                  </a:cubicBezTo>
                  <a:cubicBezTo>
                    <a:pt x="f13" y="f5"/>
                    <a:pt x="f14" y="f15"/>
                    <a:pt x="f5" y="f16"/>
                  </a:cubicBezTo>
                  <a:cubicBezTo>
                    <a:pt x="f17" y="f9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igura a mano libera 20">
              <a:extLst>
                <a:ext uri="{FF2B5EF4-FFF2-40B4-BE49-F238E27FC236}">
                  <a16:creationId xmlns:a16="http://schemas.microsoft.com/office/drawing/2014/main" id="{26217A17-1F43-455F-8361-11F0073393F6}"/>
                </a:ext>
              </a:extLst>
            </p:cNvPr>
            <p:cNvSpPr/>
            <p:nvPr/>
          </p:nvSpPr>
          <p:spPr>
            <a:xfrm>
              <a:off x="11471276" y="1525557"/>
              <a:ext cx="34920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3"/>
                <a:gd name="f8" fmla="val 11"/>
                <a:gd name="f9" fmla="val 2"/>
                <a:gd name="f10" fmla="val 23"/>
                <a:gd name="f11" fmla="val 1"/>
                <a:gd name="f12" fmla="val 24"/>
                <a:gd name="f13" fmla="val 12"/>
                <a:gd name="f14" fmla="+- 0 0 -90"/>
                <a:gd name="f15" fmla="*/ f3 1 3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36"/>
                <a:gd name="f22" fmla="*/ 0 f18 1"/>
                <a:gd name="f23" fmla="*/ 3 f17 1"/>
                <a:gd name="f24" fmla="*/ 36 f18 1"/>
                <a:gd name="f25" fmla="*/ 0 f17 1"/>
                <a:gd name="f26" fmla="*/ f19 1 f2"/>
                <a:gd name="f27" fmla="*/ f22 1 36"/>
                <a:gd name="f28" fmla="*/ f23 1 3"/>
                <a:gd name="f29" fmla="*/ f24 1 36"/>
                <a:gd name="f30" fmla="*/ f25 1 3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36" h="3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5"/>
                  </a:cubicBezTo>
                  <a:cubicBezTo>
                    <a:pt x="f12" y="f5"/>
                    <a:pt x="f13" y="f11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igura a mano libera 21">
              <a:extLst>
                <a:ext uri="{FF2B5EF4-FFF2-40B4-BE49-F238E27FC236}">
                  <a16:creationId xmlns:a16="http://schemas.microsoft.com/office/drawing/2014/main" id="{B8B70634-1CE3-4DBB-BED2-740A7DB4F8AD}"/>
                </a:ext>
              </a:extLst>
            </p:cNvPr>
            <p:cNvSpPr/>
            <p:nvPr/>
          </p:nvSpPr>
          <p:spPr>
            <a:xfrm>
              <a:off x="11710985" y="1529242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5"/>
                <a:gd name="f8" fmla="val 29"/>
                <a:gd name="f9" fmla="val 4"/>
                <a:gd name="f10" fmla="val 23"/>
                <a:gd name="f11" fmla="val 1"/>
                <a:gd name="f12" fmla="val 16"/>
                <a:gd name="f13" fmla="+- 0 0 -90"/>
                <a:gd name="f14" fmla="*/ f3 1 32"/>
                <a:gd name="f15" fmla="*/ f4 1 5"/>
                <a:gd name="f16" fmla="+- f7 0 f5"/>
                <a:gd name="f17" fmla="+- f6 0 f5"/>
                <a:gd name="f18" fmla="*/ f13 f0 1"/>
                <a:gd name="f19" fmla="*/ f16 1 5"/>
                <a:gd name="f20" fmla="*/ f17 1 32"/>
                <a:gd name="f21" fmla="*/ 32 f17 1"/>
                <a:gd name="f22" fmla="*/ 5 f16 1"/>
                <a:gd name="f23" fmla="*/ 0 f17 1"/>
                <a:gd name="f24" fmla="*/ 0 f16 1"/>
                <a:gd name="f25" fmla="*/ 16 f17 1"/>
                <a:gd name="f26" fmla="*/ f18 1 f2"/>
                <a:gd name="f27" fmla="*/ f21 1 32"/>
                <a:gd name="f28" fmla="*/ f22 1 5"/>
                <a:gd name="f29" fmla="*/ f23 1 32"/>
                <a:gd name="f30" fmla="*/ f24 1 5"/>
                <a:gd name="f31" fmla="*/ f25 1 32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7"/>
                </a:cxn>
                <a:cxn ang="f36">
                  <a:pos x="f46" y="f47"/>
                </a:cxn>
              </a:cxnLst>
              <a:rect l="f42" t="f45" r="f43" b="f44"/>
              <a:pathLst>
                <a:path w="32" h="5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5" y="f5"/>
                  </a:cubicBezTo>
                  <a:lnTo>
                    <a:pt x="f12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igura a mano libera 22">
              <a:extLst>
                <a:ext uri="{FF2B5EF4-FFF2-40B4-BE49-F238E27FC236}">
                  <a16:creationId xmlns:a16="http://schemas.microsoft.com/office/drawing/2014/main" id="{5777B7D2-23BA-4F30-9A00-7F103157E96A}"/>
                </a:ext>
              </a:extLst>
            </p:cNvPr>
            <p:cNvSpPr/>
            <p:nvPr/>
          </p:nvSpPr>
          <p:spPr>
            <a:xfrm>
              <a:off x="11691939" y="1532936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35"/>
                <a:gd name="f9" fmla="+- 0 0 -90"/>
                <a:gd name="f10" fmla="*/ f3 1 36"/>
                <a:gd name="f11" fmla="*/ f4 1 1"/>
                <a:gd name="f12" fmla="+- f7 0 f5"/>
                <a:gd name="f13" fmla="+- f6 0 f5"/>
                <a:gd name="f14" fmla="*/ f9 f0 1"/>
                <a:gd name="f15" fmla="*/ f13 1 36"/>
                <a:gd name="f16" fmla="*/ 36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6"/>
                <a:gd name="f25" fmla="*/ f18 1 36"/>
                <a:gd name="f26" fmla="*/ f19 1 36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6" h="1">
                  <a:moveTo>
                    <a:pt x="f6" y="f7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igura a mano libera 23">
              <a:extLst>
                <a:ext uri="{FF2B5EF4-FFF2-40B4-BE49-F238E27FC236}">
                  <a16:creationId xmlns:a16="http://schemas.microsoft.com/office/drawing/2014/main" id="{1082CAC0-3B86-459A-9F05-049B14806135}"/>
                </a:ext>
              </a:extLst>
            </p:cNvPr>
            <p:cNvSpPr/>
            <p:nvPr/>
          </p:nvSpPr>
          <p:spPr>
            <a:xfrm>
              <a:off x="1174115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62"/>
                <a:gd name="f8" fmla="val 1905"/>
                <a:gd name="f9" fmla="val 2857"/>
                <a:gd name="f10" fmla="+- 0 0 -90"/>
                <a:gd name="f11" fmla="abs f3"/>
                <a:gd name="f12" fmla="abs f4"/>
                <a:gd name="f13" fmla="abs f5"/>
                <a:gd name="f14" fmla="*/ f3 1 4762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4762"/>
                <a:gd name="f22" fmla="*/ f15 1 0"/>
                <a:gd name="f23" fmla="*/ f17 1 f2"/>
                <a:gd name="f24" fmla="*/ f18 1 4762"/>
                <a:gd name="f25" fmla="*/ f19 1 21600"/>
                <a:gd name="f26" fmla="*/ 21600 f19 1"/>
                <a:gd name="f27" fmla="*/ 4762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4 1"/>
                <a:gd name="f35" fmla="*/ f27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4762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9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igura a mano libera 24">
              <a:extLst>
                <a:ext uri="{FF2B5EF4-FFF2-40B4-BE49-F238E27FC236}">
                  <a16:creationId xmlns:a16="http://schemas.microsoft.com/office/drawing/2014/main" id="{9F52ED32-AFAA-4E7A-8E04-259D237A7DB0}"/>
                </a:ext>
              </a:extLst>
            </p:cNvPr>
            <p:cNvSpPr/>
            <p:nvPr/>
          </p:nvSpPr>
          <p:spPr>
            <a:xfrm>
              <a:off x="11841159" y="1537865"/>
              <a:ext cx="71432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9"/>
                <a:gd name="f8" fmla="val 51"/>
                <a:gd name="f9" fmla="val 3"/>
                <a:gd name="f10" fmla="val 5"/>
                <a:gd name="f11" fmla="val 49"/>
                <a:gd name="f12" fmla="val 66"/>
                <a:gd name="f13" fmla="val 6"/>
                <a:gd name="f14" fmla="val 38"/>
                <a:gd name="f15" fmla="val 4"/>
                <a:gd name="f16" fmla="+- 0 0 -90"/>
                <a:gd name="f17" fmla="*/ f3 1 75"/>
                <a:gd name="f18" fmla="*/ f4 1 9"/>
                <a:gd name="f19" fmla="+- f7 0 f5"/>
                <a:gd name="f20" fmla="+- f6 0 f5"/>
                <a:gd name="f21" fmla="*/ f16 f0 1"/>
                <a:gd name="f22" fmla="*/ f20 1 75"/>
                <a:gd name="f23" fmla="*/ f19 1 9"/>
                <a:gd name="f24" fmla="*/ 75 f20 1"/>
                <a:gd name="f25" fmla="*/ 0 f19 1"/>
                <a:gd name="f26" fmla="*/ 49 f20 1"/>
                <a:gd name="f27" fmla="*/ 9 f19 1"/>
                <a:gd name="f28" fmla="*/ f21 1 f2"/>
                <a:gd name="f29" fmla="*/ f24 1 75"/>
                <a:gd name="f30" fmla="*/ f25 1 9"/>
                <a:gd name="f31" fmla="*/ f26 1 75"/>
                <a:gd name="f32" fmla="*/ f27 1 9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75" h="9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5" y="f10"/>
                    <a:pt x="f11" y="f7"/>
                  </a:cubicBezTo>
                  <a:cubicBezTo>
                    <a:pt x="f12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igura a mano libera 25">
              <a:extLst>
                <a:ext uri="{FF2B5EF4-FFF2-40B4-BE49-F238E27FC236}">
                  <a16:creationId xmlns:a16="http://schemas.microsoft.com/office/drawing/2014/main" id="{798180B6-F1BC-4204-B785-58DBB7C82A3C}"/>
                </a:ext>
              </a:extLst>
            </p:cNvPr>
            <p:cNvSpPr/>
            <p:nvPr/>
          </p:nvSpPr>
          <p:spPr>
            <a:xfrm>
              <a:off x="11764963" y="1535396"/>
              <a:ext cx="4444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"/>
                <a:gd name="f8" fmla="val 3"/>
                <a:gd name="f9" fmla="val 44"/>
                <a:gd name="f10" fmla="val 43"/>
                <a:gd name="f11" fmla="val 35"/>
                <a:gd name="f12" fmla="val 1"/>
                <a:gd name="f13" fmla="+- 0 0 -90"/>
                <a:gd name="f14" fmla="*/ f3 1 47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47"/>
                <a:gd name="f21" fmla="*/ 0 f17 1"/>
                <a:gd name="f22" fmla="*/ 3 f16 1"/>
                <a:gd name="f23" fmla="*/ 44 f17 1"/>
                <a:gd name="f24" fmla="*/ 4 f16 1"/>
                <a:gd name="f25" fmla="*/ 47 f17 1"/>
                <a:gd name="f26" fmla="*/ 0 f16 1"/>
                <a:gd name="f27" fmla="*/ f18 1 f2"/>
                <a:gd name="f28" fmla="*/ f21 1 47"/>
                <a:gd name="f29" fmla="*/ f22 1 4"/>
                <a:gd name="f30" fmla="*/ f23 1 47"/>
                <a:gd name="f31" fmla="*/ f24 1 4"/>
                <a:gd name="f32" fmla="*/ f25 1 47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47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igura a mano libera 26">
              <a:extLst>
                <a:ext uri="{FF2B5EF4-FFF2-40B4-BE49-F238E27FC236}">
                  <a16:creationId xmlns:a16="http://schemas.microsoft.com/office/drawing/2014/main" id="{069B807C-6CAF-4C0D-AA77-E0D3DBA95350}"/>
                </a:ext>
              </a:extLst>
            </p:cNvPr>
            <p:cNvSpPr/>
            <p:nvPr/>
          </p:nvSpPr>
          <p:spPr>
            <a:xfrm>
              <a:off x="11744325" y="1537865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"/>
                <a:gd name="f8" fmla="val 5"/>
                <a:gd name="f9" fmla="+- 0 0 -90"/>
                <a:gd name="f10" fmla="*/ f3 1 22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22"/>
                <a:gd name="f17" fmla="*/ 0 f13 1"/>
                <a:gd name="f18" fmla="*/ 2 f12 1"/>
                <a:gd name="f19" fmla="*/ 22 f13 1"/>
                <a:gd name="f20" fmla="*/ 0 f12 1"/>
                <a:gd name="f21" fmla="*/ 5 f13 1"/>
                <a:gd name="f22" fmla="*/ f14 1 f2"/>
                <a:gd name="f23" fmla="*/ f17 1 22"/>
                <a:gd name="f24" fmla="*/ f18 1 2"/>
                <a:gd name="f25" fmla="*/ f19 1 22"/>
                <a:gd name="f26" fmla="*/ f20 1 2"/>
                <a:gd name="f27" fmla="*/ f21 1 2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22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igura a mano libera 27">
              <a:extLst>
                <a:ext uri="{FF2B5EF4-FFF2-40B4-BE49-F238E27FC236}">
                  <a16:creationId xmlns:a16="http://schemas.microsoft.com/office/drawing/2014/main" id="{7796200A-1F4F-4C01-B41D-56D0AEF7DBB9}"/>
                </a:ext>
              </a:extLst>
            </p:cNvPr>
            <p:cNvSpPr/>
            <p:nvPr/>
          </p:nvSpPr>
          <p:spPr>
            <a:xfrm>
              <a:off x="11482385" y="1531711"/>
              <a:ext cx="8572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4"/>
                <a:gd name="f8" fmla="val 63"/>
                <a:gd name="f9" fmla="val 44"/>
                <a:gd name="f10" fmla="val 2"/>
                <a:gd name="f11" fmla="val 23"/>
                <a:gd name="f12" fmla="val 25"/>
                <a:gd name="f13" fmla="val 3"/>
                <a:gd name="f14" fmla="val 51"/>
                <a:gd name="f15" fmla="val 76"/>
                <a:gd name="f16" fmla="val 79"/>
                <a:gd name="f17" fmla="+- 0 0 -90"/>
                <a:gd name="f18" fmla="*/ f3 1 90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90"/>
                <a:gd name="f25" fmla="*/ 63 f21 1"/>
                <a:gd name="f26" fmla="*/ 0 f20 1"/>
                <a:gd name="f27" fmla="*/ 0 f21 1"/>
                <a:gd name="f28" fmla="*/ 2 f20 1"/>
                <a:gd name="f29" fmla="*/ 76 f21 1"/>
                <a:gd name="f30" fmla="*/ 4 f20 1"/>
                <a:gd name="f31" fmla="*/ f22 1 f2"/>
                <a:gd name="f32" fmla="*/ f25 1 90"/>
                <a:gd name="f33" fmla="*/ f26 1 4"/>
                <a:gd name="f34" fmla="*/ f27 1 90"/>
                <a:gd name="f35" fmla="*/ f28 1 4"/>
                <a:gd name="f36" fmla="*/ f29 1 90"/>
                <a:gd name="f37" fmla="*/ f30 1 4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90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10"/>
                  </a:cubicBezTo>
                  <a:cubicBezTo>
                    <a:pt x="f12" y="f13"/>
                    <a:pt x="f14" y="f7"/>
                    <a:pt x="f15" y="f7"/>
                  </a:cubicBezTo>
                  <a:cubicBezTo>
                    <a:pt x="f16" y="f10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igura a mano libera 28">
              <a:extLst>
                <a:ext uri="{FF2B5EF4-FFF2-40B4-BE49-F238E27FC236}">
                  <a16:creationId xmlns:a16="http://schemas.microsoft.com/office/drawing/2014/main" id="{7A3555B2-FDF7-4BEF-A522-5B66D3415D4C}"/>
                </a:ext>
              </a:extLst>
            </p:cNvPr>
            <p:cNvSpPr/>
            <p:nvPr/>
          </p:nvSpPr>
          <p:spPr>
            <a:xfrm>
              <a:off x="11626852" y="1532936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0 f12 1"/>
                <a:gd name="f18" fmla="*/ 0 f13 1"/>
                <a:gd name="f19" fmla="*/ 1 f12 1"/>
                <a:gd name="f20" fmla="*/ 0 1 f12"/>
                <a:gd name="f21" fmla="*/ f7 1 f12"/>
                <a:gd name="f22" fmla="*/ f14 1 f2"/>
                <a:gd name="f23" fmla="*/ f16 1 5"/>
                <a:gd name="f24" fmla="*/ f18 1 5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5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6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igura a mano libera 29">
              <a:extLst>
                <a:ext uri="{FF2B5EF4-FFF2-40B4-BE49-F238E27FC236}">
                  <a16:creationId xmlns:a16="http://schemas.microsoft.com/office/drawing/2014/main" id="{313DE08B-63C2-4115-A72B-83A63E74E13A}"/>
                </a:ext>
              </a:extLst>
            </p:cNvPr>
            <p:cNvSpPr/>
            <p:nvPr/>
          </p:nvSpPr>
          <p:spPr>
            <a:xfrm>
              <a:off x="1126172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0 f13 1"/>
                <a:gd name="f17" fmla="*/ 0 f12 1"/>
                <a:gd name="f18" fmla="*/ 4 f13 1"/>
                <a:gd name="f19" fmla="*/ 1 f12 1"/>
                <a:gd name="f20" fmla="*/ 5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cubicBezTo>
                    <a:pt x="f8" y="f7"/>
                    <a:pt x="f8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igura a mano libera 30">
              <a:extLst>
                <a:ext uri="{FF2B5EF4-FFF2-40B4-BE49-F238E27FC236}">
                  <a16:creationId xmlns:a16="http://schemas.microsoft.com/office/drawing/2014/main" id="{ADAF1AD2-2F6D-4A5F-9101-DB6C1D7AB4D9}"/>
                </a:ext>
              </a:extLst>
            </p:cNvPr>
            <p:cNvSpPr/>
            <p:nvPr/>
          </p:nvSpPr>
          <p:spPr>
            <a:xfrm>
              <a:off x="11553828" y="1534171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6"/>
                <a:gd name="f9" fmla="val 25"/>
                <a:gd name="f10" fmla="val 36"/>
                <a:gd name="f11" fmla="val 1"/>
                <a:gd name="f12" fmla="val 33"/>
                <a:gd name="f13" fmla="val 18"/>
                <a:gd name="f14" fmla="+- 0 0 -90"/>
                <a:gd name="f15" fmla="*/ f3 1 47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47"/>
                <a:gd name="f22" fmla="*/ 6 f18 1"/>
                <a:gd name="f23" fmla="*/ 2 f17 1"/>
                <a:gd name="f24" fmla="*/ 47 f18 1"/>
                <a:gd name="f25" fmla="*/ 0 f17 1"/>
                <a:gd name="f26" fmla="*/ 2 f18 1"/>
                <a:gd name="f27" fmla="*/ 1 f17 1"/>
                <a:gd name="f28" fmla="*/ f19 1 f2"/>
                <a:gd name="f29" fmla="*/ f22 1 47"/>
                <a:gd name="f30" fmla="*/ f23 1 2"/>
                <a:gd name="f31" fmla="*/ f24 1 47"/>
                <a:gd name="f32" fmla="*/ f25 1 2"/>
                <a:gd name="f33" fmla="*/ f26 1 47"/>
                <a:gd name="f34" fmla="*/ f27 1 2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7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6" y="f5"/>
                  </a:cubicBezTo>
                  <a:cubicBezTo>
                    <a:pt x="f12" y="f5"/>
                    <a:pt x="f13" y="f11"/>
                    <a:pt x="f7" y="f11"/>
                  </a:cubicBezTo>
                  <a:cubicBezTo>
                    <a:pt x="f5" y="f11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igura a mano libera 31">
              <a:extLst>
                <a:ext uri="{FF2B5EF4-FFF2-40B4-BE49-F238E27FC236}">
                  <a16:creationId xmlns:a16="http://schemas.microsoft.com/office/drawing/2014/main" id="{C84C7AE3-D5C2-41D5-BA8A-4464B1AEF480}"/>
                </a:ext>
              </a:extLst>
            </p:cNvPr>
            <p:cNvSpPr/>
            <p:nvPr/>
          </p:nvSpPr>
          <p:spPr>
            <a:xfrm>
              <a:off x="11409361" y="1529242"/>
              <a:ext cx="31747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3"/>
                <a:gd name="f8" fmla="val 1"/>
                <a:gd name="f9" fmla="val 10"/>
                <a:gd name="f10" fmla="val 2"/>
                <a:gd name="f11" fmla="val 21"/>
                <a:gd name="f12" fmla="val 23"/>
                <a:gd name="f13" fmla="+- 0 0 -90"/>
                <a:gd name="f14" fmla="*/ f3 1 33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33"/>
                <a:gd name="f21" fmla="*/ 0 f17 1"/>
                <a:gd name="f22" fmla="*/ 1 f16 1"/>
                <a:gd name="f23" fmla="*/ 33 f17 1"/>
                <a:gd name="f24" fmla="*/ 3 f16 1"/>
                <a:gd name="f25" fmla="*/ f18 1 f2"/>
                <a:gd name="f26" fmla="*/ f21 1 33"/>
                <a:gd name="f27" fmla="*/ f22 1 3"/>
                <a:gd name="f28" fmla="*/ f23 1 33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33" h="3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7"/>
                    <a:pt x="f6" y="f7"/>
                  </a:cubicBezTo>
                  <a:cubicBezTo>
                    <a:pt x="f12" y="f10"/>
                    <a:pt x="f7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igura a mano libera 32">
              <a:extLst>
                <a:ext uri="{FF2B5EF4-FFF2-40B4-BE49-F238E27FC236}">
                  <a16:creationId xmlns:a16="http://schemas.microsoft.com/office/drawing/2014/main" id="{189E06B0-2B54-4526-A387-309801CF94E2}"/>
                </a:ext>
              </a:extLst>
            </p:cNvPr>
            <p:cNvSpPr/>
            <p:nvPr/>
          </p:nvSpPr>
          <p:spPr>
            <a:xfrm>
              <a:off x="11618915" y="1531711"/>
              <a:ext cx="634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3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3 f13 1"/>
                <a:gd name="f17" fmla="*/ 1 f12 1"/>
                <a:gd name="f18" fmla="*/ 6 f13 1"/>
                <a:gd name="f19" fmla="*/ 0 1 f12"/>
                <a:gd name="f20" fmla="*/ f7 1 f12"/>
                <a:gd name="f21" fmla="*/ f14 1 f2"/>
                <a:gd name="f22" fmla="*/ f16 1 6"/>
                <a:gd name="f23" fmla="*/ f18 1 6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6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5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igura a mano libera 33">
              <a:extLst>
                <a:ext uri="{FF2B5EF4-FFF2-40B4-BE49-F238E27FC236}">
                  <a16:creationId xmlns:a16="http://schemas.microsoft.com/office/drawing/2014/main" id="{19D70470-5636-4010-B7C9-00376D20FCE1}"/>
                </a:ext>
              </a:extLst>
            </p:cNvPr>
            <p:cNvSpPr/>
            <p:nvPr/>
          </p:nvSpPr>
          <p:spPr>
            <a:xfrm>
              <a:off x="11598277" y="1531711"/>
              <a:ext cx="2857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"/>
                <a:gd name="f8" fmla="val 25"/>
                <a:gd name="f9" fmla="val 15"/>
                <a:gd name="f10" fmla="val 1"/>
                <a:gd name="f11" fmla="val 8"/>
                <a:gd name="f12" fmla="val 2"/>
                <a:gd name="f13" fmla="val 11"/>
                <a:gd name="f14" fmla="val 22"/>
                <a:gd name="f15" fmla="val 29"/>
                <a:gd name="f16" fmla="val 27"/>
                <a:gd name="f17" fmla="+- 0 0 -90"/>
                <a:gd name="f18" fmla="*/ f3 1 31"/>
                <a:gd name="f19" fmla="*/ f4 1 3"/>
                <a:gd name="f20" fmla="+- f7 0 f5"/>
                <a:gd name="f21" fmla="+- f6 0 f5"/>
                <a:gd name="f22" fmla="*/ f17 f0 1"/>
                <a:gd name="f23" fmla="*/ f20 1 3"/>
                <a:gd name="f24" fmla="*/ f21 1 31"/>
                <a:gd name="f25" fmla="*/ 25 f21 1"/>
                <a:gd name="f26" fmla="*/ 0 f20 1"/>
                <a:gd name="f27" fmla="*/ 0 f21 1"/>
                <a:gd name="f28" fmla="*/ 3 f20 1"/>
                <a:gd name="f29" fmla="*/ 31 f21 1"/>
                <a:gd name="f30" fmla="*/ 2 f20 1"/>
                <a:gd name="f31" fmla="*/ f22 1 f2"/>
                <a:gd name="f32" fmla="*/ f25 1 31"/>
                <a:gd name="f33" fmla="*/ f26 1 3"/>
                <a:gd name="f34" fmla="*/ f27 1 31"/>
                <a:gd name="f35" fmla="*/ f28 1 3"/>
                <a:gd name="f36" fmla="*/ f29 1 31"/>
                <a:gd name="f37" fmla="*/ f30 1 3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31" h="3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2"/>
                    <a:pt x="f5" y="f7"/>
                  </a:cubicBezTo>
                  <a:cubicBezTo>
                    <a:pt x="f13" y="f7"/>
                    <a:pt x="f14" y="f12"/>
                    <a:pt x="f6" y="f12"/>
                  </a:cubicBezTo>
                  <a:cubicBezTo>
                    <a:pt x="f15" y="f10"/>
                    <a:pt x="f1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igura a mano libera 34">
              <a:extLst>
                <a:ext uri="{FF2B5EF4-FFF2-40B4-BE49-F238E27FC236}">
                  <a16:creationId xmlns:a16="http://schemas.microsoft.com/office/drawing/2014/main" id="{2613C665-D21D-4D9B-9844-ACA7EC597B81}"/>
                </a:ext>
              </a:extLst>
            </p:cNvPr>
            <p:cNvSpPr/>
            <p:nvPr/>
          </p:nvSpPr>
          <p:spPr>
            <a:xfrm>
              <a:off x="11137904" y="1534171"/>
              <a:ext cx="188915" cy="23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"/>
                <a:gd name="f7" fmla="val 27"/>
                <a:gd name="f8" fmla="val 60"/>
                <a:gd name="f9" fmla="val 63"/>
                <a:gd name="f10" fmla="val 23"/>
                <a:gd name="f11" fmla="val 113"/>
                <a:gd name="f12" fmla="val 19"/>
                <a:gd name="f13" fmla="val 156"/>
                <a:gd name="f14" fmla="val 24"/>
                <a:gd name="f15" fmla="val 21"/>
                <a:gd name="f16" fmla="val 171"/>
                <a:gd name="f17" fmla="val 7"/>
                <a:gd name="f18" fmla="val 134"/>
                <a:gd name="f19" fmla="val 133"/>
                <a:gd name="f20" fmla="val 2"/>
                <a:gd name="f21" fmla="val 3"/>
                <a:gd name="f22" fmla="val 89"/>
                <a:gd name="f23" fmla="val 6"/>
                <a:gd name="f24" fmla="val 104"/>
                <a:gd name="f25" fmla="val 8"/>
                <a:gd name="f26" fmla="val 186"/>
                <a:gd name="f27" fmla="val 11"/>
                <a:gd name="f28" fmla="val 149"/>
                <a:gd name="f29" fmla="val 14"/>
                <a:gd name="f30" fmla="val 91"/>
                <a:gd name="f31" fmla="val 16"/>
                <a:gd name="f32" fmla="val 102"/>
                <a:gd name="f33" fmla="val 13"/>
                <a:gd name="f34" fmla="val 74"/>
                <a:gd name="f35" fmla="val 97"/>
                <a:gd name="f36" fmla="val 18"/>
                <a:gd name="f37" fmla="val 25"/>
                <a:gd name="f38" fmla="val 64"/>
                <a:gd name="f39" fmla="val 46"/>
                <a:gd name="f40" fmla="val 26"/>
                <a:gd name="f41" fmla="+- 0 0 -90"/>
                <a:gd name="f42" fmla="*/ f3 1 198"/>
                <a:gd name="f43" fmla="*/ f4 1 27"/>
                <a:gd name="f44" fmla="+- f7 0 f5"/>
                <a:gd name="f45" fmla="+- f6 0 f5"/>
                <a:gd name="f46" fmla="*/ f41 f0 1"/>
                <a:gd name="f47" fmla="*/ f45 1 198"/>
                <a:gd name="f48" fmla="*/ f44 1 27"/>
                <a:gd name="f49" fmla="*/ 60 f45 1"/>
                <a:gd name="f50" fmla="*/ 27 f44 1"/>
                <a:gd name="f51" fmla="*/ 156 f45 1"/>
                <a:gd name="f52" fmla="*/ 24 f44 1"/>
                <a:gd name="f53" fmla="*/ 134 f45 1"/>
                <a:gd name="f54" fmla="*/ 0 f44 1"/>
                <a:gd name="f55" fmla="*/ 89 f45 1"/>
                <a:gd name="f56" fmla="*/ 6 f44 1"/>
                <a:gd name="f57" fmla="*/ 149 f45 1"/>
                <a:gd name="f58" fmla="*/ 14 f44 1"/>
                <a:gd name="f59" fmla="*/ 74 f45 1"/>
                <a:gd name="f60" fmla="*/ 11 f44 1"/>
                <a:gd name="f61" fmla="*/ 13 f45 1"/>
                <a:gd name="f62" fmla="*/ 25 f44 1"/>
                <a:gd name="f63" fmla="*/ 63 f45 1"/>
                <a:gd name="f64" fmla="*/ 23 f44 1"/>
                <a:gd name="f65" fmla="*/ f46 1 f2"/>
                <a:gd name="f66" fmla="*/ f49 1 198"/>
                <a:gd name="f67" fmla="*/ f50 1 27"/>
                <a:gd name="f68" fmla="*/ f51 1 198"/>
                <a:gd name="f69" fmla="*/ f52 1 27"/>
                <a:gd name="f70" fmla="*/ f53 1 198"/>
                <a:gd name="f71" fmla="*/ f54 1 27"/>
                <a:gd name="f72" fmla="*/ f55 1 198"/>
                <a:gd name="f73" fmla="*/ f56 1 27"/>
                <a:gd name="f74" fmla="*/ f57 1 198"/>
                <a:gd name="f75" fmla="*/ f58 1 27"/>
                <a:gd name="f76" fmla="*/ f59 1 198"/>
                <a:gd name="f77" fmla="*/ f60 1 27"/>
                <a:gd name="f78" fmla="*/ f61 1 198"/>
                <a:gd name="f79" fmla="*/ f62 1 27"/>
                <a:gd name="f80" fmla="*/ f63 1 198"/>
                <a:gd name="f81" fmla="*/ f64 1 27"/>
                <a:gd name="f82" fmla="*/ 0 1 f47"/>
                <a:gd name="f83" fmla="*/ f6 1 f47"/>
                <a:gd name="f84" fmla="*/ 0 1 f48"/>
                <a:gd name="f85" fmla="*/ f7 1 f48"/>
                <a:gd name="f86" fmla="+- f65 0 f1"/>
                <a:gd name="f87" fmla="*/ f66 1 f47"/>
                <a:gd name="f88" fmla="*/ f67 1 f48"/>
                <a:gd name="f89" fmla="*/ f68 1 f47"/>
                <a:gd name="f90" fmla="*/ f69 1 f48"/>
                <a:gd name="f91" fmla="*/ f70 1 f47"/>
                <a:gd name="f92" fmla="*/ f71 1 f48"/>
                <a:gd name="f93" fmla="*/ f72 1 f47"/>
                <a:gd name="f94" fmla="*/ f73 1 f48"/>
                <a:gd name="f95" fmla="*/ f74 1 f47"/>
                <a:gd name="f96" fmla="*/ f75 1 f48"/>
                <a:gd name="f97" fmla="*/ f76 1 f47"/>
                <a:gd name="f98" fmla="*/ f77 1 f48"/>
                <a:gd name="f99" fmla="*/ f78 1 f47"/>
                <a:gd name="f100" fmla="*/ f79 1 f48"/>
                <a:gd name="f101" fmla="*/ f80 1 f47"/>
                <a:gd name="f102" fmla="*/ f81 1 f48"/>
                <a:gd name="f103" fmla="*/ f82 f42 1"/>
                <a:gd name="f104" fmla="*/ f83 f42 1"/>
                <a:gd name="f105" fmla="*/ f85 f43 1"/>
                <a:gd name="f106" fmla="*/ f84 f43 1"/>
                <a:gd name="f107" fmla="*/ f87 f42 1"/>
                <a:gd name="f108" fmla="*/ f88 f43 1"/>
                <a:gd name="f109" fmla="*/ f89 f42 1"/>
                <a:gd name="f110" fmla="*/ f90 f43 1"/>
                <a:gd name="f111" fmla="*/ f91 f42 1"/>
                <a:gd name="f112" fmla="*/ f92 f43 1"/>
                <a:gd name="f113" fmla="*/ f93 f42 1"/>
                <a:gd name="f114" fmla="*/ f94 f43 1"/>
                <a:gd name="f115" fmla="*/ f95 f42 1"/>
                <a:gd name="f116" fmla="*/ f96 f43 1"/>
                <a:gd name="f117" fmla="*/ f97 f42 1"/>
                <a:gd name="f118" fmla="*/ f98 f43 1"/>
                <a:gd name="f119" fmla="*/ f99 f42 1"/>
                <a:gd name="f120" fmla="*/ f100 f43 1"/>
                <a:gd name="f121" fmla="*/ f101 f42 1"/>
                <a:gd name="f122" fmla="*/ f102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07" y="f108"/>
                </a:cxn>
                <a:cxn ang="f86">
                  <a:pos x="f107" y="f108"/>
                </a:cxn>
                <a:cxn ang="f86">
                  <a:pos x="f109" y="f110"/>
                </a:cxn>
                <a:cxn ang="f86">
                  <a:pos x="f111" y="f112"/>
                </a:cxn>
                <a:cxn ang="f86">
                  <a:pos x="f113" y="f114"/>
                </a:cxn>
                <a:cxn ang="f86">
                  <a:pos x="f115" y="f116"/>
                </a:cxn>
                <a:cxn ang="f86">
                  <a:pos x="f117" y="f118"/>
                </a:cxn>
                <a:cxn ang="f86">
                  <a:pos x="f119" y="f120"/>
                </a:cxn>
                <a:cxn ang="f86">
                  <a:pos x="f121" y="f122"/>
                </a:cxn>
                <a:cxn ang="f86">
                  <a:pos x="f107" y="f108"/>
                </a:cxn>
              </a:cxnLst>
              <a:rect l="f103" t="f106" r="f104" b="f105"/>
              <a:pathLst>
                <a:path w="198" h="27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16" y="f17"/>
                    <a:pt x="f18" y="f5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27"/>
                  </a:cubicBezTo>
                  <a:cubicBezTo>
                    <a:pt x="f35" y="f31"/>
                    <a:pt x="f5" y="f36"/>
                    <a:pt x="f33" y="f37"/>
                  </a:cubicBezTo>
                  <a:lnTo>
                    <a:pt x="f9" y="f10"/>
                  </a:lnTo>
                  <a:cubicBezTo>
                    <a:pt x="f38" y="f14"/>
                    <a:pt x="f39" y="f4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igura a mano libera 35">
              <a:extLst>
                <a:ext uri="{FF2B5EF4-FFF2-40B4-BE49-F238E27FC236}">
                  <a16:creationId xmlns:a16="http://schemas.microsoft.com/office/drawing/2014/main" id="{C76BA331-F9D9-4E5F-B9B7-04E55A295D43}"/>
                </a:ext>
              </a:extLst>
            </p:cNvPr>
            <p:cNvSpPr/>
            <p:nvPr/>
          </p:nvSpPr>
          <p:spPr>
            <a:xfrm>
              <a:off x="11266486" y="1529242"/>
              <a:ext cx="9525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6"/>
                <a:gd name="f8" fmla="val 82"/>
                <a:gd name="f9" fmla="val 79"/>
                <a:gd name="f10" fmla="val 5"/>
                <a:gd name="f11" fmla="val 65"/>
                <a:gd name="f12" fmla="val 4"/>
                <a:gd name="f13" fmla="val 38"/>
                <a:gd name="f14" fmla="val 8"/>
                <a:gd name="f15" fmla="val 2"/>
                <a:gd name="f16" fmla="val 88"/>
                <a:gd name="f17" fmla="+- 0 0 -90"/>
                <a:gd name="f18" fmla="*/ f3 1 100"/>
                <a:gd name="f19" fmla="*/ f4 1 6"/>
                <a:gd name="f20" fmla="+- f7 0 f5"/>
                <a:gd name="f21" fmla="+- f6 0 f5"/>
                <a:gd name="f22" fmla="*/ f17 f0 1"/>
                <a:gd name="f23" fmla="*/ f20 1 6"/>
                <a:gd name="f24" fmla="*/ f21 1 100"/>
                <a:gd name="f25" fmla="*/ 82 f21 1"/>
                <a:gd name="f26" fmla="*/ 6 f20 1"/>
                <a:gd name="f27" fmla="*/ 100 f21 1"/>
                <a:gd name="f28" fmla="*/ 38 f21 1"/>
                <a:gd name="f29" fmla="*/ 0 f20 1"/>
                <a:gd name="f30" fmla="*/ 0 f21 1"/>
                <a:gd name="f31" fmla="*/ 5 f20 1"/>
                <a:gd name="f32" fmla="*/ 88 f21 1"/>
                <a:gd name="f33" fmla="*/ f22 1 f2"/>
                <a:gd name="f34" fmla="*/ f25 1 100"/>
                <a:gd name="f35" fmla="*/ f26 1 6"/>
                <a:gd name="f36" fmla="*/ f27 1 100"/>
                <a:gd name="f37" fmla="*/ f28 1 100"/>
                <a:gd name="f38" fmla="*/ f29 1 6"/>
                <a:gd name="f39" fmla="*/ f30 1 100"/>
                <a:gd name="f40" fmla="*/ f31 1 6"/>
                <a:gd name="f41" fmla="*/ f32 1 100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4"/>
                <a:gd name="f51" fmla="*/ f38 1 f23"/>
                <a:gd name="f52" fmla="*/ f39 1 f24"/>
                <a:gd name="f53" fmla="*/ f40 1 f23"/>
                <a:gd name="f54" fmla="*/ f41 1 f24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0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0"/>
                </a:cxn>
                <a:cxn ang="f46">
                  <a:pos x="f59" y="f60"/>
                </a:cxn>
              </a:cxnLst>
              <a:rect l="f55" t="f58" r="f56" b="f57"/>
              <a:pathLst>
                <a:path w="100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5" y="f12"/>
                    <a:pt x="f5" y="f10"/>
                  </a:cubicBezTo>
                  <a:lnTo>
                    <a:pt x="f16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igura a mano libera 36">
              <a:extLst>
                <a:ext uri="{FF2B5EF4-FFF2-40B4-BE49-F238E27FC236}">
                  <a16:creationId xmlns:a16="http://schemas.microsoft.com/office/drawing/2014/main" id="{6BC1AC19-8929-4D99-9BCF-515FCC937062}"/>
                </a:ext>
              </a:extLst>
            </p:cNvPr>
            <p:cNvSpPr/>
            <p:nvPr/>
          </p:nvSpPr>
          <p:spPr>
            <a:xfrm>
              <a:off x="11361740" y="1531711"/>
              <a:ext cx="134938" cy="123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14"/>
                <a:gd name="f8" fmla="val 80"/>
                <a:gd name="f9" fmla="val 3"/>
                <a:gd name="f10" fmla="val 66"/>
                <a:gd name="f11" fmla="val 7"/>
                <a:gd name="f12" fmla="val 23"/>
                <a:gd name="f13" fmla="val 9"/>
                <a:gd name="f14" fmla="val 49"/>
                <a:gd name="f15" fmla="val 102"/>
                <a:gd name="f16" fmla="val 86"/>
                <a:gd name="f17" fmla="val 10"/>
                <a:gd name="f18" fmla="val 118"/>
                <a:gd name="f19" fmla="val 8"/>
                <a:gd name="f20" fmla="val 33"/>
                <a:gd name="f21" fmla="val 6"/>
                <a:gd name="f22" fmla="val 81"/>
                <a:gd name="f23" fmla="val 97"/>
                <a:gd name="f24" fmla="val 112"/>
                <a:gd name="f25" fmla="val 2"/>
                <a:gd name="f26" fmla="val 127"/>
                <a:gd name="f27" fmla="val 111"/>
                <a:gd name="f28" fmla="val 1"/>
                <a:gd name="f29" fmla="val 83"/>
                <a:gd name="f30" fmla="val 85"/>
                <a:gd name="f31" fmla="val 89"/>
                <a:gd name="f32" fmla="val 90"/>
                <a:gd name="f33" fmla="val 84"/>
                <a:gd name="f34" fmla="val 82"/>
                <a:gd name="f35" fmla="val 56"/>
                <a:gd name="f36" fmla="val 76"/>
                <a:gd name="f37" fmla="val 18"/>
                <a:gd name="f38" fmla="val 40"/>
                <a:gd name="f39" fmla="+- 0 0 -90"/>
                <a:gd name="f40" fmla="*/ f3 1 142"/>
                <a:gd name="f41" fmla="*/ f4 1 14"/>
                <a:gd name="f42" fmla="+- f7 0 f5"/>
                <a:gd name="f43" fmla="+- f6 0 f5"/>
                <a:gd name="f44" fmla="*/ f39 f0 1"/>
                <a:gd name="f45" fmla="*/ f43 1 142"/>
                <a:gd name="f46" fmla="*/ f42 1 14"/>
                <a:gd name="f47" fmla="*/ 80 f43 1"/>
                <a:gd name="f48" fmla="*/ 3 f42 1"/>
                <a:gd name="f49" fmla="*/ 49 f43 1"/>
                <a:gd name="f50" fmla="*/ 14 f42 1"/>
                <a:gd name="f51" fmla="*/ 118 f43 1"/>
                <a:gd name="f52" fmla="*/ 8 f42 1"/>
                <a:gd name="f53" fmla="*/ 81 f43 1"/>
                <a:gd name="f54" fmla="*/ 127 f43 1"/>
                <a:gd name="f55" fmla="*/ 2 f42 1"/>
                <a:gd name="f56" fmla="*/ 83 f43 1"/>
                <a:gd name="f57" fmla="*/ 0 f42 1"/>
                <a:gd name="f58" fmla="*/ 85 f43 1"/>
                <a:gd name="f59" fmla="*/ 1 f42 1"/>
                <a:gd name="f60" fmla="*/ 86 f43 1"/>
                <a:gd name="f61" fmla="*/ 84 f43 1"/>
                <a:gd name="f62" fmla="*/ 0 f43 1"/>
                <a:gd name="f63" fmla="*/ f44 1 f2"/>
                <a:gd name="f64" fmla="*/ f47 1 142"/>
                <a:gd name="f65" fmla="*/ f48 1 14"/>
                <a:gd name="f66" fmla="*/ f49 1 142"/>
                <a:gd name="f67" fmla="*/ f50 1 14"/>
                <a:gd name="f68" fmla="*/ f51 1 142"/>
                <a:gd name="f69" fmla="*/ f52 1 14"/>
                <a:gd name="f70" fmla="*/ f53 1 142"/>
                <a:gd name="f71" fmla="*/ f54 1 142"/>
                <a:gd name="f72" fmla="*/ f55 1 14"/>
                <a:gd name="f73" fmla="*/ f56 1 142"/>
                <a:gd name="f74" fmla="*/ f57 1 14"/>
                <a:gd name="f75" fmla="*/ f58 1 142"/>
                <a:gd name="f76" fmla="*/ f59 1 14"/>
                <a:gd name="f77" fmla="*/ f60 1 142"/>
                <a:gd name="f78" fmla="*/ f61 1 142"/>
                <a:gd name="f79" fmla="*/ f62 1 142"/>
                <a:gd name="f80" fmla="*/ 0 1 f45"/>
                <a:gd name="f81" fmla="*/ f6 1 f45"/>
                <a:gd name="f82" fmla="*/ 0 1 f46"/>
                <a:gd name="f83" fmla="*/ f7 1 f46"/>
                <a:gd name="f84" fmla="+- f63 0 f1"/>
                <a:gd name="f85" fmla="*/ f64 1 f45"/>
                <a:gd name="f86" fmla="*/ f65 1 f46"/>
                <a:gd name="f87" fmla="*/ f66 1 f45"/>
                <a:gd name="f88" fmla="*/ f67 1 f46"/>
                <a:gd name="f89" fmla="*/ f68 1 f45"/>
                <a:gd name="f90" fmla="*/ f69 1 f46"/>
                <a:gd name="f91" fmla="*/ f70 1 f45"/>
                <a:gd name="f92" fmla="*/ f71 1 f45"/>
                <a:gd name="f93" fmla="*/ f72 1 f46"/>
                <a:gd name="f94" fmla="*/ f73 1 f45"/>
                <a:gd name="f95" fmla="*/ f74 1 f46"/>
                <a:gd name="f96" fmla="*/ f75 1 f45"/>
                <a:gd name="f97" fmla="*/ f76 1 f46"/>
                <a:gd name="f98" fmla="*/ f77 1 f45"/>
                <a:gd name="f99" fmla="*/ f78 1 f45"/>
                <a:gd name="f100" fmla="*/ f79 1 f45"/>
                <a:gd name="f101" fmla="*/ f80 f40 1"/>
                <a:gd name="f102" fmla="*/ f81 f40 1"/>
                <a:gd name="f103" fmla="*/ f83 f41 1"/>
                <a:gd name="f104" fmla="*/ f82 f41 1"/>
                <a:gd name="f105" fmla="*/ f85 f40 1"/>
                <a:gd name="f106" fmla="*/ f86 f41 1"/>
                <a:gd name="f107" fmla="*/ f87 f40 1"/>
                <a:gd name="f108" fmla="*/ f88 f41 1"/>
                <a:gd name="f109" fmla="*/ f89 f40 1"/>
                <a:gd name="f110" fmla="*/ f90 f41 1"/>
                <a:gd name="f111" fmla="*/ f91 f40 1"/>
                <a:gd name="f112" fmla="*/ f92 f40 1"/>
                <a:gd name="f113" fmla="*/ f93 f41 1"/>
                <a:gd name="f114" fmla="*/ f94 f40 1"/>
                <a:gd name="f115" fmla="*/ f95 f41 1"/>
                <a:gd name="f116" fmla="*/ f96 f40 1"/>
                <a:gd name="f117" fmla="*/ f97 f41 1"/>
                <a:gd name="f118" fmla="*/ f98 f40 1"/>
                <a:gd name="f119" fmla="*/ f99 f40 1"/>
                <a:gd name="f120" fmla="*/ f10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5" y="f106"/>
                </a:cxn>
                <a:cxn ang="f84">
                  <a:pos x="f105" y="f106"/>
                </a:cxn>
                <a:cxn ang="f84">
                  <a:pos x="f107" y="f108"/>
                </a:cxn>
                <a:cxn ang="f84">
                  <a:pos x="f109" y="f110"/>
                </a:cxn>
                <a:cxn ang="f84">
                  <a:pos x="f111" y="f106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8" y="f117"/>
                </a:cxn>
                <a:cxn ang="f84">
                  <a:pos x="f119" y="f117"/>
                </a:cxn>
                <a:cxn ang="f84">
                  <a:pos x="f105" y="f106"/>
                </a:cxn>
                <a:cxn ang="f84">
                  <a:pos x="f119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20" y="f106"/>
                </a:cxn>
                <a:cxn ang="f84">
                  <a:pos x="f105" y="f106"/>
                </a:cxn>
              </a:cxnLst>
              <a:rect l="f101" t="f104" r="f102" b="f103"/>
              <a:pathLst>
                <a:path w="142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7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20" y="f13"/>
                    <a:pt x="f6" y="f21"/>
                    <a:pt x="f22" y="f9"/>
                  </a:cubicBezTo>
                  <a:cubicBezTo>
                    <a:pt x="f23" y="f9"/>
                    <a:pt x="f24" y="f25"/>
                    <a:pt x="f26" y="f25"/>
                  </a:cubicBezTo>
                  <a:cubicBezTo>
                    <a:pt x="f27" y="f25"/>
                    <a:pt x="f23" y="f28"/>
                    <a:pt x="f29" y="f5"/>
                  </a:cubicBezTo>
                  <a:lnTo>
                    <a:pt x="f30" y="f28"/>
                  </a:lnTo>
                  <a:lnTo>
                    <a:pt x="f30" y="f28"/>
                  </a:lnTo>
                  <a:cubicBezTo>
                    <a:pt x="f30" y="f28"/>
                    <a:pt x="f30" y="f28"/>
                    <a:pt x="f30" y="f28"/>
                  </a:cubicBezTo>
                  <a:cubicBezTo>
                    <a:pt x="f31" y="f28"/>
                    <a:pt x="f32" y="f28"/>
                    <a:pt x="f16" y="f28"/>
                  </a:cubicBezTo>
                  <a:lnTo>
                    <a:pt x="f33" y="f28"/>
                  </a:lnTo>
                  <a:cubicBezTo>
                    <a:pt x="f29" y="f25"/>
                    <a:pt x="f34" y="f25"/>
                    <a:pt x="f8" y="f9"/>
                  </a:cubicBezTo>
                  <a:cubicBezTo>
                    <a:pt x="f35" y="f25"/>
                    <a:pt x="f36" y="f25"/>
                    <a:pt x="f33" y="f28"/>
                  </a:cubicBezTo>
                  <a:cubicBezTo>
                    <a:pt x="f33" y="f28"/>
                    <a:pt x="f30" y="f28"/>
                    <a:pt x="f30" y="f28"/>
                  </a:cubicBezTo>
                  <a:lnTo>
                    <a:pt x="f30" y="f28"/>
                  </a:lnTo>
                  <a:lnTo>
                    <a:pt x="f5" y="f9"/>
                  </a:lnTo>
                  <a:cubicBezTo>
                    <a:pt x="f37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igura a mano libera 37">
              <a:extLst>
                <a:ext uri="{FF2B5EF4-FFF2-40B4-BE49-F238E27FC236}">
                  <a16:creationId xmlns:a16="http://schemas.microsoft.com/office/drawing/2014/main" id="{EC4C77CB-3F7C-4BF3-BB77-745AA770DDFA}"/>
                </a:ext>
              </a:extLst>
            </p:cNvPr>
            <p:cNvSpPr/>
            <p:nvPr/>
          </p:nvSpPr>
          <p:spPr>
            <a:xfrm>
              <a:off x="11834814" y="1552632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"/>
                <a:gd name="f8" fmla="val 8"/>
                <a:gd name="f9" fmla="val 2"/>
                <a:gd name="f10" fmla="+- 0 0 -90"/>
                <a:gd name="f11" fmla="*/ f3 1 11"/>
                <a:gd name="f12" fmla="*/ f4 1 1"/>
                <a:gd name="f13" fmla="+- f7 0 f5"/>
                <a:gd name="f14" fmla="+- f6 0 f5"/>
                <a:gd name="f15" fmla="*/ f10 f0 1"/>
                <a:gd name="f16" fmla="*/ f14 1 11"/>
                <a:gd name="f17" fmla="*/ 11 f14 1"/>
                <a:gd name="f18" fmla="*/ 1 f13 1"/>
                <a:gd name="f19" fmla="*/ 8 f14 1"/>
                <a:gd name="f20" fmla="*/ 0 f13 1"/>
                <a:gd name="f21" fmla="*/ 0 1 f13"/>
                <a:gd name="f22" fmla="*/ f7 1 f13"/>
                <a:gd name="f23" fmla="*/ f15 1 f2"/>
                <a:gd name="f24" fmla="*/ f17 1 11"/>
                <a:gd name="f25" fmla="*/ f19 1 1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1" h="1">
                  <a:moveTo>
                    <a:pt x="f6" y="f7"/>
                  </a:moveTo>
                  <a:lnTo>
                    <a:pt x="f6" y="f7"/>
                  </a:lnTo>
                  <a:cubicBezTo>
                    <a:pt x="f8" y="f7"/>
                    <a:pt x="f8" y="f7"/>
                    <a:pt x="f8" y="f5"/>
                  </a:cubicBezTo>
                  <a:cubicBezTo>
                    <a:pt x="f9" y="f7"/>
                    <a:pt x="f5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igura a mano libera 38">
              <a:extLst>
                <a:ext uri="{FF2B5EF4-FFF2-40B4-BE49-F238E27FC236}">
                  <a16:creationId xmlns:a16="http://schemas.microsoft.com/office/drawing/2014/main" id="{82B9833B-9135-4273-BB93-2AFB01B3B931}"/>
                </a:ext>
              </a:extLst>
            </p:cNvPr>
            <p:cNvSpPr/>
            <p:nvPr/>
          </p:nvSpPr>
          <p:spPr>
            <a:xfrm>
              <a:off x="11764963" y="1542784"/>
              <a:ext cx="117472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12"/>
                <a:gd name="f8" fmla="val 48"/>
                <a:gd name="f9" fmla="val 11"/>
                <a:gd name="f10" fmla="val 54"/>
                <a:gd name="f11" fmla="val 10"/>
                <a:gd name="f12" fmla="val 59"/>
                <a:gd name="f13" fmla="val 8"/>
                <a:gd name="f14" fmla="val 79"/>
                <a:gd name="f15" fmla="val 9"/>
                <a:gd name="f16" fmla="val 96"/>
                <a:gd name="f17" fmla="val 80"/>
                <a:gd name="f18" fmla="val 92"/>
                <a:gd name="f19" fmla="val 84"/>
                <a:gd name="f20" fmla="val 7"/>
                <a:gd name="f21" fmla="val 78"/>
                <a:gd name="f22" fmla="val 44"/>
                <a:gd name="f23" fmla="val 6"/>
                <a:gd name="f24" fmla="val 1"/>
                <a:gd name="f25" fmla="val 16"/>
                <a:gd name="f26" fmla="val 4"/>
                <a:gd name="f27" fmla="val 25"/>
                <a:gd name="f28" fmla="+- 0 0 -90"/>
                <a:gd name="f29" fmla="*/ f3 1 122"/>
                <a:gd name="f30" fmla="*/ f4 1 12"/>
                <a:gd name="f31" fmla="+- f7 0 f5"/>
                <a:gd name="f32" fmla="+- f6 0 f5"/>
                <a:gd name="f33" fmla="*/ f28 f0 1"/>
                <a:gd name="f34" fmla="*/ f32 1 122"/>
                <a:gd name="f35" fmla="*/ f31 1 12"/>
                <a:gd name="f36" fmla="*/ 48 f32 1"/>
                <a:gd name="f37" fmla="*/ 11 f31 1"/>
                <a:gd name="f38" fmla="*/ 79 f32 1"/>
                <a:gd name="f39" fmla="*/ 9 f31 1"/>
                <a:gd name="f40" fmla="*/ 80 f32 1"/>
                <a:gd name="f41" fmla="*/ 12 f31 1"/>
                <a:gd name="f42" fmla="*/ 84 f32 1"/>
                <a:gd name="f43" fmla="*/ 7 f31 1"/>
                <a:gd name="f44" fmla="*/ 78 f32 1"/>
                <a:gd name="f45" fmla="*/ 8 f31 1"/>
                <a:gd name="f46" fmla="*/ 6 f32 1"/>
                <a:gd name="f47" fmla="*/ 0 f31 1"/>
                <a:gd name="f48" fmla="*/ f33 1 f2"/>
                <a:gd name="f49" fmla="*/ f36 1 122"/>
                <a:gd name="f50" fmla="*/ f37 1 12"/>
                <a:gd name="f51" fmla="*/ f38 1 122"/>
                <a:gd name="f52" fmla="*/ f39 1 12"/>
                <a:gd name="f53" fmla="*/ f40 1 122"/>
                <a:gd name="f54" fmla="*/ f41 1 12"/>
                <a:gd name="f55" fmla="*/ f42 1 122"/>
                <a:gd name="f56" fmla="*/ f43 1 12"/>
                <a:gd name="f57" fmla="*/ f44 1 122"/>
                <a:gd name="f58" fmla="*/ f45 1 12"/>
                <a:gd name="f59" fmla="*/ f46 1 122"/>
                <a:gd name="f60" fmla="*/ f47 1 12"/>
                <a:gd name="f61" fmla="*/ 0 1 f34"/>
                <a:gd name="f62" fmla="*/ f6 1 f34"/>
                <a:gd name="f63" fmla="*/ 0 1 f35"/>
                <a:gd name="f64" fmla="*/ f7 1 f35"/>
                <a:gd name="f65" fmla="+- f48 0 f1"/>
                <a:gd name="f66" fmla="*/ f49 1 f34"/>
                <a:gd name="f67" fmla="*/ f50 1 f35"/>
                <a:gd name="f68" fmla="*/ f51 1 f34"/>
                <a:gd name="f69" fmla="*/ f52 1 f35"/>
                <a:gd name="f70" fmla="*/ f53 1 f34"/>
                <a:gd name="f71" fmla="*/ f54 1 f35"/>
                <a:gd name="f72" fmla="*/ f55 1 f34"/>
                <a:gd name="f73" fmla="*/ f56 1 f35"/>
                <a:gd name="f74" fmla="*/ f57 1 f34"/>
                <a:gd name="f75" fmla="*/ f58 1 f35"/>
                <a:gd name="f76" fmla="*/ f59 1 f34"/>
                <a:gd name="f77" fmla="*/ f60 1 f35"/>
                <a:gd name="f78" fmla="*/ f61 f29 1"/>
                <a:gd name="f79" fmla="*/ f62 f29 1"/>
                <a:gd name="f80" fmla="*/ f64 f30 1"/>
                <a:gd name="f81" fmla="*/ f63 f30 1"/>
                <a:gd name="f82" fmla="*/ f66 f29 1"/>
                <a:gd name="f83" fmla="*/ f67 f30 1"/>
                <a:gd name="f84" fmla="*/ f68 f29 1"/>
                <a:gd name="f85" fmla="*/ f69 f30 1"/>
                <a:gd name="f86" fmla="*/ f70 f29 1"/>
                <a:gd name="f87" fmla="*/ f71 f30 1"/>
                <a:gd name="f88" fmla="*/ f72 f29 1"/>
                <a:gd name="f89" fmla="*/ f73 f30 1"/>
                <a:gd name="f90" fmla="*/ f74 f29 1"/>
                <a:gd name="f91" fmla="*/ f75 f30 1"/>
                <a:gd name="f92" fmla="*/ f76 f29 1"/>
                <a:gd name="f93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82" y="f83"/>
                </a:cxn>
                <a:cxn ang="f65">
                  <a:pos x="f82" y="f83"/>
                </a:cxn>
                <a:cxn ang="f65">
                  <a:pos x="f84" y="f85"/>
                </a:cxn>
                <a:cxn ang="f65">
                  <a:pos x="f86" y="f87"/>
                </a:cxn>
                <a:cxn ang="f65">
                  <a:pos x="f88" y="f89"/>
                </a:cxn>
                <a:cxn ang="f65">
                  <a:pos x="f90" y="f91"/>
                </a:cxn>
                <a:cxn ang="f65">
                  <a:pos x="f92" y="f93"/>
                </a:cxn>
                <a:cxn ang="f65">
                  <a:pos x="f82" y="f83"/>
                </a:cxn>
              </a:cxnLst>
              <a:rect l="f78" t="f81" r="f79" b="f80"/>
              <a:pathLst>
                <a:path w="122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1"/>
                    <a:pt x="f14" y="f9"/>
                    <a:pt x="f17" y="f7"/>
                  </a:cubicBezTo>
                  <a:cubicBezTo>
                    <a:pt x="f18" y="f9"/>
                    <a:pt x="f6" y="f15"/>
                    <a:pt x="f19" y="f20"/>
                  </a:cubicBezTo>
                  <a:lnTo>
                    <a:pt x="f21" y="f13"/>
                  </a:lnTo>
                  <a:cubicBezTo>
                    <a:pt x="f22" y="f23"/>
                    <a:pt x="f5" y="f24"/>
                    <a:pt x="f23" y="f5"/>
                  </a:cubicBezTo>
                  <a:cubicBezTo>
                    <a:pt x="f25" y="f26"/>
                    <a:pt x="f27" y="f20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igura a mano libera 39">
              <a:extLst>
                <a:ext uri="{FF2B5EF4-FFF2-40B4-BE49-F238E27FC236}">
                  <a16:creationId xmlns:a16="http://schemas.microsoft.com/office/drawing/2014/main" id="{2428C84C-B848-4E40-BD23-0632CE77ECA2}"/>
                </a:ext>
              </a:extLst>
            </p:cNvPr>
            <p:cNvSpPr/>
            <p:nvPr/>
          </p:nvSpPr>
          <p:spPr>
            <a:xfrm>
              <a:off x="11555409" y="1544019"/>
              <a:ext cx="69851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6"/>
                <a:gd name="f8" fmla="val 70"/>
                <a:gd name="f9" fmla="val 2"/>
                <a:gd name="f10" fmla="val 36"/>
                <a:gd name="f11" fmla="val 34"/>
                <a:gd name="f12" fmla="val 4"/>
                <a:gd name="f13" fmla="val 65"/>
                <a:gd name="f14" fmla="+- 0 0 -90"/>
                <a:gd name="f15" fmla="*/ f3 1 74"/>
                <a:gd name="f16" fmla="*/ f4 1 6"/>
                <a:gd name="f17" fmla="+- f7 0 f5"/>
                <a:gd name="f18" fmla="+- f6 0 f5"/>
                <a:gd name="f19" fmla="*/ f14 f0 1"/>
                <a:gd name="f20" fmla="*/ f17 1 6"/>
                <a:gd name="f21" fmla="*/ f18 1 74"/>
                <a:gd name="f22" fmla="*/ 70 f18 1"/>
                <a:gd name="f23" fmla="*/ 0 f17 1"/>
                <a:gd name="f24" fmla="*/ 0 f18 1"/>
                <a:gd name="f25" fmla="*/ 2 f17 1"/>
                <a:gd name="f26" fmla="*/ 36 f18 1"/>
                <a:gd name="f27" fmla="*/ 6 f17 1"/>
                <a:gd name="f28" fmla="*/ 34 f18 1"/>
                <a:gd name="f29" fmla="*/ 4 f17 1"/>
                <a:gd name="f30" fmla="*/ f19 1 f2"/>
                <a:gd name="f31" fmla="*/ f22 1 74"/>
                <a:gd name="f32" fmla="*/ f23 1 6"/>
                <a:gd name="f33" fmla="*/ f24 1 74"/>
                <a:gd name="f34" fmla="*/ f25 1 6"/>
                <a:gd name="f35" fmla="*/ f26 1 74"/>
                <a:gd name="f36" fmla="*/ f27 1 6"/>
                <a:gd name="f37" fmla="*/ f28 1 74"/>
                <a:gd name="f38" fmla="*/ f29 1 6"/>
                <a:gd name="f39" fmla="*/ 0 1 f21"/>
                <a:gd name="f40" fmla="*/ f6 1 f21"/>
                <a:gd name="f41" fmla="*/ 0 1 f20"/>
                <a:gd name="f42" fmla="*/ f7 1 f20"/>
                <a:gd name="f43" fmla="+- f30 0 f1"/>
                <a:gd name="f44" fmla="*/ f31 1 f21"/>
                <a:gd name="f45" fmla="*/ f32 1 f20"/>
                <a:gd name="f46" fmla="*/ f33 1 f21"/>
                <a:gd name="f47" fmla="*/ f34 1 f20"/>
                <a:gd name="f48" fmla="*/ f35 1 f21"/>
                <a:gd name="f49" fmla="*/ f36 1 f20"/>
                <a:gd name="f50" fmla="*/ f37 1 f21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61"/>
                </a:cxn>
                <a:cxn ang="f43">
                  <a:pos x="f62" y="f63"/>
                </a:cxn>
                <a:cxn ang="f43">
                  <a:pos x="f56" y="f57"/>
                </a:cxn>
              </a:cxnLst>
              <a:rect l="f52" t="f55" r="f53" b="f54"/>
              <a:pathLst>
                <a:path w="74" h="6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11" y="f12"/>
                  </a:lnTo>
                  <a:cubicBezTo>
                    <a:pt x="f6" y="f12"/>
                    <a:pt x="f13" y="f9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igura a mano libera 40">
              <a:extLst>
                <a:ext uri="{FF2B5EF4-FFF2-40B4-BE49-F238E27FC236}">
                  <a16:creationId xmlns:a16="http://schemas.microsoft.com/office/drawing/2014/main" id="{C51F5607-7A5F-4C34-981A-EAB179069EE2}"/>
                </a:ext>
              </a:extLst>
            </p:cNvPr>
            <p:cNvSpPr/>
            <p:nvPr/>
          </p:nvSpPr>
          <p:spPr>
            <a:xfrm>
              <a:off x="11223629" y="1528017"/>
              <a:ext cx="38103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7"/>
                <a:gd name="f8" fmla="val 31"/>
                <a:gd name="f9" fmla="val 5"/>
                <a:gd name="f10" fmla="+- 0 0 -90"/>
                <a:gd name="f11" fmla="*/ f3 1 40"/>
                <a:gd name="f12" fmla="*/ f4 1 7"/>
                <a:gd name="f13" fmla="+- f7 0 f5"/>
                <a:gd name="f14" fmla="+- f6 0 f5"/>
                <a:gd name="f15" fmla="*/ f10 f0 1"/>
                <a:gd name="f16" fmla="*/ f14 1 40"/>
                <a:gd name="f17" fmla="*/ f13 1 7"/>
                <a:gd name="f18" fmla="*/ 31 f14 1"/>
                <a:gd name="f19" fmla="*/ 5 f13 1"/>
                <a:gd name="f20" fmla="*/ 40 f14 1"/>
                <a:gd name="f21" fmla="*/ 0 f13 1"/>
                <a:gd name="f22" fmla="*/ 0 f14 1"/>
                <a:gd name="f23" fmla="*/ 7 f13 1"/>
                <a:gd name="f24" fmla="*/ f15 1 f2"/>
                <a:gd name="f25" fmla="*/ f18 1 40"/>
                <a:gd name="f26" fmla="*/ f19 1 7"/>
                <a:gd name="f27" fmla="*/ f20 1 40"/>
                <a:gd name="f28" fmla="*/ f21 1 7"/>
                <a:gd name="f29" fmla="*/ f22 1 40"/>
                <a:gd name="f30" fmla="*/ f23 1 7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6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0" h="7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igura a mano libera 41">
              <a:extLst>
                <a:ext uri="{FF2B5EF4-FFF2-40B4-BE49-F238E27FC236}">
                  <a16:creationId xmlns:a16="http://schemas.microsoft.com/office/drawing/2014/main" id="{F2769886-0C64-4EC4-9AD2-C702BFFBAB07}"/>
                </a:ext>
              </a:extLst>
            </p:cNvPr>
            <p:cNvSpPr/>
            <p:nvPr/>
          </p:nvSpPr>
          <p:spPr>
            <a:xfrm>
              <a:off x="11145841" y="1529242"/>
              <a:ext cx="22229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4"/>
                <a:gd name="f8" fmla="val 21"/>
                <a:gd name="f9" fmla="val 3"/>
                <a:gd name="f10" fmla="+- 0 0 -90"/>
                <a:gd name="f11" fmla="*/ f3 1 24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4"/>
                <a:gd name="f18" fmla="*/ 21 f14 1"/>
                <a:gd name="f19" fmla="*/ 4 f13 1"/>
                <a:gd name="f20" fmla="*/ 24 f14 1"/>
                <a:gd name="f21" fmla="*/ 0 f13 1"/>
                <a:gd name="f22" fmla="*/ 0 f14 1"/>
                <a:gd name="f23" fmla="*/ 3 f13 1"/>
                <a:gd name="f24" fmla="*/ f15 1 f2"/>
                <a:gd name="f25" fmla="*/ f18 1 24"/>
                <a:gd name="f26" fmla="*/ f19 1 4"/>
                <a:gd name="f27" fmla="*/ f20 1 24"/>
                <a:gd name="f28" fmla="*/ f21 1 4"/>
                <a:gd name="f29" fmla="*/ f22 1 24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4" h="4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9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igura a mano libera 42">
              <a:extLst>
                <a:ext uri="{FF2B5EF4-FFF2-40B4-BE49-F238E27FC236}">
                  <a16:creationId xmlns:a16="http://schemas.microsoft.com/office/drawing/2014/main" id="{193AD32E-276C-4999-92AE-923DE7FAF5CD}"/>
                </a:ext>
              </a:extLst>
            </p:cNvPr>
            <p:cNvSpPr/>
            <p:nvPr/>
          </p:nvSpPr>
          <p:spPr>
            <a:xfrm>
              <a:off x="6197602" y="1566175"/>
              <a:ext cx="2063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0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igura a mano libera 43">
              <a:extLst>
                <a:ext uri="{FF2B5EF4-FFF2-40B4-BE49-F238E27FC236}">
                  <a16:creationId xmlns:a16="http://schemas.microsoft.com/office/drawing/2014/main" id="{0FAC129B-F138-49BE-A5D2-055C059D06D7}"/>
                </a:ext>
              </a:extLst>
            </p:cNvPr>
            <p:cNvSpPr/>
            <p:nvPr/>
          </p:nvSpPr>
          <p:spPr>
            <a:xfrm>
              <a:off x="6356351" y="1564940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2"/>
                <a:gd name="f8" fmla="val 6"/>
                <a:gd name="f9" fmla="val 3"/>
                <a:gd name="f10" fmla="val 1"/>
                <a:gd name="f11" fmla="+- 0 0 -90"/>
                <a:gd name="f12" fmla="*/ f3 1 1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0"/>
                <a:gd name="f19" fmla="*/ 6 f15 1"/>
                <a:gd name="f20" fmla="*/ 2 f14 1"/>
                <a:gd name="f21" fmla="*/ 10 f15 1"/>
                <a:gd name="f22" fmla="*/ 0 f14 1"/>
                <a:gd name="f23" fmla="*/ f16 1 f2"/>
                <a:gd name="f24" fmla="*/ f19 1 10"/>
                <a:gd name="f25" fmla="*/ f20 1 2"/>
                <a:gd name="f26" fmla="*/ f21 1 1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0" h="2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cubicBezTo>
                    <a:pt x="f9" y="f10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igura a mano libera 44">
              <a:extLst>
                <a:ext uri="{FF2B5EF4-FFF2-40B4-BE49-F238E27FC236}">
                  <a16:creationId xmlns:a16="http://schemas.microsoft.com/office/drawing/2014/main" id="{FB242C39-16D1-445D-BE71-F731501F0C79}"/>
                </a:ext>
              </a:extLst>
            </p:cNvPr>
            <p:cNvSpPr/>
            <p:nvPr/>
          </p:nvSpPr>
          <p:spPr>
            <a:xfrm>
              <a:off x="8950320" y="1521863"/>
              <a:ext cx="61914" cy="73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9"/>
                <a:gd name="f8" fmla="val 34"/>
                <a:gd name="f9" fmla="val 5"/>
                <a:gd name="f10" fmla="val 4"/>
                <a:gd name="f11" fmla="val 13"/>
                <a:gd name="f12" fmla="val 8"/>
                <a:gd name="f13" fmla="val 35"/>
                <a:gd name="f14" fmla="val 7"/>
                <a:gd name="f15" fmla="val 51"/>
                <a:gd name="f16" fmla="+- 0 0 -90"/>
                <a:gd name="f17" fmla="*/ f3 1 65"/>
                <a:gd name="f18" fmla="*/ f4 1 9"/>
                <a:gd name="f19" fmla="+- f7 0 f5"/>
                <a:gd name="f20" fmla="+- f6 0 f5"/>
                <a:gd name="f21" fmla="*/ f16 f0 1"/>
                <a:gd name="f22" fmla="*/ f20 1 65"/>
                <a:gd name="f23" fmla="*/ f19 1 9"/>
                <a:gd name="f24" fmla="*/ 65 f20 1"/>
                <a:gd name="f25" fmla="*/ 9 f19 1"/>
                <a:gd name="f26" fmla="*/ 4 f20 1"/>
                <a:gd name="f27" fmla="*/ 4 f19 1"/>
                <a:gd name="f28" fmla="*/ 13 f20 1"/>
                <a:gd name="f29" fmla="*/ 8 f19 1"/>
                <a:gd name="f30" fmla="*/ f21 1 f2"/>
                <a:gd name="f31" fmla="*/ f24 1 65"/>
                <a:gd name="f32" fmla="*/ f25 1 9"/>
                <a:gd name="f33" fmla="*/ f26 1 65"/>
                <a:gd name="f34" fmla="*/ f27 1 9"/>
                <a:gd name="f35" fmla="*/ f28 1 65"/>
                <a:gd name="f36" fmla="*/ f29 1 9"/>
                <a:gd name="f37" fmla="*/ 0 1 f22"/>
                <a:gd name="f38" fmla="*/ f6 1 f22"/>
                <a:gd name="f39" fmla="*/ 0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9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5" y="f5"/>
                    <a:pt x="f10" y="f10"/>
                  </a:cubicBezTo>
                  <a:lnTo>
                    <a:pt x="f11" y="f12"/>
                  </a:lnTo>
                  <a:cubicBezTo>
                    <a:pt x="f13" y="f14"/>
                    <a:pt x="f15" y="f12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igura a mano libera 45">
              <a:extLst>
                <a:ext uri="{FF2B5EF4-FFF2-40B4-BE49-F238E27FC236}">
                  <a16:creationId xmlns:a16="http://schemas.microsoft.com/office/drawing/2014/main" id="{B0AE75B2-7E85-474C-A236-E6B9A351CE65}"/>
                </a:ext>
              </a:extLst>
            </p:cNvPr>
            <p:cNvSpPr/>
            <p:nvPr/>
          </p:nvSpPr>
          <p:spPr>
            <a:xfrm>
              <a:off x="7537454" y="1546479"/>
              <a:ext cx="2857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4"/>
                <a:gd name="f8" fmla="val 3"/>
                <a:gd name="f9" fmla="val 9"/>
                <a:gd name="f10" fmla="+- 0 0 -90"/>
                <a:gd name="f11" fmla="*/ f3 1 2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9"/>
                <a:gd name="f18" fmla="*/ 0 f14 1"/>
                <a:gd name="f19" fmla="*/ 3 f13 1"/>
                <a:gd name="f20" fmla="*/ 9 f14 1"/>
                <a:gd name="f21" fmla="*/ 4 f13 1"/>
                <a:gd name="f22" fmla="*/ 29 f14 1"/>
                <a:gd name="f23" fmla="*/ 0 f13 1"/>
                <a:gd name="f24" fmla="*/ f15 1 f2"/>
                <a:gd name="f25" fmla="*/ f18 1 29"/>
                <a:gd name="f26" fmla="*/ f19 1 4"/>
                <a:gd name="f27" fmla="*/ f20 1 29"/>
                <a:gd name="f28" fmla="*/ f21 1 4"/>
                <a:gd name="f29" fmla="*/ f22 1 2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9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igura a mano libera 46">
              <a:extLst>
                <a:ext uri="{FF2B5EF4-FFF2-40B4-BE49-F238E27FC236}">
                  <a16:creationId xmlns:a16="http://schemas.microsoft.com/office/drawing/2014/main" id="{9CF0880C-8FAA-4447-80F2-205F2EC35D6D}"/>
                </a:ext>
              </a:extLst>
            </p:cNvPr>
            <p:cNvSpPr/>
            <p:nvPr/>
          </p:nvSpPr>
          <p:spPr>
            <a:xfrm>
              <a:off x="7478713" y="1562481"/>
              <a:ext cx="3810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"/>
                <a:gd name="f8" fmla="val 9"/>
                <a:gd name="f9" fmla="val 1"/>
                <a:gd name="f10" fmla="val 22"/>
                <a:gd name="f11" fmla="val 2"/>
                <a:gd name="f12" fmla="+- 0 0 -90"/>
                <a:gd name="f13" fmla="*/ f3 1 40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40"/>
                <a:gd name="f20" fmla="*/ 40 f16 1"/>
                <a:gd name="f21" fmla="*/ 3 f15 1"/>
                <a:gd name="f22" fmla="*/ 0 f16 1"/>
                <a:gd name="f23" fmla="*/ 0 f15 1"/>
                <a:gd name="f24" fmla="*/ f17 1 f2"/>
                <a:gd name="f25" fmla="*/ f20 1 40"/>
                <a:gd name="f26" fmla="*/ f21 1 3"/>
                <a:gd name="f27" fmla="*/ f22 1 40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40" h="3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cubicBezTo>
                    <a:pt x="f8" y="f9"/>
                    <a:pt x="f10" y="f11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igura a mano libera 47">
              <a:extLst>
                <a:ext uri="{FF2B5EF4-FFF2-40B4-BE49-F238E27FC236}">
                  <a16:creationId xmlns:a16="http://schemas.microsoft.com/office/drawing/2014/main" id="{C5677054-7915-4C7A-BF9C-DB086854DF1B}"/>
                </a:ext>
              </a:extLst>
            </p:cNvPr>
            <p:cNvSpPr/>
            <p:nvPr/>
          </p:nvSpPr>
          <p:spPr>
            <a:xfrm>
              <a:off x="5410203" y="1568634"/>
              <a:ext cx="36511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5"/>
                <a:gd name="f8" fmla="val 24"/>
                <a:gd name="f9" fmla="val 21"/>
                <a:gd name="f10" fmla="val 3"/>
                <a:gd name="f11" fmla="+- 0 0 -90"/>
                <a:gd name="f12" fmla="*/ f3 1 38"/>
                <a:gd name="f13" fmla="*/ f4 1 5"/>
                <a:gd name="f14" fmla="+- f7 0 f5"/>
                <a:gd name="f15" fmla="+- f6 0 f5"/>
                <a:gd name="f16" fmla="*/ f11 f0 1"/>
                <a:gd name="f17" fmla="*/ f14 1 5"/>
                <a:gd name="f18" fmla="*/ f15 1 38"/>
                <a:gd name="f19" fmla="*/ 24 f15 1"/>
                <a:gd name="f20" fmla="*/ 0 f14 1"/>
                <a:gd name="f21" fmla="*/ 0 f15 1"/>
                <a:gd name="f22" fmla="*/ 5 f14 1"/>
                <a:gd name="f23" fmla="*/ f16 1 f2"/>
                <a:gd name="f24" fmla="*/ f19 1 38"/>
                <a:gd name="f25" fmla="*/ f20 1 5"/>
                <a:gd name="f26" fmla="*/ f21 1 38"/>
                <a:gd name="f27" fmla="*/ f22 1 5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8" h="5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6" y="f7"/>
                    <a:pt x="f9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igura a mano libera 48">
              <a:extLst>
                <a:ext uri="{FF2B5EF4-FFF2-40B4-BE49-F238E27FC236}">
                  <a16:creationId xmlns:a16="http://schemas.microsoft.com/office/drawing/2014/main" id="{962C4129-7AC7-4579-BCF8-60C1D21A8163}"/>
                </a:ext>
              </a:extLst>
            </p:cNvPr>
            <p:cNvSpPr/>
            <p:nvPr/>
          </p:nvSpPr>
          <p:spPr>
            <a:xfrm>
              <a:off x="10206039" y="1530477"/>
              <a:ext cx="6191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3"/>
                <a:gd name="f9" fmla="val 39"/>
                <a:gd name="f10" fmla="val 1"/>
                <a:gd name="f11" fmla="val 18"/>
                <a:gd name="f12" fmla="val 32"/>
                <a:gd name="f13" fmla="val 2"/>
                <a:gd name="f14" fmla="val 57"/>
                <a:gd name="f15" fmla="+- 0 0 -90"/>
                <a:gd name="f16" fmla="*/ f3 1 6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65"/>
                <a:gd name="f23" fmla="*/ 65 f19 1"/>
                <a:gd name="f24" fmla="*/ 3 f18 1"/>
                <a:gd name="f25" fmla="*/ 0 f19 1"/>
                <a:gd name="f26" fmla="*/ 0 f18 1"/>
                <a:gd name="f27" fmla="*/ f20 1 f2"/>
                <a:gd name="f28" fmla="*/ f23 1 65"/>
                <a:gd name="f29" fmla="*/ f24 1 6"/>
                <a:gd name="f30" fmla="*/ f25 1 65"/>
                <a:gd name="f31" fmla="*/ f26 1 6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65" h="6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5"/>
                    <a:pt x="f5" y="f5"/>
                  </a:cubicBezTo>
                  <a:cubicBezTo>
                    <a:pt x="f12" y="f13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igura a mano libera 49">
              <a:extLst>
                <a:ext uri="{FF2B5EF4-FFF2-40B4-BE49-F238E27FC236}">
                  <a16:creationId xmlns:a16="http://schemas.microsoft.com/office/drawing/2014/main" id="{066E4ACE-A9DB-4BF7-B14A-C0F49C20EFA8}"/>
                </a:ext>
              </a:extLst>
            </p:cNvPr>
            <p:cNvSpPr/>
            <p:nvPr/>
          </p:nvSpPr>
          <p:spPr>
            <a:xfrm>
              <a:off x="6257925" y="1525557"/>
              <a:ext cx="1904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"/>
                <a:gd name="f8" fmla="val 18"/>
                <a:gd name="f9" fmla="val 5"/>
                <a:gd name="f10" fmla="val 1"/>
                <a:gd name="f11" fmla="val 13"/>
                <a:gd name="f12" fmla="+- 0 0 -90"/>
                <a:gd name="f13" fmla="*/ f3 1 2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1"/>
                <a:gd name="f20" fmla="*/ 18 f16 1"/>
                <a:gd name="f21" fmla="*/ 0 f15 1"/>
                <a:gd name="f22" fmla="*/ 0 f16 1"/>
                <a:gd name="f23" fmla="*/ 2 f15 1"/>
                <a:gd name="f24" fmla="*/ f17 1 f2"/>
                <a:gd name="f25" fmla="*/ f20 1 21"/>
                <a:gd name="f26" fmla="*/ f21 1 2"/>
                <a:gd name="f27" fmla="*/ f22 1 21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1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5" y="f7"/>
                  </a:cubicBezTo>
                  <a:cubicBezTo>
                    <a:pt x="f11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igura a mano libera 50">
              <a:extLst>
                <a:ext uri="{FF2B5EF4-FFF2-40B4-BE49-F238E27FC236}">
                  <a16:creationId xmlns:a16="http://schemas.microsoft.com/office/drawing/2014/main" id="{0D3FB1D8-894E-4D85-9BF6-709A1B670758}"/>
                </a:ext>
              </a:extLst>
            </p:cNvPr>
            <p:cNvSpPr/>
            <p:nvPr/>
          </p:nvSpPr>
          <p:spPr>
            <a:xfrm>
              <a:off x="10134596" y="1528017"/>
              <a:ext cx="71432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3"/>
                <a:gd name="f9" fmla="val 13"/>
                <a:gd name="f10" fmla="val 32"/>
                <a:gd name="f11" fmla="val 52"/>
                <a:gd name="f12" fmla="val 2"/>
                <a:gd name="f13" fmla="val 1"/>
                <a:gd name="f14" fmla="val 25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0 f19 1"/>
                <a:gd name="f24" fmla="*/ 3 f18 1"/>
                <a:gd name="f25" fmla="*/ 13 f19 1"/>
                <a:gd name="f26" fmla="*/ 4 f18 1"/>
                <a:gd name="f27" fmla="*/ 75 f19 1"/>
                <a:gd name="f28" fmla="*/ f20 1 f2"/>
                <a:gd name="f29" fmla="*/ f23 1 75"/>
                <a:gd name="f30" fmla="*/ f24 1 4"/>
                <a:gd name="f31" fmla="*/ f25 1 75"/>
                <a:gd name="f32" fmla="*/ f26 1 4"/>
                <a:gd name="f33" fmla="*/ f27 1 75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75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8"/>
                  </a:cubicBezTo>
                  <a:cubicBezTo>
                    <a:pt x="f11" y="f13"/>
                    <a:pt x="f14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igura a mano libera 51">
              <a:extLst>
                <a:ext uri="{FF2B5EF4-FFF2-40B4-BE49-F238E27FC236}">
                  <a16:creationId xmlns:a16="http://schemas.microsoft.com/office/drawing/2014/main" id="{0A501EF0-992C-4EFB-AA5C-7224F2BCC104}"/>
                </a:ext>
              </a:extLst>
            </p:cNvPr>
            <p:cNvSpPr/>
            <p:nvPr/>
          </p:nvSpPr>
          <p:spPr>
            <a:xfrm>
              <a:off x="2582859" y="1560021"/>
              <a:ext cx="793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3"/>
                <a:gd name="f9" fmla="+- 0 0 -90"/>
                <a:gd name="f10" fmla="*/ f3 1 8"/>
                <a:gd name="f11" fmla="*/ f4 1 1"/>
                <a:gd name="f12" fmla="+- f7 0 f5"/>
                <a:gd name="f13" fmla="+- f6 0 f5"/>
                <a:gd name="f14" fmla="*/ f9 f0 1"/>
                <a:gd name="f15" fmla="*/ f13 1 8"/>
                <a:gd name="f16" fmla="*/ 8 f13 1"/>
                <a:gd name="f17" fmla="*/ 1 f12 1"/>
                <a:gd name="f18" fmla="*/ 1 f13 1"/>
                <a:gd name="f19" fmla="*/ 0 f12 1"/>
                <a:gd name="f20" fmla="*/ 0 1 f12"/>
                <a:gd name="f21" fmla="*/ f7 1 f12"/>
                <a:gd name="f22" fmla="*/ f14 1 f2"/>
                <a:gd name="f23" fmla="*/ f16 1 8"/>
                <a:gd name="f24" fmla="*/ f18 1 8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lnTo>
                    <a:pt x="f7" y="f5"/>
                  </a:lnTo>
                  <a:cubicBezTo>
                    <a:pt x="f5" y="f7"/>
                    <a:pt x="f8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igura a mano libera 52">
              <a:extLst>
                <a:ext uri="{FF2B5EF4-FFF2-40B4-BE49-F238E27FC236}">
                  <a16:creationId xmlns:a16="http://schemas.microsoft.com/office/drawing/2014/main" id="{1A6C8DED-FE2A-4A4B-A041-4B773F1DAAC8}"/>
                </a:ext>
              </a:extLst>
            </p:cNvPr>
            <p:cNvSpPr/>
            <p:nvPr/>
          </p:nvSpPr>
          <p:spPr>
            <a:xfrm>
              <a:off x="1762121" y="1521863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9"/>
                <a:gd name="f9" fmla="val 23"/>
                <a:gd name="f10" fmla="val 29"/>
                <a:gd name="f11" fmla="val 19"/>
                <a:gd name="f12" fmla="+- 0 0 -90"/>
                <a:gd name="f13" fmla="*/ f3 1 36"/>
                <a:gd name="f14" fmla="*/ f4 1 1"/>
                <a:gd name="f15" fmla="+- f7 0 f5"/>
                <a:gd name="f16" fmla="+- f6 0 f5"/>
                <a:gd name="f17" fmla="*/ f12 f0 1"/>
                <a:gd name="f18" fmla="*/ f16 1 36"/>
                <a:gd name="f19" fmla="*/ 0 f16 1"/>
                <a:gd name="f20" fmla="*/ 1 f15 1"/>
                <a:gd name="f21" fmla="*/ 36 f16 1"/>
                <a:gd name="f22" fmla="*/ 0 1 f15"/>
                <a:gd name="f23" fmla="*/ f7 1 f15"/>
                <a:gd name="f24" fmla="*/ f17 1 f2"/>
                <a:gd name="f25" fmla="*/ f19 1 36"/>
                <a:gd name="f26" fmla="*/ f21 1 36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6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7"/>
                  </a:cubicBezTo>
                  <a:cubicBezTo>
                    <a:pt x="f10" y="f5"/>
                    <a:pt x="f11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igura a mano libera 53">
              <a:extLst>
                <a:ext uri="{FF2B5EF4-FFF2-40B4-BE49-F238E27FC236}">
                  <a16:creationId xmlns:a16="http://schemas.microsoft.com/office/drawing/2014/main" id="{EABD9881-2EA2-4F30-ABC0-FD7ACC83F9E3}"/>
                </a:ext>
              </a:extLst>
            </p:cNvPr>
            <p:cNvSpPr/>
            <p:nvPr/>
          </p:nvSpPr>
          <p:spPr>
            <a:xfrm>
              <a:off x="10812459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3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0 1 f12"/>
                <a:gd name="f19" fmla="*/ f7 1 f12"/>
                <a:gd name="f20" fmla="*/ f14 1 f2"/>
                <a:gd name="f21" fmla="*/ f16 1 20"/>
                <a:gd name="f22" fmla="*/ f17 1 f12"/>
                <a:gd name="f23" fmla="*/ 0 1 f15"/>
                <a:gd name="f24" fmla="*/ f6 1 f15"/>
                <a:gd name="f25" fmla="*/ f19 f11 1"/>
                <a:gd name="f26" fmla="*/ f18 f11 1"/>
                <a:gd name="f27" fmla="+- f20 0 f1"/>
                <a:gd name="f28" fmla="*/ f21 1 f15"/>
                <a:gd name="f29" fmla="*/ f23 f10 1"/>
                <a:gd name="f30" fmla="*/ f24 f10 1"/>
                <a:gd name="f31" fmla="*/ f22 f11 1"/>
                <a:gd name="f32" fmla="*/ f28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2" y="f31"/>
                </a:cxn>
                <a:cxn ang="f27">
                  <a:pos x="f32" y="f31"/>
                </a:cxn>
                <a:cxn ang="f27">
                  <a:pos x="f32" y="f31"/>
                </a:cxn>
              </a:cxnLst>
              <a:rect l="f29" t="f26" r="f30" b="f25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igura a mano libera 54">
              <a:extLst>
                <a:ext uri="{FF2B5EF4-FFF2-40B4-BE49-F238E27FC236}">
                  <a16:creationId xmlns:a16="http://schemas.microsoft.com/office/drawing/2014/main" id="{F218BD65-AF17-4094-BB5C-32A97D71AE31}"/>
                </a:ext>
              </a:extLst>
            </p:cNvPr>
            <p:cNvSpPr/>
            <p:nvPr/>
          </p:nvSpPr>
          <p:spPr>
            <a:xfrm>
              <a:off x="10896603" y="1545244"/>
              <a:ext cx="793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3"/>
                <a:gd name="f8" fmla="val 4"/>
                <a:gd name="f9" fmla="val 1"/>
                <a:gd name="f10" fmla="val 2"/>
                <a:gd name="f11" fmla="+- 0 0 -90"/>
                <a:gd name="f12" fmla="*/ f3 1 8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8"/>
                <a:gd name="f19" fmla="*/ 8 f15 1"/>
                <a:gd name="f20" fmla="*/ 0 f14 1"/>
                <a:gd name="f21" fmla="*/ 0 f15 1"/>
                <a:gd name="f22" fmla="*/ 3 f14 1"/>
                <a:gd name="f23" fmla="*/ f16 1 f2"/>
                <a:gd name="f24" fmla="*/ f19 1 8"/>
                <a:gd name="f25" fmla="*/ f20 1 3"/>
                <a:gd name="f26" fmla="*/ f21 1 8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8" h="3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9" y="f10"/>
                    <a:pt x="f5" y="f7"/>
                  </a:cubicBezTo>
                  <a:cubicBezTo>
                    <a:pt x="f10" y="f10"/>
                    <a:pt x="f8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igura a mano libera 55">
              <a:extLst>
                <a:ext uri="{FF2B5EF4-FFF2-40B4-BE49-F238E27FC236}">
                  <a16:creationId xmlns:a16="http://schemas.microsoft.com/office/drawing/2014/main" id="{A27A36C0-C309-4726-B242-D1FC80ADE05D}"/>
                </a:ext>
              </a:extLst>
            </p:cNvPr>
            <p:cNvSpPr/>
            <p:nvPr/>
          </p:nvSpPr>
          <p:spPr>
            <a:xfrm>
              <a:off x="9947272" y="1553867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1 f13 1"/>
                <a:gd name="f17" fmla="*/ 0 f12 1"/>
                <a:gd name="f18" fmla="*/ 0 f13 1"/>
                <a:gd name="f19" fmla="*/ 0 1 f12"/>
                <a:gd name="f20" fmla="*/ f7 1 f12"/>
                <a:gd name="f21" fmla="*/ f14 1 f2"/>
                <a:gd name="f22" fmla="*/ f16 1 5"/>
                <a:gd name="f23" fmla="*/ f18 1 5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5" h="1">
                  <a:moveTo>
                    <a:pt x="f7" y="f5"/>
                  </a:moveTo>
                  <a:lnTo>
                    <a:pt x="f7" y="f5"/>
                  </a:lnTo>
                  <a:lnTo>
                    <a:pt x="f5" y="f5"/>
                  </a:lnTo>
                  <a:cubicBezTo>
                    <a:pt x="f6" y="f7"/>
                    <a:pt x="f8" y="f5"/>
                    <a:pt x="f7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igura a mano libera 56">
              <a:extLst>
                <a:ext uri="{FF2B5EF4-FFF2-40B4-BE49-F238E27FC236}">
                  <a16:creationId xmlns:a16="http://schemas.microsoft.com/office/drawing/2014/main" id="{1715AD65-8290-49FF-97EE-FFF1E8CEDA19}"/>
                </a:ext>
              </a:extLst>
            </p:cNvPr>
            <p:cNvSpPr/>
            <p:nvPr/>
          </p:nvSpPr>
          <p:spPr>
            <a:xfrm>
              <a:off x="10817223" y="1531711"/>
              <a:ext cx="2381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"/>
                <a:gd name="f8" fmla="val 18"/>
                <a:gd name="f9" fmla="val 10"/>
                <a:gd name="f10" fmla="val 5"/>
                <a:gd name="f11" fmla="val 12"/>
                <a:gd name="f12" fmla="+- 0 0 -90"/>
                <a:gd name="f13" fmla="*/ f3 1 25"/>
                <a:gd name="f14" fmla="*/ f4 1 1"/>
                <a:gd name="f15" fmla="+- f7 0 f5"/>
                <a:gd name="f16" fmla="+- f6 0 f5"/>
                <a:gd name="f17" fmla="*/ f12 f0 1"/>
                <a:gd name="f18" fmla="*/ f16 1 25"/>
                <a:gd name="f19" fmla="*/ 25 f16 1"/>
                <a:gd name="f20" fmla="*/ 1 f15 1"/>
                <a:gd name="f21" fmla="*/ 0 f16 1"/>
                <a:gd name="f22" fmla="*/ 0 f15 1"/>
                <a:gd name="f23" fmla="*/ 0 1 f15"/>
                <a:gd name="f24" fmla="*/ f7 1 f15"/>
                <a:gd name="f25" fmla="*/ f17 1 f2"/>
                <a:gd name="f26" fmla="*/ f19 1 25"/>
                <a:gd name="f27" fmla="*/ f21 1 25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25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10" y="f5"/>
                    <a:pt x="f11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igura a mano libera 57">
              <a:extLst>
                <a:ext uri="{FF2B5EF4-FFF2-40B4-BE49-F238E27FC236}">
                  <a16:creationId xmlns:a16="http://schemas.microsoft.com/office/drawing/2014/main" id="{2D13537C-097B-4095-86FA-28013C9A4CAC}"/>
                </a:ext>
              </a:extLst>
            </p:cNvPr>
            <p:cNvSpPr/>
            <p:nvPr/>
          </p:nvSpPr>
          <p:spPr>
            <a:xfrm>
              <a:off x="10836270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18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18 f13 1"/>
                <a:gd name="f19" fmla="*/ 0 1 f12"/>
                <a:gd name="f20" fmla="*/ f7 1 f12"/>
                <a:gd name="f21" fmla="*/ f14 1 f2"/>
                <a:gd name="f22" fmla="*/ f16 1 20"/>
                <a:gd name="f23" fmla="*/ f18 1 20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igura a mano libera 58">
              <a:extLst>
                <a:ext uri="{FF2B5EF4-FFF2-40B4-BE49-F238E27FC236}">
                  <a16:creationId xmlns:a16="http://schemas.microsoft.com/office/drawing/2014/main" id="{B0880998-7DD5-4A2A-BA46-975D29514BB7}"/>
                </a:ext>
              </a:extLst>
            </p:cNvPr>
            <p:cNvSpPr/>
            <p:nvPr/>
          </p:nvSpPr>
          <p:spPr>
            <a:xfrm>
              <a:off x="10787067" y="1530477"/>
              <a:ext cx="3016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"/>
                <a:gd name="f8" fmla="val 11"/>
                <a:gd name="f9" fmla="val 21"/>
                <a:gd name="f10" fmla="val 28"/>
                <a:gd name="f11" fmla="val 26"/>
                <a:gd name="f12" fmla="val 27"/>
                <a:gd name="f13" fmla="+- 0 0 -90"/>
                <a:gd name="f14" fmla="*/ f3 1 31"/>
                <a:gd name="f15" fmla="*/ f4 1 1"/>
                <a:gd name="f16" fmla="+- f7 0 f5"/>
                <a:gd name="f17" fmla="+- f6 0 f5"/>
                <a:gd name="f18" fmla="*/ f13 f0 1"/>
                <a:gd name="f19" fmla="*/ f17 1 31"/>
                <a:gd name="f20" fmla="*/ 0 f17 1"/>
                <a:gd name="f21" fmla="*/ 0 f16 1"/>
                <a:gd name="f22" fmla="*/ 31 f17 1"/>
                <a:gd name="f23" fmla="*/ 1 f16 1"/>
                <a:gd name="f24" fmla="*/ 27 f17 1"/>
                <a:gd name="f25" fmla="*/ 0 1 f16"/>
                <a:gd name="f26" fmla="*/ f7 1 f16"/>
                <a:gd name="f27" fmla="*/ f18 1 f2"/>
                <a:gd name="f28" fmla="*/ f20 1 31"/>
                <a:gd name="f29" fmla="*/ f22 1 31"/>
                <a:gd name="f30" fmla="*/ f24 1 31"/>
                <a:gd name="f31" fmla="*/ f21 1 f16"/>
                <a:gd name="f32" fmla="*/ f23 1 f16"/>
                <a:gd name="f33" fmla="*/ 0 1 f19"/>
                <a:gd name="f34" fmla="*/ f6 1 f19"/>
                <a:gd name="f35" fmla="*/ f26 f15 1"/>
                <a:gd name="f36" fmla="*/ f25 f15 1"/>
                <a:gd name="f37" fmla="+- f27 0 f1"/>
                <a:gd name="f38" fmla="*/ f28 1 f19"/>
                <a:gd name="f39" fmla="*/ f29 1 f19"/>
                <a:gd name="f40" fmla="*/ f30 1 f19"/>
                <a:gd name="f41" fmla="*/ f33 f14 1"/>
                <a:gd name="f42" fmla="*/ f34 f14 1"/>
                <a:gd name="f43" fmla="*/ f31 f15 1"/>
                <a:gd name="f44" fmla="*/ f32 f15 1"/>
                <a:gd name="f45" fmla="*/ f38 f14 1"/>
                <a:gd name="f46" fmla="*/ f39 f14 1"/>
                <a:gd name="f47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5" y="f43"/>
                </a:cxn>
                <a:cxn ang="f37">
                  <a:pos x="f45" y="f43"/>
                </a:cxn>
                <a:cxn ang="f37">
                  <a:pos x="f46" y="f44"/>
                </a:cxn>
                <a:cxn ang="f37">
                  <a:pos x="f47" y="f43"/>
                </a:cxn>
                <a:cxn ang="f37">
                  <a:pos x="f45" y="f43"/>
                </a:cxn>
              </a:cxnLst>
              <a:rect l="f41" t="f36" r="f42" b="f35"/>
              <a:pathLst>
                <a:path w="31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5"/>
                    <a:pt x="f6" y="f7"/>
                  </a:cubicBezTo>
                  <a:cubicBezTo>
                    <a:pt x="f10" y="f5"/>
                    <a:pt x="f11" y="f5"/>
                    <a:pt x="f12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igura a mano libera 59">
              <a:extLst>
                <a:ext uri="{FF2B5EF4-FFF2-40B4-BE49-F238E27FC236}">
                  <a16:creationId xmlns:a16="http://schemas.microsoft.com/office/drawing/2014/main" id="{AB846AC7-5C86-47E7-BF82-0E4FABA173E8}"/>
                </a:ext>
              </a:extLst>
            </p:cNvPr>
            <p:cNvSpPr/>
            <p:nvPr/>
          </p:nvSpPr>
          <p:spPr>
            <a:xfrm>
              <a:off x="4092570" y="1552632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"/>
                <a:gd name="f8" fmla="val 19"/>
                <a:gd name="f9" fmla="val 8"/>
                <a:gd name="f10" fmla="val 1"/>
                <a:gd name="f11" fmla="+- 0 0 -90"/>
                <a:gd name="f12" fmla="*/ f3 1 2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3"/>
                <a:gd name="f19" fmla="*/ 23 f15 1"/>
                <a:gd name="f20" fmla="*/ 0 f14 1"/>
                <a:gd name="f21" fmla="*/ 19 f15 1"/>
                <a:gd name="f22" fmla="*/ f16 1 f2"/>
                <a:gd name="f23" fmla="*/ f19 1 23"/>
                <a:gd name="f24" fmla="*/ f20 1 2"/>
                <a:gd name="f25" fmla="*/ f21 1 23"/>
                <a:gd name="f26" fmla="*/ 0 1 f18"/>
                <a:gd name="f27" fmla="*/ f6 1 f18"/>
                <a:gd name="f28" fmla="*/ 0 1 f17"/>
                <a:gd name="f29" fmla="*/ f7 1 f17"/>
                <a:gd name="f30" fmla="+- f22 0 f1"/>
                <a:gd name="f31" fmla="*/ f23 1 f18"/>
                <a:gd name="f32" fmla="*/ f24 1 f17"/>
                <a:gd name="f33" fmla="*/ f25 1 f18"/>
                <a:gd name="f34" fmla="*/ f26 f12 1"/>
                <a:gd name="f35" fmla="*/ f27 f12 1"/>
                <a:gd name="f36" fmla="*/ f29 f13 1"/>
                <a:gd name="f37" fmla="*/ f28 f13 1"/>
                <a:gd name="f38" fmla="*/ f31 f12 1"/>
                <a:gd name="f39" fmla="*/ f32 f13 1"/>
                <a:gd name="f40" fmla="*/ f33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8" y="f39"/>
                </a:cxn>
                <a:cxn ang="f30">
                  <a:pos x="f38" y="f39"/>
                </a:cxn>
                <a:cxn ang="f30">
                  <a:pos x="f40" y="f39"/>
                </a:cxn>
                <a:cxn ang="f30">
                  <a:pos x="f38" y="f39"/>
                </a:cxn>
              </a:cxnLst>
              <a:rect l="f34" t="f37" r="f35" b="f36"/>
              <a:pathLst>
                <a:path w="23" h="2">
                  <a:moveTo>
                    <a:pt x="f6" y="f5"/>
                  </a:moveTo>
                  <a:lnTo>
                    <a:pt x="f6" y="f5"/>
                  </a:lnTo>
                  <a:lnTo>
                    <a:pt x="f8" y="f5"/>
                  </a:lnTo>
                  <a:cubicBezTo>
                    <a:pt x="f5" y="f7"/>
                    <a:pt x="f9" y="f10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igura a mano libera 60">
              <a:extLst>
                <a:ext uri="{FF2B5EF4-FFF2-40B4-BE49-F238E27FC236}">
                  <a16:creationId xmlns:a16="http://schemas.microsoft.com/office/drawing/2014/main" id="{AAE64ABB-D44A-4477-8EAF-406F077A7223}"/>
                </a:ext>
              </a:extLst>
            </p:cNvPr>
            <p:cNvSpPr/>
            <p:nvPr/>
          </p:nvSpPr>
          <p:spPr>
            <a:xfrm>
              <a:off x="8528051" y="1567400"/>
              <a:ext cx="3172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1"/>
                <a:gd name="f8" fmla="+- 0 0 -90"/>
                <a:gd name="f9" fmla="*/ f3 1 3"/>
                <a:gd name="f10" fmla="*/ f4 1 1"/>
                <a:gd name="f11" fmla="+- f7 0 f5"/>
                <a:gd name="f12" fmla="+- f6 0 f5"/>
                <a:gd name="f13" fmla="*/ f8 f0 1"/>
                <a:gd name="f14" fmla="*/ f12 1 3"/>
                <a:gd name="f15" fmla="*/ 1 f12 1"/>
                <a:gd name="f16" fmla="*/ 1 f11 1"/>
                <a:gd name="f17" fmla="*/ 3 f12 1"/>
                <a:gd name="f18" fmla="*/ 0 f11 1"/>
                <a:gd name="f19" fmla="*/ 0 f12 1"/>
                <a:gd name="f20" fmla="*/ 0 1 f11"/>
                <a:gd name="f21" fmla="*/ f7 1 f11"/>
                <a:gd name="f22" fmla="*/ f13 1 f2"/>
                <a:gd name="f23" fmla="*/ f15 1 3"/>
                <a:gd name="f24" fmla="*/ f17 1 3"/>
                <a:gd name="f25" fmla="*/ f19 1 3"/>
                <a:gd name="f26" fmla="*/ f16 1 f11"/>
                <a:gd name="f27" fmla="*/ f18 1 f11"/>
                <a:gd name="f28" fmla="*/ 0 1 f14"/>
                <a:gd name="f29" fmla="*/ f6 1 f14"/>
                <a:gd name="f30" fmla="*/ f21 f10 1"/>
                <a:gd name="f31" fmla="*/ f20 f10 1"/>
                <a:gd name="f32" fmla="+- f22 0 f1"/>
                <a:gd name="f33" fmla="*/ f23 1 f14"/>
                <a:gd name="f34" fmla="*/ f24 1 f14"/>
                <a:gd name="f35" fmla="*/ f25 1 f14"/>
                <a:gd name="f36" fmla="*/ f28 f9 1"/>
                <a:gd name="f37" fmla="*/ f29 f9 1"/>
                <a:gd name="f38" fmla="*/ f26 f10 1"/>
                <a:gd name="f39" fmla="*/ f27 f10 1"/>
                <a:gd name="f40" fmla="*/ f33 f9 1"/>
                <a:gd name="f41" fmla="*/ f34 f9 1"/>
                <a:gd name="f42" fmla="*/ f3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8"/>
                </a:cxn>
                <a:cxn ang="f32">
                  <a:pos x="f40" y="f38"/>
                </a:cxn>
                <a:cxn ang="f32">
                  <a:pos x="f41" y="f39"/>
                </a:cxn>
                <a:cxn ang="f32">
                  <a:pos x="f42" y="f39"/>
                </a:cxn>
                <a:cxn ang="f32">
                  <a:pos x="f40" y="f38"/>
                </a:cxn>
              </a:cxnLst>
              <a:rect l="f36" t="f31" r="f37" b="f30"/>
              <a:pathLst>
                <a:path w="3" h="1">
                  <a:moveTo>
                    <a:pt x="f7" y="f7"/>
                  </a:moveTo>
                  <a:lnTo>
                    <a:pt x="f7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7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igura a mano libera 61">
              <a:extLst>
                <a:ext uri="{FF2B5EF4-FFF2-40B4-BE49-F238E27FC236}">
                  <a16:creationId xmlns:a16="http://schemas.microsoft.com/office/drawing/2014/main" id="{9301A654-B5CA-47CD-921B-DA58B4B33595}"/>
                </a:ext>
              </a:extLst>
            </p:cNvPr>
            <p:cNvSpPr/>
            <p:nvPr/>
          </p:nvSpPr>
          <p:spPr>
            <a:xfrm>
              <a:off x="8461372" y="1556327"/>
              <a:ext cx="66678" cy="147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17"/>
                <a:gd name="f8" fmla="val 30"/>
                <a:gd name="f9" fmla="val 11"/>
                <a:gd name="f10" fmla="val 47"/>
                <a:gd name="f11" fmla="val 12"/>
                <a:gd name="f12" fmla="val 13"/>
                <a:gd name="f13" fmla="val 46"/>
                <a:gd name="f14" fmla="+- 0 0 -90"/>
                <a:gd name="f15" fmla="*/ f3 1 69"/>
                <a:gd name="f16" fmla="*/ f4 1 17"/>
                <a:gd name="f17" fmla="+- f7 0 f5"/>
                <a:gd name="f18" fmla="+- f6 0 f5"/>
                <a:gd name="f19" fmla="*/ f14 f0 1"/>
                <a:gd name="f20" fmla="*/ f18 1 69"/>
                <a:gd name="f21" fmla="*/ f17 1 17"/>
                <a:gd name="f22" fmla="*/ 0 f18 1"/>
                <a:gd name="f23" fmla="*/ 17 f17 1"/>
                <a:gd name="f24" fmla="*/ 69 f18 1"/>
                <a:gd name="f25" fmla="*/ 13 f17 1"/>
                <a:gd name="f26" fmla="*/ 46 f18 1"/>
                <a:gd name="f27" fmla="*/ 0 f17 1"/>
                <a:gd name="f28" fmla="*/ f19 1 f2"/>
                <a:gd name="f29" fmla="*/ f22 1 69"/>
                <a:gd name="f30" fmla="*/ f23 1 17"/>
                <a:gd name="f31" fmla="*/ f24 1 69"/>
                <a:gd name="f32" fmla="*/ f25 1 17"/>
                <a:gd name="f33" fmla="*/ f26 1 69"/>
                <a:gd name="f34" fmla="*/ f27 1 17"/>
                <a:gd name="f35" fmla="*/ 0 1 f20"/>
                <a:gd name="f36" fmla="*/ f6 1 f20"/>
                <a:gd name="f37" fmla="*/ 0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69" h="17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12"/>
                  </a:cubicBezTo>
                  <a:lnTo>
                    <a:pt x="f13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igura a mano libera 62">
              <a:extLst>
                <a:ext uri="{FF2B5EF4-FFF2-40B4-BE49-F238E27FC236}">
                  <a16:creationId xmlns:a16="http://schemas.microsoft.com/office/drawing/2014/main" id="{5A0B3B23-7CF6-4AE3-B4F6-296C8A95230A}"/>
                </a:ext>
              </a:extLst>
            </p:cNvPr>
            <p:cNvSpPr/>
            <p:nvPr/>
          </p:nvSpPr>
          <p:spPr>
            <a:xfrm>
              <a:off x="1562096" y="1514475"/>
              <a:ext cx="9563096" cy="640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30"/>
                <a:gd name="f7" fmla="val 75"/>
                <a:gd name="f8" fmla="val 2469"/>
                <a:gd name="f9" fmla="val 12"/>
                <a:gd name="f10" fmla="val 2482"/>
                <a:gd name="f11" fmla="val 13"/>
                <a:gd name="f12" fmla="val 2453"/>
                <a:gd name="f13" fmla="val 15"/>
                <a:gd name="f14" fmla="val 2461"/>
                <a:gd name="f15" fmla="val 9555"/>
                <a:gd name="f16" fmla="val 25"/>
                <a:gd name="f17" fmla="val 9562"/>
                <a:gd name="f18" fmla="val 24"/>
                <a:gd name="f19" fmla="val 9561"/>
                <a:gd name="f20" fmla="val 23"/>
                <a:gd name="f21" fmla="val 9559"/>
                <a:gd name="f22" fmla="val 9554"/>
                <a:gd name="f23" fmla="val 9539"/>
                <a:gd name="f24" fmla="val 9522"/>
                <a:gd name="f25" fmla="val 9527"/>
                <a:gd name="f26" fmla="val 9536"/>
                <a:gd name="f27" fmla="val 26"/>
                <a:gd name="f28" fmla="val 9489"/>
                <a:gd name="f29" fmla="val 9488"/>
                <a:gd name="f30" fmla="val 9456"/>
                <a:gd name="f31" fmla="val 21"/>
                <a:gd name="f32" fmla="val 9467"/>
                <a:gd name="f33" fmla="val 22"/>
                <a:gd name="f34" fmla="val 6376"/>
                <a:gd name="f35" fmla="val 50"/>
                <a:gd name="f36" fmla="val 6365"/>
                <a:gd name="f37" fmla="val 52"/>
                <a:gd name="f38" fmla="val 6349"/>
                <a:gd name="f39" fmla="val 51"/>
                <a:gd name="f40" fmla="val 6330"/>
                <a:gd name="f41" fmla="val 49"/>
                <a:gd name="f42" fmla="val 6344"/>
                <a:gd name="f43" fmla="val 6359"/>
                <a:gd name="f44" fmla="val 5258"/>
                <a:gd name="f45" fmla="val 60"/>
                <a:gd name="f46" fmla="val 5244"/>
                <a:gd name="f47" fmla="val 61"/>
                <a:gd name="f48" fmla="val 5216"/>
                <a:gd name="f49" fmla="val 64"/>
                <a:gd name="f50" fmla="val 5205"/>
                <a:gd name="f51" fmla="val 5222"/>
                <a:gd name="f52" fmla="val 55"/>
                <a:gd name="f53" fmla="val 5234"/>
                <a:gd name="f54" fmla="val 58"/>
                <a:gd name="f55" fmla="val 4523"/>
                <a:gd name="f56" fmla="val 4572"/>
                <a:gd name="f57" fmla="val 65"/>
                <a:gd name="f58" fmla="val 4513"/>
                <a:gd name="f59" fmla="val 71"/>
                <a:gd name="f60" fmla="val 4470"/>
                <a:gd name="f61" fmla="val 69"/>
                <a:gd name="f62" fmla="val 4516"/>
                <a:gd name="f63" fmla="val 4707"/>
                <a:gd name="f64" fmla="val 74"/>
                <a:gd name="f65" fmla="val 4714"/>
                <a:gd name="f66" fmla="val 4747"/>
                <a:gd name="f67" fmla="val 63"/>
                <a:gd name="f68" fmla="val 4737"/>
                <a:gd name="f69" fmla="val 4736"/>
                <a:gd name="f70" fmla="val 4727"/>
                <a:gd name="f71" fmla="val 4790"/>
                <a:gd name="f72" fmla="val 70"/>
                <a:gd name="f73" fmla="val 4774"/>
                <a:gd name="f74" fmla="val 54"/>
                <a:gd name="f75" fmla="val 4855"/>
                <a:gd name="f76" fmla="val 56"/>
                <a:gd name="f77" fmla="val 4883"/>
                <a:gd name="f78" fmla="val 57"/>
                <a:gd name="f79" fmla="val 4903"/>
                <a:gd name="f80" fmla="val 59"/>
                <a:gd name="f81" fmla="val 4884"/>
                <a:gd name="f82" fmla="val 4947"/>
                <a:gd name="f83" fmla="val 4965"/>
                <a:gd name="f84" fmla="val 4961"/>
                <a:gd name="f85" fmla="val 4942"/>
                <a:gd name="f86" fmla="val 5039"/>
                <a:gd name="f87" fmla="val 5038"/>
                <a:gd name="f88" fmla="val 5052"/>
                <a:gd name="f89" fmla="val 5083"/>
                <a:gd name="f90" fmla="val 5098"/>
                <a:gd name="f91" fmla="val 5122"/>
                <a:gd name="f92" fmla="val 5086"/>
                <a:gd name="f93" fmla="val 5092"/>
                <a:gd name="f94" fmla="val 5145"/>
                <a:gd name="f95" fmla="val 5167"/>
                <a:gd name="f96" fmla="val 5123"/>
                <a:gd name="f97" fmla="val 5136"/>
                <a:gd name="f98" fmla="val 73"/>
                <a:gd name="f99" fmla="val 5130"/>
                <a:gd name="f100" fmla="val 5238"/>
                <a:gd name="f101" fmla="val 5187"/>
                <a:gd name="f102" fmla="val 5220"/>
                <a:gd name="f103" fmla="val 5259"/>
                <a:gd name="f104" fmla="val 5316"/>
                <a:gd name="f105" fmla="val 5302"/>
                <a:gd name="f106" fmla="val 5202"/>
                <a:gd name="f107" fmla="val 5260"/>
                <a:gd name="f108" fmla="val 5276"/>
                <a:gd name="f109" fmla="val 5298"/>
                <a:gd name="f110" fmla="val 5329"/>
                <a:gd name="f111" fmla="val 5359"/>
                <a:gd name="f112" fmla="val 62"/>
                <a:gd name="f113" fmla="val 5398"/>
                <a:gd name="f114" fmla="val 5395"/>
                <a:gd name="f115" fmla="val 5436"/>
                <a:gd name="f116" fmla="val 67"/>
                <a:gd name="f117" fmla="val 5433"/>
                <a:gd name="f118" fmla="val 5457"/>
                <a:gd name="f119" fmla="val 5503"/>
                <a:gd name="f120" fmla="val 5513"/>
                <a:gd name="f121" fmla="val 66"/>
                <a:gd name="f122" fmla="val 5523"/>
                <a:gd name="f123" fmla="val 5597"/>
                <a:gd name="f124" fmla="val 72"/>
                <a:gd name="f125" fmla="val 5473"/>
                <a:gd name="f126" fmla="val 5560"/>
                <a:gd name="f127" fmla="val 5621"/>
                <a:gd name="f128" fmla="val 5664"/>
                <a:gd name="f129" fmla="val 5737"/>
                <a:gd name="f130" fmla="val 5780"/>
                <a:gd name="f131" fmla="val 5730"/>
                <a:gd name="f132" fmla="val 5745"/>
                <a:gd name="f133" fmla="val 5783"/>
                <a:gd name="f134" fmla="val 5792"/>
                <a:gd name="f135" fmla="val 5789"/>
                <a:gd name="f136" fmla="val 5788"/>
                <a:gd name="f137" fmla="val 5820"/>
                <a:gd name="f138" fmla="val 5790"/>
                <a:gd name="f139" fmla="val 5841"/>
                <a:gd name="f140" fmla="val 53"/>
                <a:gd name="f141" fmla="val 5854"/>
                <a:gd name="f142" fmla="val 46"/>
                <a:gd name="f143" fmla="val 5944"/>
                <a:gd name="f144" fmla="val 6006"/>
                <a:gd name="f145" fmla="val 6021"/>
                <a:gd name="f146" fmla="val 5999"/>
                <a:gd name="f147" fmla="val 6003"/>
                <a:gd name="f148" fmla="val 6089"/>
                <a:gd name="f149" fmla="val 6077"/>
                <a:gd name="f150" fmla="val 6147"/>
                <a:gd name="f151" fmla="val 6206"/>
                <a:gd name="f152" fmla="val 6163"/>
                <a:gd name="f153" fmla="val 6219"/>
                <a:gd name="f154" fmla="val 45"/>
                <a:gd name="f155" fmla="val 6268"/>
                <a:gd name="f156" fmla="val 41"/>
                <a:gd name="f157" fmla="val 6252"/>
                <a:gd name="f158" fmla="val 38"/>
                <a:gd name="f159" fmla="val 6239"/>
                <a:gd name="f160" fmla="val 36"/>
                <a:gd name="f161" fmla="val 6230"/>
                <a:gd name="f162" fmla="val 35"/>
                <a:gd name="f163" fmla="val 6308"/>
                <a:gd name="f164" fmla="val 32"/>
                <a:gd name="f165" fmla="val 6318"/>
                <a:gd name="f166" fmla="val 33"/>
                <a:gd name="f167" fmla="val 6310"/>
                <a:gd name="f168" fmla="val 6297"/>
                <a:gd name="f169" fmla="val 6311"/>
                <a:gd name="f170" fmla="val 6339"/>
                <a:gd name="f171" fmla="val 39"/>
                <a:gd name="f172" fmla="val 6325"/>
                <a:gd name="f173" fmla="val 43"/>
                <a:gd name="f174" fmla="val 6305"/>
                <a:gd name="f175" fmla="val 6277"/>
                <a:gd name="f176" fmla="val 42"/>
                <a:gd name="f177" fmla="val 6257"/>
                <a:gd name="f178" fmla="val 6243"/>
                <a:gd name="f179" fmla="val 6248"/>
                <a:gd name="f180" fmla="val 6258"/>
                <a:gd name="f181" fmla="val 6269"/>
                <a:gd name="f182" fmla="val 6264"/>
                <a:gd name="f183" fmla="val 6261"/>
                <a:gd name="f184" fmla="val 6263"/>
                <a:gd name="f185" fmla="val 6266"/>
                <a:gd name="f186" fmla="val 6274"/>
                <a:gd name="f187" fmla="val 6287"/>
                <a:gd name="f188" fmla="val 6304"/>
                <a:gd name="f189" fmla="val 6309"/>
                <a:gd name="f190" fmla="val 6411"/>
                <a:gd name="f191" fmla="val 6485"/>
                <a:gd name="f192" fmla="val 6548"/>
                <a:gd name="f193" fmla="val 44"/>
                <a:gd name="f194" fmla="val 6665"/>
                <a:gd name="f195" fmla="val 6636"/>
                <a:gd name="f196" fmla="val 47"/>
                <a:gd name="f197" fmla="val 6659"/>
                <a:gd name="f198" fmla="val 6657"/>
                <a:gd name="f199" fmla="val 6625"/>
                <a:gd name="f200" fmla="val 6567"/>
                <a:gd name="f201" fmla="val 6507"/>
                <a:gd name="f202" fmla="val 6538"/>
                <a:gd name="f203" fmla="val 6531"/>
                <a:gd name="f204" fmla="val 6523"/>
                <a:gd name="f205" fmla="val 6631"/>
                <a:gd name="f206" fmla="val 6628"/>
                <a:gd name="f207" fmla="val 6654"/>
                <a:gd name="f208" fmla="val 6682"/>
                <a:gd name="f209" fmla="val 6660"/>
                <a:gd name="f210" fmla="val 6762"/>
                <a:gd name="f211" fmla="val 6806"/>
                <a:gd name="f212" fmla="val 6808"/>
                <a:gd name="f213" fmla="val 6798"/>
                <a:gd name="f214" fmla="val 6744"/>
                <a:gd name="f215" fmla="val 6803"/>
                <a:gd name="f216" fmla="val 6821"/>
                <a:gd name="f217" fmla="val 6879"/>
                <a:gd name="f218" fmla="val 6865"/>
                <a:gd name="f219" fmla="val 6858"/>
                <a:gd name="f220" fmla="val 6853"/>
                <a:gd name="f221" fmla="val 6884"/>
                <a:gd name="f222" fmla="val 6958"/>
                <a:gd name="f223" fmla="val 6941"/>
                <a:gd name="f224" fmla="val 6928"/>
                <a:gd name="f225" fmla="val 7014"/>
                <a:gd name="f226" fmla="val 7191"/>
                <a:gd name="f227" fmla="val 7204"/>
                <a:gd name="f228" fmla="val 7205"/>
                <a:gd name="f229" fmla="val 7193"/>
                <a:gd name="f230" fmla="val 7188"/>
                <a:gd name="f231" fmla="val 7342"/>
                <a:gd name="f232" fmla="val 7329"/>
                <a:gd name="f233" fmla="val 7381"/>
                <a:gd name="f234" fmla="val 7309"/>
                <a:gd name="f235" fmla="val 7330"/>
                <a:gd name="f236" fmla="val 7355"/>
                <a:gd name="f237" fmla="val 7399"/>
                <a:gd name="f238" fmla="val 7385"/>
                <a:gd name="f239" fmla="val 7364"/>
                <a:gd name="f240" fmla="val 7383"/>
                <a:gd name="f241" fmla="val 7436"/>
                <a:gd name="f242" fmla="val 7420"/>
                <a:gd name="f243" fmla="val 7485"/>
                <a:gd name="f244" fmla="val 7463"/>
                <a:gd name="f245" fmla="val 7487"/>
                <a:gd name="f246" fmla="val 7520"/>
                <a:gd name="f247" fmla="val 7515"/>
                <a:gd name="f248" fmla="val 7523"/>
                <a:gd name="f249" fmla="val 7511"/>
                <a:gd name="f250" fmla="val 7594"/>
                <a:gd name="f251" fmla="val 7573"/>
                <a:gd name="f252" fmla="val 7590"/>
                <a:gd name="f253" fmla="val 7609"/>
                <a:gd name="f254" fmla="val 7600"/>
                <a:gd name="f255" fmla="val 7680"/>
                <a:gd name="f256" fmla="val 7702"/>
                <a:gd name="f257" fmla="val 7667"/>
                <a:gd name="f258" fmla="val 7761"/>
                <a:gd name="f259" fmla="val 7760"/>
                <a:gd name="f260" fmla="val 7853"/>
                <a:gd name="f261" fmla="val 7842"/>
                <a:gd name="f262" fmla="val 48"/>
                <a:gd name="f263" fmla="val 7825"/>
                <a:gd name="f264" fmla="val 7872"/>
                <a:gd name="f265" fmla="val 7894"/>
                <a:gd name="f266" fmla="val 7968"/>
                <a:gd name="f267" fmla="val 34"/>
                <a:gd name="f268" fmla="val 8050"/>
                <a:gd name="f269" fmla="val 29"/>
                <a:gd name="f270" fmla="val 8066"/>
                <a:gd name="f271" fmla="val 8129"/>
                <a:gd name="f272" fmla="val 8090"/>
                <a:gd name="f273" fmla="val 7980"/>
                <a:gd name="f274" fmla="val 7919"/>
                <a:gd name="f275" fmla="val 7954"/>
                <a:gd name="f276" fmla="val 7929"/>
                <a:gd name="f277" fmla="val 7982"/>
                <a:gd name="f278" fmla="val 8000"/>
                <a:gd name="f279" fmla="val 7953"/>
                <a:gd name="f280" fmla="val 7938"/>
                <a:gd name="f281" fmla="val 8060"/>
                <a:gd name="f282" fmla="val 8054"/>
                <a:gd name="f283" fmla="val 8153"/>
                <a:gd name="f284" fmla="val 8149"/>
                <a:gd name="f285" fmla="val 8016"/>
                <a:gd name="f286" fmla="val 68"/>
                <a:gd name="f287" fmla="val 8011"/>
                <a:gd name="f288" fmla="val 8093"/>
                <a:gd name="f289" fmla="val 8179"/>
                <a:gd name="f290" fmla="val 8201"/>
                <a:gd name="f291" fmla="val 8163"/>
                <a:gd name="f292" fmla="val 8165"/>
                <a:gd name="f293" fmla="val 8176"/>
                <a:gd name="f294" fmla="val 8247"/>
                <a:gd name="f295" fmla="val 8255"/>
                <a:gd name="f296" fmla="val 8218"/>
                <a:gd name="f297" fmla="val 8266"/>
                <a:gd name="f298" fmla="val 8297"/>
                <a:gd name="f299" fmla="val 8355"/>
                <a:gd name="f300" fmla="val 8375"/>
                <a:gd name="f301" fmla="val 8414"/>
                <a:gd name="f302" fmla="val 8418"/>
                <a:gd name="f303" fmla="val 8385"/>
                <a:gd name="f304" fmla="val 8379"/>
                <a:gd name="f305" fmla="val 37"/>
                <a:gd name="f306" fmla="val 8401"/>
                <a:gd name="f307" fmla="val 31"/>
                <a:gd name="f308" fmla="val 8408"/>
                <a:gd name="f309" fmla="val 8505"/>
                <a:gd name="f310" fmla="val 8528"/>
                <a:gd name="f311" fmla="val 8561"/>
                <a:gd name="f312" fmla="val 8479"/>
                <a:gd name="f313" fmla="val 8507"/>
                <a:gd name="f314" fmla="val 8508"/>
                <a:gd name="f315" fmla="val 8526"/>
                <a:gd name="f316" fmla="val 8534"/>
                <a:gd name="f317" fmla="val 8555"/>
                <a:gd name="f318" fmla="val 8525"/>
                <a:gd name="f319" fmla="val 8571"/>
                <a:gd name="f320" fmla="val 8578"/>
                <a:gd name="f321" fmla="val 8664"/>
                <a:gd name="f322" fmla="val 8592"/>
                <a:gd name="f323" fmla="val 8637"/>
                <a:gd name="f324" fmla="val 8640"/>
                <a:gd name="f325" fmla="val 8692"/>
                <a:gd name="f326" fmla="val 8675"/>
                <a:gd name="f327" fmla="val 8739"/>
                <a:gd name="f328" fmla="val 8784"/>
                <a:gd name="f329" fmla="val 8781"/>
                <a:gd name="f330" fmla="val 8791"/>
                <a:gd name="f331" fmla="val 8796"/>
                <a:gd name="f332" fmla="val 8888"/>
                <a:gd name="f333" fmla="val 8937"/>
                <a:gd name="f334" fmla="val 9022"/>
                <a:gd name="f335" fmla="val 9030"/>
                <a:gd name="f336" fmla="val 9071"/>
                <a:gd name="f337" fmla="val 9054"/>
                <a:gd name="f338" fmla="val 9066"/>
                <a:gd name="f339" fmla="val 9077"/>
                <a:gd name="f340" fmla="val 9103"/>
                <a:gd name="f341" fmla="val 9154"/>
                <a:gd name="f342" fmla="val 9045"/>
                <a:gd name="f343" fmla="val 9084"/>
                <a:gd name="f344" fmla="val 9087"/>
                <a:gd name="f345" fmla="val 9152"/>
                <a:gd name="f346" fmla="val 9189"/>
                <a:gd name="f347" fmla="val 9178"/>
                <a:gd name="f348" fmla="val 9065"/>
                <a:gd name="f349" fmla="val 9130"/>
                <a:gd name="f350" fmla="val 9219"/>
                <a:gd name="f351" fmla="val 9290"/>
                <a:gd name="f352" fmla="val 9250"/>
                <a:gd name="f353" fmla="val 9262"/>
                <a:gd name="f354" fmla="val 9395"/>
                <a:gd name="f355" fmla="val 9376"/>
                <a:gd name="f356" fmla="val 9486"/>
                <a:gd name="f357" fmla="val 9530"/>
                <a:gd name="f358" fmla="val 40"/>
                <a:gd name="f359" fmla="val 9498"/>
                <a:gd name="f360" fmla="val 9440"/>
                <a:gd name="f361" fmla="val 9409"/>
                <a:gd name="f362" fmla="val 9370"/>
                <a:gd name="f363" fmla="val 9418"/>
                <a:gd name="f364" fmla="val 9400"/>
                <a:gd name="f365" fmla="val 9361"/>
                <a:gd name="f366" fmla="val 9340"/>
                <a:gd name="f367" fmla="val 9377"/>
                <a:gd name="f368" fmla="val 9565"/>
                <a:gd name="f369" fmla="val 9668"/>
                <a:gd name="f370" fmla="val 9686"/>
                <a:gd name="f371" fmla="val 9718"/>
                <a:gd name="f372" fmla="val 9703"/>
                <a:gd name="f373" fmla="val 9670"/>
                <a:gd name="f374" fmla="val 9640"/>
                <a:gd name="f375" fmla="val 9732"/>
                <a:gd name="f376" fmla="val 9690"/>
                <a:gd name="f377" fmla="val 9734"/>
                <a:gd name="f378" fmla="val 9783"/>
                <a:gd name="f379" fmla="val 9844"/>
                <a:gd name="f380" fmla="val 9856"/>
                <a:gd name="f381" fmla="val 9854"/>
                <a:gd name="f382" fmla="val 9816"/>
                <a:gd name="f383" fmla="val 9798"/>
                <a:gd name="f384" fmla="val 9824"/>
                <a:gd name="f385" fmla="val 9892"/>
                <a:gd name="f386" fmla="val 9920"/>
                <a:gd name="f387" fmla="val 9877"/>
                <a:gd name="f388" fmla="val 9921"/>
                <a:gd name="f389" fmla="val 9975"/>
                <a:gd name="f390" fmla="val 10005"/>
                <a:gd name="f391" fmla="val 19"/>
                <a:gd name="f392" fmla="val 10017"/>
                <a:gd name="f393" fmla="val 9979"/>
                <a:gd name="f394" fmla="val 18"/>
                <a:gd name="f395" fmla="val 10012"/>
                <a:gd name="f396" fmla="val 27"/>
                <a:gd name="f397" fmla="val 9839"/>
                <a:gd name="f398" fmla="val 9893"/>
                <a:gd name="f399" fmla="val 9825"/>
                <a:gd name="f400" fmla="val 9773"/>
                <a:gd name="f401" fmla="val 16"/>
                <a:gd name="f402" fmla="val 9774"/>
                <a:gd name="f403" fmla="val 9791"/>
                <a:gd name="f404" fmla="val 20"/>
                <a:gd name="f405" fmla="val 9746"/>
                <a:gd name="f406" fmla="val 9743"/>
                <a:gd name="f407" fmla="val 9739"/>
                <a:gd name="f408" fmla="val 9735"/>
                <a:gd name="f409" fmla="val 9733"/>
                <a:gd name="f410" fmla="val 9736"/>
                <a:gd name="f411" fmla="val 9747"/>
                <a:gd name="f412" fmla="val 9756"/>
                <a:gd name="f413" fmla="val 9759"/>
                <a:gd name="f414" fmla="val 9664"/>
                <a:gd name="f415" fmla="val 9639"/>
                <a:gd name="f416" fmla="val 9612"/>
                <a:gd name="f417" fmla="val 30"/>
                <a:gd name="f418" fmla="val 9651"/>
                <a:gd name="f419" fmla="val 9636"/>
                <a:gd name="f420" fmla="val 9599"/>
                <a:gd name="f421" fmla="val 9596"/>
                <a:gd name="f422" fmla="val 9591"/>
                <a:gd name="f423" fmla="val 9534"/>
                <a:gd name="f424" fmla="val 9500"/>
                <a:gd name="f425" fmla="val 17"/>
                <a:gd name="f426" fmla="val 9453"/>
                <a:gd name="f427" fmla="val 9425"/>
                <a:gd name="f428" fmla="val 9398"/>
                <a:gd name="f429" fmla="val 9356"/>
                <a:gd name="f430" fmla="val 9380"/>
                <a:gd name="f431" fmla="val 9289"/>
                <a:gd name="f432" fmla="val 9200"/>
                <a:gd name="f433" fmla="val 9106"/>
                <a:gd name="f434" fmla="val 28"/>
                <a:gd name="f435" fmla="val 9004"/>
                <a:gd name="f436" fmla="val 8974"/>
                <a:gd name="f437" fmla="val 8944"/>
                <a:gd name="f438" fmla="val 8893"/>
                <a:gd name="f439" fmla="val 8884"/>
                <a:gd name="f440" fmla="val 8845"/>
                <a:gd name="f441" fmla="val 8768"/>
                <a:gd name="f442" fmla="val 8752"/>
                <a:gd name="f443" fmla="val 8710"/>
                <a:gd name="f444" fmla="val 7"/>
                <a:gd name="f445" fmla="val 8565"/>
                <a:gd name="f446" fmla="val 14"/>
                <a:gd name="f447" fmla="val 8498"/>
                <a:gd name="f448" fmla="val 8495"/>
                <a:gd name="f449" fmla="val 8449"/>
                <a:gd name="f450" fmla="val 8404"/>
                <a:gd name="f451" fmla="val 8346"/>
                <a:gd name="f452" fmla="val 8350"/>
                <a:gd name="f453" fmla="val 8300"/>
                <a:gd name="f454" fmla="val 8222"/>
                <a:gd name="f455" fmla="val 8143"/>
                <a:gd name="f456" fmla="val 8169"/>
                <a:gd name="f457" fmla="val 8183"/>
                <a:gd name="f458" fmla="val 8089"/>
                <a:gd name="f459" fmla="val 11"/>
                <a:gd name="f460" fmla="val 7984"/>
                <a:gd name="f461" fmla="val 7899"/>
                <a:gd name="f462" fmla="val 7878"/>
                <a:gd name="f463" fmla="val 7862"/>
                <a:gd name="f464" fmla="val 7848"/>
                <a:gd name="f465" fmla="val 7850"/>
                <a:gd name="f466" fmla="val 7851"/>
                <a:gd name="f467" fmla="val 7844"/>
                <a:gd name="f468" fmla="val 7815"/>
                <a:gd name="f469" fmla="val 7823"/>
                <a:gd name="f470" fmla="val 7832"/>
                <a:gd name="f471" fmla="val 7839"/>
                <a:gd name="f472" fmla="val 7798"/>
                <a:gd name="f473" fmla="val 7774"/>
                <a:gd name="f474" fmla="val 7763"/>
                <a:gd name="f475" fmla="val 7758"/>
                <a:gd name="f476" fmla="val 7734"/>
                <a:gd name="f477" fmla="val 7739"/>
                <a:gd name="f478" fmla="val 7751"/>
                <a:gd name="f479" fmla="val 7728"/>
                <a:gd name="f480" fmla="val 7719"/>
                <a:gd name="f481" fmla="val 7700"/>
                <a:gd name="f482" fmla="val 7655"/>
                <a:gd name="f483" fmla="val 7629"/>
                <a:gd name="f484" fmla="val 7612"/>
                <a:gd name="f485" fmla="val 7506"/>
                <a:gd name="f486" fmla="val 7493"/>
                <a:gd name="f487" fmla="val 7492"/>
                <a:gd name="f488" fmla="val 7498"/>
                <a:gd name="f489" fmla="val 7471"/>
                <a:gd name="f490" fmla="val 7444"/>
                <a:gd name="f491" fmla="val 7408"/>
                <a:gd name="f492" fmla="val 7349"/>
                <a:gd name="f493" fmla="val 7313"/>
                <a:gd name="f494" fmla="val 7298"/>
                <a:gd name="f495" fmla="val 7334"/>
                <a:gd name="f496" fmla="val 7247"/>
                <a:gd name="f497" fmla="val 7263"/>
                <a:gd name="f498" fmla="val 7190"/>
                <a:gd name="f499" fmla="val 7194"/>
                <a:gd name="f500" fmla="val 7167"/>
                <a:gd name="f501" fmla="val 7125"/>
                <a:gd name="f502" fmla="val 7109"/>
                <a:gd name="f503" fmla="val 7051"/>
                <a:gd name="f504" fmla="val 6819"/>
                <a:gd name="f505" fmla="val 6668"/>
                <a:gd name="f506" fmla="val 6697"/>
                <a:gd name="f507" fmla="val 6598"/>
                <a:gd name="f508" fmla="val 6592"/>
                <a:gd name="f509" fmla="val 6583"/>
                <a:gd name="f510" fmla="val 6562"/>
                <a:gd name="f511" fmla="val 6586"/>
                <a:gd name="f512" fmla="val 6509"/>
                <a:gd name="f513" fmla="val 6471"/>
                <a:gd name="f514" fmla="val 6418"/>
                <a:gd name="f515" fmla="val 6409"/>
                <a:gd name="f516" fmla="val 6434"/>
                <a:gd name="f517" fmla="val 6426"/>
                <a:gd name="f518" fmla="val 6420"/>
                <a:gd name="f519" fmla="val 6402"/>
                <a:gd name="f520" fmla="val 6394"/>
                <a:gd name="f521" fmla="val 6386"/>
                <a:gd name="f522" fmla="val 6405"/>
                <a:gd name="f523" fmla="val 6417"/>
                <a:gd name="f524" fmla="val 6331"/>
                <a:gd name="f525" fmla="val 6285"/>
                <a:gd name="f526" fmla="val 6265"/>
                <a:gd name="f527" fmla="val 6236"/>
                <a:gd name="f528" fmla="val 6223"/>
                <a:gd name="f529" fmla="val 6199"/>
                <a:gd name="f530" fmla="val 6221"/>
                <a:gd name="f531" fmla="val 6080"/>
                <a:gd name="f532" fmla="val 6078"/>
                <a:gd name="f533" fmla="val 6069"/>
                <a:gd name="f534" fmla="val 6039"/>
                <a:gd name="f535" fmla="val 6032"/>
                <a:gd name="f536" fmla="val 5970"/>
                <a:gd name="f537" fmla="val 5965"/>
                <a:gd name="f538" fmla="val 5904"/>
                <a:gd name="f539" fmla="val 5921"/>
                <a:gd name="f540" fmla="val 5897"/>
                <a:gd name="f541" fmla="val 5871"/>
                <a:gd name="f542" fmla="val 5822"/>
                <a:gd name="f543" fmla="val 5823"/>
                <a:gd name="f544" fmla="val 5711"/>
                <a:gd name="f545" fmla="val 5775"/>
                <a:gd name="f546" fmla="val 5665"/>
                <a:gd name="f547" fmla="val 5671"/>
                <a:gd name="f548" fmla="val 5660"/>
                <a:gd name="f549" fmla="val 5573"/>
                <a:gd name="f550" fmla="val 5509"/>
                <a:gd name="f551" fmla="val 5532"/>
                <a:gd name="f552" fmla="val 5497"/>
                <a:gd name="f553" fmla="val 5434"/>
                <a:gd name="f554" fmla="val 5399"/>
                <a:gd name="f555" fmla="val 5391"/>
                <a:gd name="f556" fmla="val 5411"/>
                <a:gd name="f557" fmla="val 5422"/>
                <a:gd name="f558" fmla="val 5330"/>
                <a:gd name="f559" fmla="val 6"/>
                <a:gd name="f560" fmla="val 5410"/>
                <a:gd name="f561" fmla="val 5341"/>
                <a:gd name="f562" fmla="val 5328"/>
                <a:gd name="f563" fmla="val 5357"/>
                <a:gd name="f564" fmla="val 10"/>
                <a:gd name="f565" fmla="val 5311"/>
                <a:gd name="f566" fmla="val 9"/>
                <a:gd name="f567" fmla="val 5288"/>
                <a:gd name="f568" fmla="val 5177"/>
                <a:gd name="f569" fmla="val 5114"/>
                <a:gd name="f570" fmla="val 5128"/>
                <a:gd name="f571" fmla="val 5142"/>
                <a:gd name="f572" fmla="val 5110"/>
                <a:gd name="f573" fmla="val 5061"/>
                <a:gd name="f574" fmla="val 4978"/>
                <a:gd name="f575" fmla="val 4934"/>
                <a:gd name="f576" fmla="val 4928"/>
                <a:gd name="f577" fmla="val 4925"/>
                <a:gd name="f578" fmla="val 4888"/>
                <a:gd name="f579" fmla="val 4804"/>
                <a:gd name="f580" fmla="val 4781"/>
                <a:gd name="f581" fmla="val 8"/>
                <a:gd name="f582" fmla="val 4549"/>
                <a:gd name="f583" fmla="val 4550"/>
                <a:gd name="f584" fmla="val 4435"/>
                <a:gd name="f585" fmla="val 4438"/>
                <a:gd name="f586" fmla="val 4365"/>
                <a:gd name="f587" fmla="val 4339"/>
                <a:gd name="f588" fmla="val 4313"/>
                <a:gd name="f589" fmla="val 4296"/>
                <a:gd name="f590" fmla="val 4309"/>
                <a:gd name="f591" fmla="val 4310"/>
                <a:gd name="f592" fmla="val 4203"/>
                <a:gd name="f593" fmla="val 4192"/>
                <a:gd name="f594" fmla="val 4102"/>
                <a:gd name="f595" fmla="val 4093"/>
                <a:gd name="f596" fmla="val 4068"/>
                <a:gd name="f597" fmla="val 3938"/>
                <a:gd name="f598" fmla="val 3833"/>
                <a:gd name="f599" fmla="val 3834"/>
                <a:gd name="f600" fmla="val 3836"/>
                <a:gd name="f601" fmla="val 3844"/>
                <a:gd name="f602" fmla="val 3726"/>
                <a:gd name="f603" fmla="val 3561"/>
                <a:gd name="f604" fmla="val 3518"/>
                <a:gd name="f605" fmla="val 3439"/>
                <a:gd name="f606" fmla="val 3540"/>
                <a:gd name="f607" fmla="val 3424"/>
                <a:gd name="f608" fmla="val 3466"/>
                <a:gd name="f609" fmla="val 3426"/>
                <a:gd name="f610" fmla="val 3363"/>
                <a:gd name="f611" fmla="val 3412"/>
                <a:gd name="f612" fmla="val 3420"/>
                <a:gd name="f613" fmla="val 3438"/>
                <a:gd name="f614" fmla="val 3294"/>
                <a:gd name="f615" fmla="val 3297"/>
                <a:gd name="f616" fmla="val 3098"/>
                <a:gd name="f617" fmla="val 2904"/>
                <a:gd name="f618" fmla="val 2718"/>
                <a:gd name="f619" fmla="val 2740"/>
                <a:gd name="f620" fmla="val 2675"/>
                <a:gd name="f621" fmla="val 2658"/>
                <a:gd name="f622" fmla="val 2652"/>
                <a:gd name="f623" fmla="val 2698"/>
                <a:gd name="f624" fmla="val 2674"/>
                <a:gd name="f625" fmla="val 2620"/>
                <a:gd name="f626" fmla="val 2619"/>
                <a:gd name="f627" fmla="val 2528"/>
                <a:gd name="f628" fmla="val 2655"/>
                <a:gd name="f629" fmla="val 2627"/>
                <a:gd name="f630" fmla="val 2589"/>
                <a:gd name="f631" fmla="val 2597"/>
                <a:gd name="f632" fmla="val 2567"/>
                <a:gd name="f633" fmla="val 2564"/>
                <a:gd name="f634" fmla="val 2508"/>
                <a:gd name="f635" fmla="val 2473"/>
                <a:gd name="f636" fmla="val 2490"/>
                <a:gd name="f637" fmla="val 2476"/>
                <a:gd name="f638" fmla="val 2477"/>
                <a:gd name="f639" fmla="val 2472"/>
                <a:gd name="f640" fmla="val 2455"/>
                <a:gd name="f641" fmla="val 2373"/>
                <a:gd name="f642" fmla="val 2406"/>
                <a:gd name="f643" fmla="val 2370"/>
                <a:gd name="f644" fmla="val 2329"/>
                <a:gd name="f645" fmla="val 2367"/>
                <a:gd name="f646" fmla="val 2311"/>
                <a:gd name="f647" fmla="val 2062"/>
                <a:gd name="f648" fmla="val 2028"/>
                <a:gd name="f649" fmla="val 1977"/>
                <a:gd name="f650" fmla="val 1927"/>
                <a:gd name="f651" fmla="val 1864"/>
                <a:gd name="f652" fmla="val 1880"/>
                <a:gd name="f653" fmla="val 1889"/>
                <a:gd name="f654" fmla="val 1836"/>
                <a:gd name="f655" fmla="val 1855"/>
                <a:gd name="f656" fmla="val 1737"/>
                <a:gd name="f657" fmla="val 1694"/>
                <a:gd name="f658" fmla="val 1733"/>
                <a:gd name="f659" fmla="val 1542"/>
                <a:gd name="f660" fmla="val 1603"/>
                <a:gd name="f661" fmla="val 1558"/>
                <a:gd name="f662" fmla="val 1600"/>
                <a:gd name="f663" fmla="val 1566"/>
                <a:gd name="f664" fmla="val 1460"/>
                <a:gd name="f665" fmla="val 1331"/>
                <a:gd name="f666" fmla="val 1200"/>
                <a:gd name="f667" fmla="val 1198"/>
                <a:gd name="f668" fmla="val 1220"/>
                <a:gd name="f669" fmla="val 1192"/>
                <a:gd name="f670" fmla="val 1122"/>
                <a:gd name="f671" fmla="val 1096"/>
                <a:gd name="f672" fmla="val 1098"/>
                <a:gd name="f673" fmla="val 1051"/>
                <a:gd name="f674" fmla="val 1058"/>
                <a:gd name="f675" fmla="val 1068"/>
                <a:gd name="f676" fmla="val 1050"/>
                <a:gd name="f677" fmla="val 792"/>
                <a:gd name="f678" fmla="val 524"/>
                <a:gd name="f679" fmla="val 262"/>
                <a:gd name="f680" fmla="val 297"/>
                <a:gd name="f681" fmla="val 274"/>
                <a:gd name="f682" fmla="val 247"/>
                <a:gd name="f683" fmla="val 264"/>
                <a:gd name="f684" fmla="val 246"/>
                <a:gd name="f685" fmla="val 250"/>
                <a:gd name="f686" fmla="val 140"/>
                <a:gd name="f687" fmla="val 120"/>
                <a:gd name="f688" fmla="val 111"/>
                <a:gd name="f689" fmla="val 104"/>
                <a:gd name="f690" fmla="val 156"/>
                <a:gd name="f691" fmla="val 240"/>
                <a:gd name="f692" fmla="val 325"/>
                <a:gd name="f693" fmla="val 344"/>
                <a:gd name="f694" fmla="val 309"/>
                <a:gd name="f695" fmla="val 319"/>
                <a:gd name="f696" fmla="val 340"/>
                <a:gd name="f697" fmla="val 366"/>
                <a:gd name="f698" fmla="val 414"/>
                <a:gd name="f699" fmla="val 409"/>
                <a:gd name="f700" fmla="val 544"/>
                <a:gd name="f701" fmla="val 602"/>
                <a:gd name="f702" fmla="val 754"/>
                <a:gd name="f703" fmla="val 742"/>
                <a:gd name="f704" fmla="val 775"/>
                <a:gd name="f705" fmla="val 782"/>
                <a:gd name="f706" fmla="val 797"/>
                <a:gd name="f707" fmla="val 835"/>
                <a:gd name="f708" fmla="val 706"/>
                <a:gd name="f709" fmla="val 740"/>
                <a:gd name="f710" fmla="val 783"/>
                <a:gd name="f711" fmla="val 970"/>
                <a:gd name="f712" fmla="val 999"/>
                <a:gd name="f713" fmla="val 1049"/>
                <a:gd name="f714" fmla="val 984"/>
                <a:gd name="f715" fmla="val 1034"/>
                <a:gd name="f716" fmla="val 1048"/>
                <a:gd name="f717" fmla="val 1060"/>
                <a:gd name="f718" fmla="val 1093"/>
                <a:gd name="f719" fmla="val 1110"/>
                <a:gd name="f720" fmla="val 1111"/>
                <a:gd name="f721" fmla="val 1103"/>
                <a:gd name="f722" fmla="val 1088"/>
                <a:gd name="f723" fmla="val 1080"/>
                <a:gd name="f724" fmla="val 1215"/>
                <a:gd name="f725" fmla="val 1166"/>
                <a:gd name="f726" fmla="val 1303"/>
                <a:gd name="f727" fmla="val 1470"/>
                <a:gd name="f728" fmla="val 1593"/>
                <a:gd name="f729" fmla="val 1674"/>
                <a:gd name="f730" fmla="val 1784"/>
                <a:gd name="f731" fmla="val 1780"/>
                <a:gd name="f732" fmla="val 1803"/>
                <a:gd name="f733" fmla="val 1832"/>
                <a:gd name="f734" fmla="val 1863"/>
                <a:gd name="f735" fmla="val 1835"/>
                <a:gd name="f736" fmla="val 1915"/>
                <a:gd name="f737" fmla="val 1879"/>
                <a:gd name="f738" fmla="val 1988"/>
                <a:gd name="f739" fmla="val 1933"/>
                <a:gd name="f740" fmla="val 2005"/>
                <a:gd name="f741" fmla="val 2022"/>
                <a:gd name="f742" fmla="val 2046"/>
                <a:gd name="f743" fmla="val 2048"/>
                <a:gd name="f744" fmla="val 2104"/>
                <a:gd name="f745" fmla="val 2058"/>
                <a:gd name="f746" fmla="val 2139"/>
                <a:gd name="f747" fmla="val 2088"/>
                <a:gd name="f748" fmla="val 2205"/>
                <a:gd name="f749" fmla="val 2261"/>
                <a:gd name="f750" fmla="val 2314"/>
                <a:gd name="f751" fmla="val 2368"/>
                <a:gd name="f752" fmla="val 2214"/>
                <a:gd name="f753" fmla="val 2244"/>
                <a:gd name="f754" fmla="val 2219"/>
                <a:gd name="f755" fmla="val 2288"/>
                <a:gd name="f756" fmla="val 2324"/>
                <a:gd name="f757" fmla="val 2361"/>
                <a:gd name="f758" fmla="val 2387"/>
                <a:gd name="f759" fmla="val 2481"/>
                <a:gd name="f760" fmla="val 2471"/>
                <a:gd name="f761" fmla="val 2496"/>
                <a:gd name="f762" fmla="val 2530"/>
                <a:gd name="f763" fmla="val 2573"/>
                <a:gd name="f764" fmla="val 2628"/>
                <a:gd name="f765" fmla="val 2635"/>
                <a:gd name="f766" fmla="val 2550"/>
                <a:gd name="f767" fmla="val 2598"/>
                <a:gd name="f768" fmla="val 2644"/>
                <a:gd name="f769" fmla="val 2724"/>
                <a:gd name="f770" fmla="val 2694"/>
                <a:gd name="f771" fmla="val 2677"/>
                <a:gd name="f772" fmla="val 2701"/>
                <a:gd name="f773" fmla="val 2722"/>
                <a:gd name="f774" fmla="val 2747"/>
                <a:gd name="f775" fmla="val 2643"/>
                <a:gd name="f776" fmla="val 2591"/>
                <a:gd name="f777" fmla="val 2616"/>
                <a:gd name="f778" fmla="val 2689"/>
                <a:gd name="f779" fmla="val 2663"/>
                <a:gd name="f780" fmla="val 2700"/>
                <a:gd name="f781" fmla="val 2755"/>
                <a:gd name="f782" fmla="val 2818"/>
                <a:gd name="f783" fmla="val 2814"/>
                <a:gd name="f784" fmla="val 2824"/>
                <a:gd name="f785" fmla="val 2845"/>
                <a:gd name="f786" fmla="val 2863"/>
                <a:gd name="f787" fmla="val 2830"/>
                <a:gd name="f788" fmla="val 2881"/>
                <a:gd name="f789" fmla="val 2928"/>
                <a:gd name="f790" fmla="val 2977"/>
                <a:gd name="f791" fmla="val 2875"/>
                <a:gd name="f792" fmla="val 2954"/>
                <a:gd name="f793" fmla="val 2911"/>
                <a:gd name="f794" fmla="val 3038"/>
                <a:gd name="f795" fmla="val 2984"/>
                <a:gd name="f796" fmla="val 3126"/>
                <a:gd name="f797" fmla="val 3107"/>
                <a:gd name="f798" fmla="val 3054"/>
                <a:gd name="f799" fmla="val 3084"/>
                <a:gd name="f800" fmla="val 3111"/>
                <a:gd name="f801" fmla="val 3146"/>
                <a:gd name="f802" fmla="val 3163"/>
                <a:gd name="f803" fmla="val 3257"/>
                <a:gd name="f804" fmla="val 3149"/>
                <a:gd name="f805" fmla="val 3189"/>
                <a:gd name="f806" fmla="val 3221"/>
                <a:gd name="f807" fmla="val 3235"/>
                <a:gd name="f808" fmla="val 3276"/>
                <a:gd name="f809" fmla="val 3384"/>
                <a:gd name="f810" fmla="val 3305"/>
                <a:gd name="f811" fmla="val 3401"/>
                <a:gd name="f812" fmla="val 3361"/>
                <a:gd name="f813" fmla="val 3411"/>
                <a:gd name="f814" fmla="val 3400"/>
                <a:gd name="f815" fmla="val 3455"/>
                <a:gd name="f816" fmla="val 3472"/>
                <a:gd name="f817" fmla="val 3526"/>
                <a:gd name="f818" fmla="val 3513"/>
                <a:gd name="f819" fmla="val 3533"/>
                <a:gd name="f820" fmla="val 3580"/>
                <a:gd name="f821" fmla="val 3613"/>
                <a:gd name="f822" fmla="val 3562"/>
                <a:gd name="f823" fmla="val 3630"/>
                <a:gd name="f824" fmla="val 3614"/>
                <a:gd name="f825" fmla="val 3598"/>
                <a:gd name="f826" fmla="val 3568"/>
                <a:gd name="f827" fmla="val 3565"/>
                <a:gd name="f828" fmla="val 3553"/>
                <a:gd name="f829" fmla="val 3550"/>
                <a:gd name="f830" fmla="val 3585"/>
                <a:gd name="f831" fmla="val 3638"/>
                <a:gd name="f832" fmla="val 3662"/>
                <a:gd name="f833" fmla="val 3653"/>
                <a:gd name="f834" fmla="val 3642"/>
                <a:gd name="f835" fmla="val 3636"/>
                <a:gd name="f836" fmla="val 3734"/>
                <a:gd name="f837" fmla="val 3749"/>
                <a:gd name="f838" fmla="val 3737"/>
                <a:gd name="f839" fmla="val 3725"/>
                <a:gd name="f840" fmla="val 3744"/>
                <a:gd name="f841" fmla="val 3758"/>
                <a:gd name="f842" fmla="val 3787"/>
                <a:gd name="f843" fmla="val 3780"/>
                <a:gd name="f844" fmla="val 3781"/>
                <a:gd name="f845" fmla="val 3740"/>
                <a:gd name="f846" fmla="val 3839"/>
                <a:gd name="f847" fmla="val 3881"/>
                <a:gd name="f848" fmla="val 3869"/>
                <a:gd name="f849" fmla="val 3920"/>
                <a:gd name="f850" fmla="val 3995"/>
                <a:gd name="f851" fmla="val 4064"/>
                <a:gd name="f852" fmla="val 4067"/>
                <a:gd name="f853" fmla="val 4074"/>
                <a:gd name="f854" fmla="val 4089"/>
                <a:gd name="f855" fmla="val 4153"/>
                <a:gd name="f856" fmla="val 4210"/>
                <a:gd name="f857" fmla="val 4286"/>
                <a:gd name="f858" fmla="val 4329"/>
                <a:gd name="f859" fmla="val 4389"/>
                <a:gd name="f860" fmla="val 4271"/>
                <a:gd name="f861" fmla="val 4370"/>
                <a:gd name="f862" fmla="val 4440"/>
                <a:gd name="f863" fmla="val 4396"/>
                <a:gd name="f864" fmla="val 4421"/>
                <a:gd name="f865" fmla="val 4456"/>
                <a:gd name="f866" fmla="val 4517"/>
                <a:gd name="f867" fmla="val 4581"/>
                <a:gd name="f868" fmla="val 4560"/>
                <a:gd name="f869" fmla="val 4543"/>
                <a:gd name="f870" fmla="+- 0 0 -90"/>
                <a:gd name="f871" fmla="*/ f3 1 10030"/>
                <a:gd name="f872" fmla="*/ f4 1 75"/>
                <a:gd name="f873" fmla="+- f7 0 f5"/>
                <a:gd name="f874" fmla="+- f6 0 f5"/>
                <a:gd name="f875" fmla="*/ f870 f0 1"/>
                <a:gd name="f876" fmla="*/ f874 1 10030"/>
                <a:gd name="f877" fmla="*/ f873 1 75"/>
                <a:gd name="f878" fmla="*/ 9555 f874 1"/>
                <a:gd name="f879" fmla="*/ 25 f873 1"/>
                <a:gd name="f880" fmla="*/ 9488 f874 1"/>
                <a:gd name="f881" fmla="*/ 23 f873 1"/>
                <a:gd name="f882" fmla="*/ 5258 f874 1"/>
                <a:gd name="f883" fmla="*/ 60 f873 1"/>
                <a:gd name="f884" fmla="*/ 4572 f874 1"/>
                <a:gd name="f885" fmla="*/ 65 f873 1"/>
                <a:gd name="f886" fmla="*/ 4884 f874 1"/>
                <a:gd name="f887" fmla="*/ 61 f873 1"/>
                <a:gd name="f888" fmla="*/ 5092 f874 1"/>
                <a:gd name="f889" fmla="*/ 56 f873 1"/>
                <a:gd name="f890" fmla="*/ 5260 f874 1"/>
                <a:gd name="f891" fmla="*/ 5560 f874 1"/>
                <a:gd name="f892" fmla="*/ 62 f873 1"/>
                <a:gd name="f893" fmla="*/ 6006 f874 1"/>
                <a:gd name="f894" fmla="*/ 6308 f874 1"/>
                <a:gd name="f895" fmla="*/ 32 f873 1"/>
                <a:gd name="f896" fmla="*/ 6269 f874 1"/>
                <a:gd name="f897" fmla="*/ 52 f873 1"/>
                <a:gd name="f898" fmla="*/ 6665 f874 1"/>
                <a:gd name="f899" fmla="*/ 41 f873 1"/>
                <a:gd name="f900" fmla="*/ 6806 f874 1"/>
                <a:gd name="f901" fmla="*/ 53 f873 1"/>
                <a:gd name="f902" fmla="*/ 7204 f874 1"/>
                <a:gd name="f903" fmla="*/ 50 f873 1"/>
                <a:gd name="f904" fmla="*/ 7485 f874 1"/>
                <a:gd name="f905" fmla="*/ 7667 f874 1"/>
                <a:gd name="f906" fmla="*/ 7919 f874 1"/>
                <a:gd name="f907" fmla="*/ 63 f873 1"/>
                <a:gd name="f908" fmla="*/ 8179 f874 1"/>
                <a:gd name="f909" fmla="*/ 51 f873 1"/>
                <a:gd name="f910" fmla="*/ 8401 f874 1"/>
                <a:gd name="f911" fmla="*/ 31 f873 1"/>
                <a:gd name="f912" fmla="*/ 8692 f874 1"/>
                <a:gd name="f913" fmla="*/ 58 f873 1"/>
                <a:gd name="f914" fmla="*/ 9084 f874 1"/>
                <a:gd name="f915" fmla="*/ 9498 f874 1"/>
                <a:gd name="f916" fmla="*/ 44 f873 1"/>
                <a:gd name="f917" fmla="*/ 9670 f874 1"/>
                <a:gd name="f918" fmla="*/ 45 f873 1"/>
                <a:gd name="f919" fmla="*/ 9877 f874 1"/>
                <a:gd name="f920" fmla="*/ 9735 f874 1"/>
                <a:gd name="f921" fmla="*/ 21 f873 1"/>
                <a:gd name="f922" fmla="*/ 9636 f874 1"/>
                <a:gd name="f923" fmla="*/ 27 f873 1"/>
                <a:gd name="f924" fmla="*/ 9290 f874 1"/>
                <a:gd name="f925" fmla="*/ 22 f873 1"/>
                <a:gd name="f926" fmla="*/ 8498 f874 1"/>
                <a:gd name="f927" fmla="*/ 12 f873 1"/>
                <a:gd name="f928" fmla="*/ 7899 f874 1"/>
                <a:gd name="f929" fmla="*/ 7774 f874 1"/>
                <a:gd name="f930" fmla="*/ 7493 f874 1"/>
                <a:gd name="f931" fmla="*/ 7190 f874 1"/>
                <a:gd name="f932" fmla="*/ 6418 f874 1"/>
                <a:gd name="f933" fmla="*/ 20 f873 1"/>
                <a:gd name="f934" fmla="*/ 6248 f874 1"/>
                <a:gd name="f935" fmla="*/ 24 f873 1"/>
                <a:gd name="f936" fmla="*/ 5823 f874 1"/>
                <a:gd name="f937" fmla="*/ 28 f873 1"/>
                <a:gd name="f938" fmla="*/ 5422 f874 1"/>
                <a:gd name="f939" fmla="*/ 11 f873 1"/>
                <a:gd name="f940" fmla="*/ 4925 f874 1"/>
                <a:gd name="f941" fmla="*/ 16 f873 1"/>
                <a:gd name="f942" fmla="*/ 4310 f874 1"/>
                <a:gd name="f943" fmla="*/ 18 f873 1"/>
                <a:gd name="f944" fmla="*/ 3439 f874 1"/>
                <a:gd name="f945" fmla="*/ 2740 f874 1"/>
                <a:gd name="f946" fmla="*/ 2597 f874 1"/>
                <a:gd name="f947" fmla="*/ 9 f873 1"/>
                <a:gd name="f948" fmla="*/ 2367 f874 1"/>
                <a:gd name="f949" fmla="*/ 1566 f874 1"/>
                <a:gd name="f950" fmla="*/ 262 f874 1"/>
                <a:gd name="f951" fmla="*/ 7 f873 1"/>
                <a:gd name="f952" fmla="*/ 104 f874 1"/>
                <a:gd name="f953" fmla="*/ 42 f873 1"/>
                <a:gd name="f954" fmla="*/ 742 f874 1"/>
                <a:gd name="f955" fmla="*/ 47 f873 1"/>
                <a:gd name="f956" fmla="*/ 1060 f874 1"/>
                <a:gd name="f957" fmla="*/ 1593 f874 1"/>
                <a:gd name="f958" fmla="*/ 46 f873 1"/>
                <a:gd name="f959" fmla="*/ 2022 f874 1"/>
                <a:gd name="f960" fmla="*/ 2481 f874 1"/>
                <a:gd name="f961" fmla="*/ 2677 f874 1"/>
                <a:gd name="f962" fmla="*/ 2863 f874 1"/>
                <a:gd name="f963" fmla="*/ 3163 f874 1"/>
                <a:gd name="f964" fmla="*/ 3411 f874 1"/>
                <a:gd name="f965" fmla="*/ 54 f873 1"/>
                <a:gd name="f966" fmla="*/ 3550 f874 1"/>
                <a:gd name="f967" fmla="*/ 3740 f874 1"/>
                <a:gd name="f968" fmla="*/ 4329 f874 1"/>
                <a:gd name="f969" fmla="*/ 68 f873 1"/>
                <a:gd name="f970" fmla="*/ f875 1 f2"/>
                <a:gd name="f971" fmla="*/ f878 1 10030"/>
                <a:gd name="f972" fmla="*/ f879 1 75"/>
                <a:gd name="f973" fmla="*/ f880 1 10030"/>
                <a:gd name="f974" fmla="*/ f881 1 75"/>
                <a:gd name="f975" fmla="*/ f882 1 10030"/>
                <a:gd name="f976" fmla="*/ f883 1 75"/>
                <a:gd name="f977" fmla="*/ f884 1 10030"/>
                <a:gd name="f978" fmla="*/ f885 1 75"/>
                <a:gd name="f979" fmla="*/ f886 1 10030"/>
                <a:gd name="f980" fmla="*/ f887 1 75"/>
                <a:gd name="f981" fmla="*/ f888 1 10030"/>
                <a:gd name="f982" fmla="*/ f889 1 75"/>
                <a:gd name="f983" fmla="*/ f890 1 10030"/>
                <a:gd name="f984" fmla="*/ f891 1 10030"/>
                <a:gd name="f985" fmla="*/ f892 1 75"/>
                <a:gd name="f986" fmla="*/ f893 1 10030"/>
                <a:gd name="f987" fmla="*/ f894 1 10030"/>
                <a:gd name="f988" fmla="*/ f895 1 75"/>
                <a:gd name="f989" fmla="*/ f896 1 10030"/>
                <a:gd name="f990" fmla="*/ f897 1 75"/>
                <a:gd name="f991" fmla="*/ f898 1 10030"/>
                <a:gd name="f992" fmla="*/ f899 1 75"/>
                <a:gd name="f993" fmla="*/ f900 1 10030"/>
                <a:gd name="f994" fmla="*/ f901 1 75"/>
                <a:gd name="f995" fmla="*/ f902 1 10030"/>
                <a:gd name="f996" fmla="*/ f903 1 75"/>
                <a:gd name="f997" fmla="*/ f904 1 10030"/>
                <a:gd name="f998" fmla="*/ f905 1 10030"/>
                <a:gd name="f999" fmla="*/ f906 1 10030"/>
                <a:gd name="f1000" fmla="*/ f907 1 75"/>
                <a:gd name="f1001" fmla="*/ f908 1 10030"/>
                <a:gd name="f1002" fmla="*/ f909 1 75"/>
                <a:gd name="f1003" fmla="*/ f910 1 10030"/>
                <a:gd name="f1004" fmla="*/ f911 1 75"/>
                <a:gd name="f1005" fmla="*/ f912 1 10030"/>
                <a:gd name="f1006" fmla="*/ f913 1 75"/>
                <a:gd name="f1007" fmla="*/ f914 1 10030"/>
                <a:gd name="f1008" fmla="*/ f915 1 10030"/>
                <a:gd name="f1009" fmla="*/ f916 1 75"/>
                <a:gd name="f1010" fmla="*/ f917 1 10030"/>
                <a:gd name="f1011" fmla="*/ f918 1 75"/>
                <a:gd name="f1012" fmla="*/ f919 1 10030"/>
                <a:gd name="f1013" fmla="*/ f920 1 10030"/>
                <a:gd name="f1014" fmla="*/ f921 1 75"/>
                <a:gd name="f1015" fmla="*/ f922 1 10030"/>
                <a:gd name="f1016" fmla="*/ f923 1 75"/>
                <a:gd name="f1017" fmla="*/ f924 1 10030"/>
                <a:gd name="f1018" fmla="*/ f925 1 75"/>
                <a:gd name="f1019" fmla="*/ f926 1 10030"/>
                <a:gd name="f1020" fmla="*/ f927 1 75"/>
                <a:gd name="f1021" fmla="*/ f928 1 10030"/>
                <a:gd name="f1022" fmla="*/ f929 1 10030"/>
                <a:gd name="f1023" fmla="*/ f930 1 10030"/>
                <a:gd name="f1024" fmla="*/ f931 1 10030"/>
                <a:gd name="f1025" fmla="*/ f932 1 10030"/>
                <a:gd name="f1026" fmla="*/ f933 1 75"/>
                <a:gd name="f1027" fmla="*/ f934 1 10030"/>
                <a:gd name="f1028" fmla="*/ f935 1 75"/>
                <a:gd name="f1029" fmla="*/ f936 1 10030"/>
                <a:gd name="f1030" fmla="*/ f937 1 75"/>
                <a:gd name="f1031" fmla="*/ f938 1 10030"/>
                <a:gd name="f1032" fmla="*/ f939 1 75"/>
                <a:gd name="f1033" fmla="*/ f940 1 10030"/>
                <a:gd name="f1034" fmla="*/ f941 1 75"/>
                <a:gd name="f1035" fmla="*/ f942 1 10030"/>
                <a:gd name="f1036" fmla="*/ f943 1 75"/>
                <a:gd name="f1037" fmla="*/ f944 1 10030"/>
                <a:gd name="f1038" fmla="*/ f945 1 10030"/>
                <a:gd name="f1039" fmla="*/ f946 1 10030"/>
                <a:gd name="f1040" fmla="*/ f947 1 75"/>
                <a:gd name="f1041" fmla="*/ f948 1 10030"/>
                <a:gd name="f1042" fmla="*/ f949 1 10030"/>
                <a:gd name="f1043" fmla="*/ f950 1 10030"/>
                <a:gd name="f1044" fmla="*/ f951 1 75"/>
                <a:gd name="f1045" fmla="*/ f952 1 10030"/>
                <a:gd name="f1046" fmla="*/ f953 1 75"/>
                <a:gd name="f1047" fmla="*/ f954 1 10030"/>
                <a:gd name="f1048" fmla="*/ f955 1 75"/>
                <a:gd name="f1049" fmla="*/ f956 1 10030"/>
                <a:gd name="f1050" fmla="*/ f957 1 10030"/>
                <a:gd name="f1051" fmla="*/ f958 1 75"/>
                <a:gd name="f1052" fmla="*/ f959 1 10030"/>
                <a:gd name="f1053" fmla="*/ f960 1 10030"/>
                <a:gd name="f1054" fmla="*/ f961 1 10030"/>
                <a:gd name="f1055" fmla="*/ f962 1 10030"/>
                <a:gd name="f1056" fmla="*/ f963 1 10030"/>
                <a:gd name="f1057" fmla="*/ f964 1 10030"/>
                <a:gd name="f1058" fmla="*/ f965 1 75"/>
                <a:gd name="f1059" fmla="*/ f966 1 10030"/>
                <a:gd name="f1060" fmla="*/ f967 1 10030"/>
                <a:gd name="f1061" fmla="*/ f968 1 10030"/>
                <a:gd name="f1062" fmla="*/ f969 1 75"/>
                <a:gd name="f1063" fmla="*/ 0 1 f876"/>
                <a:gd name="f1064" fmla="*/ f6 1 f876"/>
                <a:gd name="f1065" fmla="*/ 0 1 f877"/>
                <a:gd name="f1066" fmla="*/ f7 1 f877"/>
                <a:gd name="f1067" fmla="+- f970 0 f1"/>
                <a:gd name="f1068" fmla="*/ f971 1 f876"/>
                <a:gd name="f1069" fmla="*/ f972 1 f877"/>
                <a:gd name="f1070" fmla="*/ f973 1 f876"/>
                <a:gd name="f1071" fmla="*/ f974 1 f877"/>
                <a:gd name="f1072" fmla="*/ f975 1 f876"/>
                <a:gd name="f1073" fmla="*/ f976 1 f877"/>
                <a:gd name="f1074" fmla="*/ f977 1 f876"/>
                <a:gd name="f1075" fmla="*/ f978 1 f877"/>
                <a:gd name="f1076" fmla="*/ f979 1 f876"/>
                <a:gd name="f1077" fmla="*/ f980 1 f877"/>
                <a:gd name="f1078" fmla="*/ f981 1 f876"/>
                <a:gd name="f1079" fmla="*/ f982 1 f877"/>
                <a:gd name="f1080" fmla="*/ f983 1 f876"/>
                <a:gd name="f1081" fmla="*/ f984 1 f876"/>
                <a:gd name="f1082" fmla="*/ f985 1 f877"/>
                <a:gd name="f1083" fmla="*/ f986 1 f876"/>
                <a:gd name="f1084" fmla="*/ f987 1 f876"/>
                <a:gd name="f1085" fmla="*/ f988 1 f877"/>
                <a:gd name="f1086" fmla="*/ f989 1 f876"/>
                <a:gd name="f1087" fmla="*/ f990 1 f877"/>
                <a:gd name="f1088" fmla="*/ f991 1 f876"/>
                <a:gd name="f1089" fmla="*/ f992 1 f877"/>
                <a:gd name="f1090" fmla="*/ f993 1 f876"/>
                <a:gd name="f1091" fmla="*/ f994 1 f877"/>
                <a:gd name="f1092" fmla="*/ f995 1 f876"/>
                <a:gd name="f1093" fmla="*/ f996 1 f877"/>
                <a:gd name="f1094" fmla="*/ f997 1 f876"/>
                <a:gd name="f1095" fmla="*/ f998 1 f876"/>
                <a:gd name="f1096" fmla="*/ f999 1 f876"/>
                <a:gd name="f1097" fmla="*/ f1000 1 f877"/>
                <a:gd name="f1098" fmla="*/ f1001 1 f876"/>
                <a:gd name="f1099" fmla="*/ f1002 1 f877"/>
                <a:gd name="f1100" fmla="*/ f1003 1 f876"/>
                <a:gd name="f1101" fmla="*/ f1004 1 f877"/>
                <a:gd name="f1102" fmla="*/ f1005 1 f876"/>
                <a:gd name="f1103" fmla="*/ f1006 1 f877"/>
                <a:gd name="f1104" fmla="*/ f1007 1 f876"/>
                <a:gd name="f1105" fmla="*/ f1008 1 f876"/>
                <a:gd name="f1106" fmla="*/ f1009 1 f877"/>
                <a:gd name="f1107" fmla="*/ f1010 1 f876"/>
                <a:gd name="f1108" fmla="*/ f1011 1 f877"/>
                <a:gd name="f1109" fmla="*/ f1012 1 f876"/>
                <a:gd name="f1110" fmla="*/ f1013 1 f876"/>
                <a:gd name="f1111" fmla="*/ f1014 1 f877"/>
                <a:gd name="f1112" fmla="*/ f1015 1 f876"/>
                <a:gd name="f1113" fmla="*/ f1016 1 f877"/>
                <a:gd name="f1114" fmla="*/ f1017 1 f876"/>
                <a:gd name="f1115" fmla="*/ f1018 1 f877"/>
                <a:gd name="f1116" fmla="*/ f1019 1 f876"/>
                <a:gd name="f1117" fmla="*/ f1020 1 f877"/>
                <a:gd name="f1118" fmla="*/ f1021 1 f876"/>
                <a:gd name="f1119" fmla="*/ f1022 1 f876"/>
                <a:gd name="f1120" fmla="*/ f1023 1 f876"/>
                <a:gd name="f1121" fmla="*/ f1024 1 f876"/>
                <a:gd name="f1122" fmla="*/ f1025 1 f876"/>
                <a:gd name="f1123" fmla="*/ f1026 1 f877"/>
                <a:gd name="f1124" fmla="*/ f1027 1 f876"/>
                <a:gd name="f1125" fmla="*/ f1028 1 f877"/>
                <a:gd name="f1126" fmla="*/ f1029 1 f876"/>
                <a:gd name="f1127" fmla="*/ f1030 1 f877"/>
                <a:gd name="f1128" fmla="*/ f1031 1 f876"/>
                <a:gd name="f1129" fmla="*/ f1032 1 f877"/>
                <a:gd name="f1130" fmla="*/ f1033 1 f876"/>
                <a:gd name="f1131" fmla="*/ f1034 1 f877"/>
                <a:gd name="f1132" fmla="*/ f1035 1 f876"/>
                <a:gd name="f1133" fmla="*/ f1036 1 f877"/>
                <a:gd name="f1134" fmla="*/ f1037 1 f876"/>
                <a:gd name="f1135" fmla="*/ f1038 1 f876"/>
                <a:gd name="f1136" fmla="*/ f1039 1 f876"/>
                <a:gd name="f1137" fmla="*/ f1040 1 f877"/>
                <a:gd name="f1138" fmla="*/ f1041 1 f876"/>
                <a:gd name="f1139" fmla="*/ f1042 1 f876"/>
                <a:gd name="f1140" fmla="*/ f1043 1 f876"/>
                <a:gd name="f1141" fmla="*/ f1044 1 f877"/>
                <a:gd name="f1142" fmla="*/ f1045 1 f876"/>
                <a:gd name="f1143" fmla="*/ f1046 1 f877"/>
                <a:gd name="f1144" fmla="*/ f1047 1 f876"/>
                <a:gd name="f1145" fmla="*/ f1048 1 f877"/>
                <a:gd name="f1146" fmla="*/ f1049 1 f876"/>
                <a:gd name="f1147" fmla="*/ f1050 1 f876"/>
                <a:gd name="f1148" fmla="*/ f1051 1 f877"/>
                <a:gd name="f1149" fmla="*/ f1052 1 f876"/>
                <a:gd name="f1150" fmla="*/ f1053 1 f876"/>
                <a:gd name="f1151" fmla="*/ f1054 1 f876"/>
                <a:gd name="f1152" fmla="*/ f1055 1 f876"/>
                <a:gd name="f1153" fmla="*/ f1056 1 f876"/>
                <a:gd name="f1154" fmla="*/ f1057 1 f876"/>
                <a:gd name="f1155" fmla="*/ f1058 1 f877"/>
                <a:gd name="f1156" fmla="*/ f1059 1 f876"/>
                <a:gd name="f1157" fmla="*/ f1060 1 f876"/>
                <a:gd name="f1158" fmla="*/ f1061 1 f876"/>
                <a:gd name="f1159" fmla="*/ f1062 1 f877"/>
                <a:gd name="f1160" fmla="*/ f1063 f871 1"/>
                <a:gd name="f1161" fmla="*/ f1064 f871 1"/>
                <a:gd name="f1162" fmla="*/ f1066 f872 1"/>
                <a:gd name="f1163" fmla="*/ f1065 f872 1"/>
                <a:gd name="f1164" fmla="*/ f1068 f871 1"/>
                <a:gd name="f1165" fmla="*/ f1069 f872 1"/>
                <a:gd name="f1166" fmla="*/ f1070 f871 1"/>
                <a:gd name="f1167" fmla="*/ f1071 f872 1"/>
                <a:gd name="f1168" fmla="*/ f1072 f871 1"/>
                <a:gd name="f1169" fmla="*/ f1073 f872 1"/>
                <a:gd name="f1170" fmla="*/ f1074 f871 1"/>
                <a:gd name="f1171" fmla="*/ f1075 f872 1"/>
                <a:gd name="f1172" fmla="*/ f1076 f871 1"/>
                <a:gd name="f1173" fmla="*/ f1077 f872 1"/>
                <a:gd name="f1174" fmla="*/ f1078 f871 1"/>
                <a:gd name="f1175" fmla="*/ f1079 f872 1"/>
                <a:gd name="f1176" fmla="*/ f1080 f871 1"/>
                <a:gd name="f1177" fmla="*/ f1081 f871 1"/>
                <a:gd name="f1178" fmla="*/ f1082 f872 1"/>
                <a:gd name="f1179" fmla="*/ f1083 f871 1"/>
                <a:gd name="f1180" fmla="*/ f1084 f871 1"/>
                <a:gd name="f1181" fmla="*/ f1085 f872 1"/>
                <a:gd name="f1182" fmla="*/ f1086 f871 1"/>
                <a:gd name="f1183" fmla="*/ f1087 f872 1"/>
                <a:gd name="f1184" fmla="*/ f1088 f871 1"/>
                <a:gd name="f1185" fmla="*/ f1089 f872 1"/>
                <a:gd name="f1186" fmla="*/ f1090 f871 1"/>
                <a:gd name="f1187" fmla="*/ f1091 f872 1"/>
                <a:gd name="f1188" fmla="*/ f1092 f871 1"/>
                <a:gd name="f1189" fmla="*/ f1093 f872 1"/>
                <a:gd name="f1190" fmla="*/ f1094 f871 1"/>
                <a:gd name="f1191" fmla="*/ f1095 f871 1"/>
                <a:gd name="f1192" fmla="*/ f1096 f871 1"/>
                <a:gd name="f1193" fmla="*/ f1097 f872 1"/>
                <a:gd name="f1194" fmla="*/ f1098 f871 1"/>
                <a:gd name="f1195" fmla="*/ f1099 f872 1"/>
                <a:gd name="f1196" fmla="*/ f1100 f871 1"/>
                <a:gd name="f1197" fmla="*/ f1101 f872 1"/>
                <a:gd name="f1198" fmla="*/ f1102 f871 1"/>
                <a:gd name="f1199" fmla="*/ f1103 f872 1"/>
                <a:gd name="f1200" fmla="*/ f1104 f871 1"/>
                <a:gd name="f1201" fmla="*/ f1105 f871 1"/>
                <a:gd name="f1202" fmla="*/ f1106 f872 1"/>
                <a:gd name="f1203" fmla="*/ f1107 f871 1"/>
                <a:gd name="f1204" fmla="*/ f1108 f872 1"/>
                <a:gd name="f1205" fmla="*/ f1109 f871 1"/>
                <a:gd name="f1206" fmla="*/ f1110 f871 1"/>
                <a:gd name="f1207" fmla="*/ f1111 f872 1"/>
                <a:gd name="f1208" fmla="*/ f1112 f871 1"/>
                <a:gd name="f1209" fmla="*/ f1113 f872 1"/>
                <a:gd name="f1210" fmla="*/ f1114 f871 1"/>
                <a:gd name="f1211" fmla="*/ f1115 f872 1"/>
                <a:gd name="f1212" fmla="*/ f1116 f871 1"/>
                <a:gd name="f1213" fmla="*/ f1117 f872 1"/>
                <a:gd name="f1214" fmla="*/ f1118 f871 1"/>
                <a:gd name="f1215" fmla="*/ f1119 f871 1"/>
                <a:gd name="f1216" fmla="*/ f1120 f871 1"/>
                <a:gd name="f1217" fmla="*/ f1121 f871 1"/>
                <a:gd name="f1218" fmla="*/ f1122 f871 1"/>
                <a:gd name="f1219" fmla="*/ f1123 f872 1"/>
                <a:gd name="f1220" fmla="*/ f1124 f871 1"/>
                <a:gd name="f1221" fmla="*/ f1125 f872 1"/>
                <a:gd name="f1222" fmla="*/ f1126 f871 1"/>
                <a:gd name="f1223" fmla="*/ f1127 f872 1"/>
                <a:gd name="f1224" fmla="*/ f1128 f871 1"/>
                <a:gd name="f1225" fmla="*/ f1129 f872 1"/>
                <a:gd name="f1226" fmla="*/ f1130 f871 1"/>
                <a:gd name="f1227" fmla="*/ f1131 f872 1"/>
                <a:gd name="f1228" fmla="*/ f1132 f871 1"/>
                <a:gd name="f1229" fmla="*/ f1133 f872 1"/>
                <a:gd name="f1230" fmla="*/ f1134 f871 1"/>
                <a:gd name="f1231" fmla="*/ f1135 f871 1"/>
                <a:gd name="f1232" fmla="*/ f1136 f871 1"/>
                <a:gd name="f1233" fmla="*/ f1137 f872 1"/>
                <a:gd name="f1234" fmla="*/ f1138 f871 1"/>
                <a:gd name="f1235" fmla="*/ f1139 f871 1"/>
                <a:gd name="f1236" fmla="*/ f1140 f871 1"/>
                <a:gd name="f1237" fmla="*/ f1141 f872 1"/>
                <a:gd name="f1238" fmla="*/ f1142 f871 1"/>
                <a:gd name="f1239" fmla="*/ f1143 f872 1"/>
                <a:gd name="f1240" fmla="*/ f1144 f871 1"/>
                <a:gd name="f1241" fmla="*/ f1145 f872 1"/>
                <a:gd name="f1242" fmla="*/ f1146 f871 1"/>
                <a:gd name="f1243" fmla="*/ f1147 f871 1"/>
                <a:gd name="f1244" fmla="*/ f1148 f872 1"/>
                <a:gd name="f1245" fmla="*/ f1149 f871 1"/>
                <a:gd name="f1246" fmla="*/ f1150 f871 1"/>
                <a:gd name="f1247" fmla="*/ f1151 f871 1"/>
                <a:gd name="f1248" fmla="*/ f1152 f871 1"/>
                <a:gd name="f1249" fmla="*/ f1153 f871 1"/>
                <a:gd name="f1250" fmla="*/ f1154 f871 1"/>
                <a:gd name="f1251" fmla="*/ f1155 f872 1"/>
                <a:gd name="f1252" fmla="*/ f1156 f871 1"/>
                <a:gd name="f1253" fmla="*/ f1157 f871 1"/>
                <a:gd name="f1254" fmla="*/ f1158 f871 1"/>
                <a:gd name="f1255" fmla="*/ f1159 f8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7">
                  <a:pos x="f1164" y="f1165"/>
                </a:cxn>
                <a:cxn ang="f1067">
                  <a:pos x="f1166" y="f1167"/>
                </a:cxn>
                <a:cxn ang="f1067">
                  <a:pos x="f1168" y="f1169"/>
                </a:cxn>
                <a:cxn ang="f1067">
                  <a:pos x="f1170" y="f1171"/>
                </a:cxn>
                <a:cxn ang="f1067">
                  <a:pos x="f1172" y="f1173"/>
                </a:cxn>
                <a:cxn ang="f1067">
                  <a:pos x="f1174" y="f1175"/>
                </a:cxn>
                <a:cxn ang="f1067">
                  <a:pos x="f1176" y="f1169"/>
                </a:cxn>
                <a:cxn ang="f1067">
                  <a:pos x="f1177" y="f1178"/>
                </a:cxn>
                <a:cxn ang="f1067">
                  <a:pos x="f1179" y="f1175"/>
                </a:cxn>
                <a:cxn ang="f1067">
                  <a:pos x="f1180" y="f1181"/>
                </a:cxn>
                <a:cxn ang="f1067">
                  <a:pos x="f1182" y="f1183"/>
                </a:cxn>
                <a:cxn ang="f1067">
                  <a:pos x="f1184" y="f1185"/>
                </a:cxn>
                <a:cxn ang="f1067">
                  <a:pos x="f1186" y="f1187"/>
                </a:cxn>
                <a:cxn ang="f1067">
                  <a:pos x="f1188" y="f1189"/>
                </a:cxn>
                <a:cxn ang="f1067">
                  <a:pos x="f1190" y="f1178"/>
                </a:cxn>
                <a:cxn ang="f1067">
                  <a:pos x="f1191" y="f1173"/>
                </a:cxn>
                <a:cxn ang="f1067">
                  <a:pos x="f1192" y="f1193"/>
                </a:cxn>
                <a:cxn ang="f1067">
                  <a:pos x="f1194" y="f1195"/>
                </a:cxn>
                <a:cxn ang="f1067">
                  <a:pos x="f1196" y="f1197"/>
                </a:cxn>
                <a:cxn ang="f1067">
                  <a:pos x="f1198" y="f1199"/>
                </a:cxn>
                <a:cxn ang="f1067">
                  <a:pos x="f1200" y="f1173"/>
                </a:cxn>
                <a:cxn ang="f1067">
                  <a:pos x="f1201" y="f1202"/>
                </a:cxn>
                <a:cxn ang="f1067">
                  <a:pos x="f1203" y="f1204"/>
                </a:cxn>
                <a:cxn ang="f1067">
                  <a:pos x="f1205" y="f1181"/>
                </a:cxn>
                <a:cxn ang="f1067">
                  <a:pos x="f1206" y="f1207"/>
                </a:cxn>
                <a:cxn ang="f1067">
                  <a:pos x="f1208" y="f1209"/>
                </a:cxn>
                <a:cxn ang="f1067">
                  <a:pos x="f1210" y="f1211"/>
                </a:cxn>
                <a:cxn ang="f1067">
                  <a:pos x="f1212" y="f1213"/>
                </a:cxn>
                <a:cxn ang="f1067">
                  <a:pos x="f1214" y="f1207"/>
                </a:cxn>
                <a:cxn ang="f1067">
                  <a:pos x="f1215" y="f1211"/>
                </a:cxn>
                <a:cxn ang="f1067">
                  <a:pos x="f1216" y="f1181"/>
                </a:cxn>
                <a:cxn ang="f1067">
                  <a:pos x="f1217" y="f1197"/>
                </a:cxn>
                <a:cxn ang="f1067">
                  <a:pos x="f1218" y="f1219"/>
                </a:cxn>
                <a:cxn ang="f1067">
                  <a:pos x="f1220" y="f1221"/>
                </a:cxn>
                <a:cxn ang="f1067">
                  <a:pos x="f1222" y="f1223"/>
                </a:cxn>
                <a:cxn ang="f1067">
                  <a:pos x="f1224" y="f1225"/>
                </a:cxn>
                <a:cxn ang="f1067">
                  <a:pos x="f1226" y="f1227"/>
                </a:cxn>
                <a:cxn ang="f1067">
                  <a:pos x="f1228" y="f1229"/>
                </a:cxn>
                <a:cxn ang="f1067">
                  <a:pos x="f1230" y="f1207"/>
                </a:cxn>
                <a:cxn ang="f1067">
                  <a:pos x="f1231" y="f1229"/>
                </a:cxn>
                <a:cxn ang="f1067">
                  <a:pos x="f1232" y="f1233"/>
                </a:cxn>
                <a:cxn ang="f1067">
                  <a:pos x="f1234" y="f1207"/>
                </a:cxn>
                <a:cxn ang="f1067">
                  <a:pos x="f1235" y="f1225"/>
                </a:cxn>
                <a:cxn ang="f1067">
                  <a:pos x="f1236" y="f1237"/>
                </a:cxn>
                <a:cxn ang="f1067">
                  <a:pos x="f1238" y="f1239"/>
                </a:cxn>
                <a:cxn ang="f1067">
                  <a:pos x="f1240" y="f1241"/>
                </a:cxn>
                <a:cxn ang="f1067">
                  <a:pos x="f1242" y="f1241"/>
                </a:cxn>
                <a:cxn ang="f1067">
                  <a:pos x="f1243" y="f1244"/>
                </a:cxn>
                <a:cxn ang="f1067">
                  <a:pos x="f1245" y="f1204"/>
                </a:cxn>
                <a:cxn ang="f1067">
                  <a:pos x="f1246" y="f1195"/>
                </a:cxn>
                <a:cxn ang="f1067">
                  <a:pos x="f1247" y="f1204"/>
                </a:cxn>
                <a:cxn ang="f1067">
                  <a:pos x="f1248" y="f1183"/>
                </a:cxn>
                <a:cxn ang="f1067">
                  <a:pos x="f1249" y="f1178"/>
                </a:cxn>
                <a:cxn ang="f1067">
                  <a:pos x="f1250" y="f1251"/>
                </a:cxn>
                <a:cxn ang="f1067">
                  <a:pos x="f1252" y="f1169"/>
                </a:cxn>
                <a:cxn ang="f1067">
                  <a:pos x="f1253" y="f1171"/>
                </a:cxn>
                <a:cxn ang="f1067">
                  <a:pos x="f1254" y="f1255"/>
                </a:cxn>
              </a:cxnLst>
              <a:rect l="f1160" t="f1163" r="f1161" b="f1162"/>
              <a:pathLst>
                <a:path w="10030" h="75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13"/>
                    <a:pt x="f14" y="f11"/>
                    <a:pt x="f8" y="f9"/>
                  </a:cubicBezTo>
                  <a:close/>
                  <a:moveTo>
                    <a:pt x="f15" y="f16"/>
                  </a:move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18"/>
                    <a:pt x="f23" y="f18"/>
                    <a:pt x="f24" y="f18"/>
                  </a:cubicBezTo>
                  <a:cubicBezTo>
                    <a:pt x="f25" y="f16"/>
                    <a:pt x="f26" y="f27"/>
                    <a:pt x="f15" y="f16"/>
                  </a:cubicBezTo>
                  <a:close/>
                  <a:moveTo>
                    <a:pt x="f28" y="f20"/>
                  </a:moveTo>
                  <a:lnTo>
                    <a:pt x="f28" y="f20"/>
                  </a:lnTo>
                  <a:lnTo>
                    <a:pt x="f29" y="f20"/>
                  </a:lnTo>
                  <a:cubicBezTo>
                    <a:pt x="f30" y="f31"/>
                    <a:pt x="f32" y="f33"/>
                    <a:pt x="f28" y="f20"/>
                  </a:cubicBezTo>
                  <a:close/>
                  <a:moveTo>
                    <a:pt x="f34" y="f35"/>
                  </a:move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1"/>
                    <a:pt x="f43" y="f41"/>
                    <a:pt x="f34" y="f35"/>
                  </a:cubicBezTo>
                  <a:close/>
                  <a:moveTo>
                    <a:pt x="f44" y="f45"/>
                  </a:moveTo>
                  <a:lnTo>
                    <a:pt x="f44" y="f45"/>
                  </a:lnTo>
                  <a:cubicBezTo>
                    <a:pt x="f46" y="f47"/>
                    <a:pt x="f48" y="f49"/>
                    <a:pt x="f50" y="f47"/>
                  </a:cubicBezTo>
                  <a:cubicBezTo>
                    <a:pt x="f51" y="f52"/>
                    <a:pt x="f53" y="f54"/>
                    <a:pt x="f44" y="f45"/>
                  </a:cubicBezTo>
                  <a:close/>
                  <a:moveTo>
                    <a:pt x="f55" y="f47"/>
                  </a:moveTo>
                  <a:lnTo>
                    <a:pt x="f55" y="f47"/>
                  </a:lnTo>
                  <a:lnTo>
                    <a:pt x="f56" y="f57"/>
                  </a:lnTo>
                  <a:cubicBezTo>
                    <a:pt x="f58" y="f59"/>
                    <a:pt x="f60" y="f61"/>
                    <a:pt x="f62" y="f7"/>
                  </a:cubicBezTo>
                  <a:cubicBezTo>
                    <a:pt x="f55" y="f47"/>
                    <a:pt x="f63" y="f64"/>
                    <a:pt x="f65" y="f45"/>
                  </a:cubicBezTo>
                  <a:lnTo>
                    <a:pt x="f66" y="f67"/>
                  </a:lnTo>
                  <a:cubicBezTo>
                    <a:pt x="f68" y="f67"/>
                    <a:pt x="f69" y="f49"/>
                    <a:pt x="f70" y="f49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47"/>
                  </a:cubicBezTo>
                  <a:lnTo>
                    <a:pt x="f82" y="f78"/>
                  </a:lnTo>
                  <a:cubicBezTo>
                    <a:pt x="f83" y="f54"/>
                    <a:pt x="f84" y="f45"/>
                    <a:pt x="f85" y="f45"/>
                  </a:cubicBezTo>
                  <a:lnTo>
                    <a:pt x="f86" y="f80"/>
                  </a:lnTo>
                  <a:lnTo>
                    <a:pt x="f87" y="f80"/>
                  </a:lnTo>
                  <a:cubicBezTo>
                    <a:pt x="f88" y="f78"/>
                    <a:pt x="f89" y="f74"/>
                    <a:pt x="f90" y="f37"/>
                  </a:cubicBezTo>
                  <a:cubicBezTo>
                    <a:pt x="f91" y="f74"/>
                    <a:pt x="f92" y="f74"/>
                    <a:pt x="f93" y="f76"/>
                  </a:cubicBezTo>
                  <a:lnTo>
                    <a:pt x="f94" y="f37"/>
                  </a:lnTo>
                  <a:cubicBezTo>
                    <a:pt x="f95" y="f76"/>
                    <a:pt x="f96" y="f80"/>
                    <a:pt x="f92" y="f80"/>
                  </a:cubicBezTo>
                  <a:cubicBezTo>
                    <a:pt x="f97" y="f98"/>
                    <a:pt x="f99" y="f52"/>
                    <a:pt x="f100" y="f49"/>
                  </a:cubicBezTo>
                  <a:lnTo>
                    <a:pt x="f101" y="f57"/>
                  </a:lnTo>
                  <a:cubicBezTo>
                    <a:pt x="f102" y="f98"/>
                    <a:pt x="f103" y="f72"/>
                    <a:pt x="f104" y="f7"/>
                  </a:cubicBezTo>
                  <a:cubicBezTo>
                    <a:pt x="f105" y="f98"/>
                    <a:pt x="f106" y="f67"/>
                    <a:pt x="f107" y="f45"/>
                  </a:cubicBezTo>
                  <a:cubicBezTo>
                    <a:pt x="f108" y="f47"/>
                    <a:pt x="f109" y="f47"/>
                    <a:pt x="f110" y="f80"/>
                  </a:cubicBezTo>
                  <a:cubicBezTo>
                    <a:pt x="f110" y="f67"/>
                    <a:pt x="f111" y="f112"/>
                    <a:pt x="f113" y="f112"/>
                  </a:cubicBezTo>
                  <a:lnTo>
                    <a:pt x="f114" y="f61"/>
                  </a:lnTo>
                  <a:cubicBezTo>
                    <a:pt x="f115" y="f116"/>
                    <a:pt x="f117" y="f49"/>
                    <a:pt x="f118" y="f47"/>
                  </a:cubicBezTo>
                  <a:cubicBezTo>
                    <a:pt x="f119" y="f47"/>
                    <a:pt x="f120" y="f121"/>
                    <a:pt x="f122" y="f59"/>
                  </a:cubicBezTo>
                  <a:cubicBezTo>
                    <a:pt x="f123" y="f124"/>
                    <a:pt x="f125" y="f67"/>
                    <a:pt x="f126" y="f112"/>
                  </a:cubicBezTo>
                  <a:cubicBezTo>
                    <a:pt x="f127" y="f49"/>
                    <a:pt x="f128" y="f112"/>
                    <a:pt x="f129" y="f54"/>
                  </a:cubicBezTo>
                  <a:cubicBezTo>
                    <a:pt x="f130" y="f45"/>
                    <a:pt x="f131" y="f112"/>
                    <a:pt x="f132" y="f49"/>
                  </a:cubicBezTo>
                  <a:lnTo>
                    <a:pt x="f133" y="f80"/>
                  </a:lnTo>
                  <a:cubicBezTo>
                    <a:pt x="f134" y="f80"/>
                    <a:pt x="f135" y="f45"/>
                    <a:pt x="f136" y="f47"/>
                  </a:cubicBezTo>
                  <a:cubicBezTo>
                    <a:pt x="f137" y="f80"/>
                    <a:pt x="f138" y="f52"/>
                    <a:pt x="f139" y="f140"/>
                  </a:cubicBezTo>
                  <a:cubicBezTo>
                    <a:pt x="f141" y="f142"/>
                    <a:pt x="f143" y="f49"/>
                    <a:pt x="f144" y="f76"/>
                  </a:cubicBezTo>
                  <a:cubicBezTo>
                    <a:pt x="f145" y="f54"/>
                    <a:pt x="f146" y="f45"/>
                    <a:pt x="f147" y="f112"/>
                  </a:cubicBezTo>
                  <a:cubicBezTo>
                    <a:pt x="f148" y="f78"/>
                    <a:pt x="f149" y="f80"/>
                    <a:pt x="f150" y="f37"/>
                  </a:cubicBezTo>
                  <a:lnTo>
                    <a:pt x="f151" y="f76"/>
                  </a:lnTo>
                  <a:cubicBezTo>
                    <a:pt x="f152" y="f39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lnTo>
                    <a:pt x="f163" y="f164"/>
                  </a:lnTo>
                  <a:cubicBezTo>
                    <a:pt x="f165" y="f166"/>
                    <a:pt x="f167" y="f162"/>
                    <a:pt x="f168" y="f158"/>
                  </a:cubicBezTo>
                  <a:lnTo>
                    <a:pt x="f169" y="f160"/>
                  </a:lnTo>
                  <a:cubicBezTo>
                    <a:pt x="f170" y="f171"/>
                    <a:pt x="f172" y="f173"/>
                    <a:pt x="f174" y="f142"/>
                  </a:cubicBezTo>
                  <a:lnTo>
                    <a:pt x="f175" y="f176"/>
                  </a:lnTo>
                  <a:cubicBezTo>
                    <a:pt x="f177" y="f142"/>
                    <a:pt x="f159" y="f35"/>
                    <a:pt x="f178" y="f74"/>
                  </a:cubicBezTo>
                  <a:cubicBezTo>
                    <a:pt x="f179" y="f140"/>
                    <a:pt x="f180" y="f140"/>
                    <a:pt x="f181" y="f37"/>
                  </a:cubicBezTo>
                  <a:cubicBezTo>
                    <a:pt x="f182" y="f140"/>
                    <a:pt x="f183" y="f74"/>
                    <a:pt x="f184" y="f52"/>
                  </a:cubicBezTo>
                  <a:cubicBezTo>
                    <a:pt x="f185" y="f76"/>
                    <a:pt x="f186" y="f74"/>
                    <a:pt x="f187" y="f140"/>
                  </a:cubicBezTo>
                  <a:lnTo>
                    <a:pt x="f188" y="f45"/>
                  </a:lnTo>
                  <a:lnTo>
                    <a:pt x="f189" y="f78"/>
                  </a:lnTo>
                  <a:lnTo>
                    <a:pt x="f190" y="f112"/>
                  </a:lnTo>
                  <a:cubicBezTo>
                    <a:pt x="f191" y="f52"/>
                    <a:pt x="f192" y="f193"/>
                    <a:pt x="f194" y="f156"/>
                  </a:cubicBezTo>
                  <a:cubicBezTo>
                    <a:pt x="f195" y="f196"/>
                    <a:pt x="f197" y="f35"/>
                    <a:pt x="f198" y="f76"/>
                  </a:cubicBezTo>
                  <a:cubicBezTo>
                    <a:pt x="f199" y="f35"/>
                    <a:pt x="f200" y="f80"/>
                    <a:pt x="f201" y="f54"/>
                  </a:cubicBezTo>
                  <a:cubicBezTo>
                    <a:pt x="f202" y="f54"/>
                    <a:pt x="f203" y="f47"/>
                    <a:pt x="f204" y="f112"/>
                  </a:cubicBezTo>
                  <a:lnTo>
                    <a:pt x="f205" y="f78"/>
                  </a:lnTo>
                  <a:cubicBezTo>
                    <a:pt x="f206" y="f112"/>
                    <a:pt x="f207" y="f45"/>
                    <a:pt x="f208" y="f67"/>
                  </a:cubicBezTo>
                  <a:cubicBezTo>
                    <a:pt x="f209" y="f37"/>
                    <a:pt x="f210" y="f76"/>
                    <a:pt x="f211" y="f140"/>
                  </a:cubicBezTo>
                  <a:cubicBezTo>
                    <a:pt x="f212" y="f76"/>
                    <a:pt x="f213" y="f45"/>
                    <a:pt x="f214" y="f80"/>
                  </a:cubicBezTo>
                  <a:cubicBezTo>
                    <a:pt x="f215" y="f116"/>
                    <a:pt x="f216" y="f196"/>
                    <a:pt x="f217" y="f74"/>
                  </a:cubicBezTo>
                  <a:cubicBezTo>
                    <a:pt x="f218" y="f74"/>
                    <a:pt x="f219" y="f140"/>
                    <a:pt x="f220" y="f52"/>
                  </a:cubicBezTo>
                  <a:cubicBezTo>
                    <a:pt x="f221" y="f37"/>
                    <a:pt x="f222" y="f52"/>
                    <a:pt x="f223" y="f54"/>
                  </a:cubicBezTo>
                  <a:lnTo>
                    <a:pt x="f224" y="f54"/>
                  </a:lnTo>
                  <a:cubicBezTo>
                    <a:pt x="f225" y="f80"/>
                    <a:pt x="f226" y="f54"/>
                    <a:pt x="f227" y="f35"/>
                  </a:cubicBezTo>
                  <a:cubicBezTo>
                    <a:pt x="f228" y="f39"/>
                    <a:pt x="f229" y="f45"/>
                    <a:pt x="f230" y="f112"/>
                  </a:cubicBezTo>
                  <a:lnTo>
                    <a:pt x="f231" y="f166"/>
                  </a:lnTo>
                  <a:cubicBezTo>
                    <a:pt x="f232" y="f156"/>
                    <a:pt x="f233" y="f54"/>
                    <a:pt x="f234" y="f112"/>
                  </a:cubicBezTo>
                  <a:cubicBezTo>
                    <a:pt x="f235" y="f67"/>
                    <a:pt x="f236" y="f57"/>
                    <a:pt x="f237" y="f112"/>
                  </a:cubicBezTo>
                  <a:cubicBezTo>
                    <a:pt x="f238" y="f47"/>
                    <a:pt x="f239" y="f39"/>
                    <a:pt x="f240" y="f39"/>
                  </a:cubicBezTo>
                  <a:cubicBezTo>
                    <a:pt x="f241" y="f80"/>
                    <a:pt x="f242" y="f52"/>
                    <a:pt x="f243" y="f112"/>
                  </a:cubicBezTo>
                  <a:cubicBezTo>
                    <a:pt x="f244" y="f47"/>
                    <a:pt x="f245" y="f41"/>
                    <a:pt x="f246" y="f35"/>
                  </a:cubicBezTo>
                  <a:cubicBezTo>
                    <a:pt x="f247" y="f39"/>
                    <a:pt x="f248" y="f47"/>
                    <a:pt x="f249" y="f112"/>
                  </a:cubicBezTo>
                  <a:lnTo>
                    <a:pt x="f250" y="f39"/>
                  </a:lnTo>
                  <a:cubicBezTo>
                    <a:pt x="f251" y="f140"/>
                    <a:pt x="f252" y="f47"/>
                    <a:pt x="f253" y="f49"/>
                  </a:cubicBezTo>
                  <a:cubicBezTo>
                    <a:pt x="f254" y="f112"/>
                    <a:pt x="f255" y="f49"/>
                    <a:pt x="f256" y="f67"/>
                  </a:cubicBezTo>
                  <a:lnTo>
                    <a:pt x="f257" y="f47"/>
                  </a:lnTo>
                  <a:cubicBezTo>
                    <a:pt x="f258" y="f67"/>
                    <a:pt x="f259" y="f154"/>
                    <a:pt x="f260" y="f142"/>
                  </a:cubicBezTo>
                  <a:cubicBezTo>
                    <a:pt x="f261" y="f262"/>
                    <a:pt x="f263" y="f45"/>
                    <a:pt x="f264" y="f112"/>
                  </a:cubicBezTo>
                  <a:cubicBezTo>
                    <a:pt x="f265" y="f76"/>
                    <a:pt x="f266" y="f267"/>
                    <a:pt x="f268" y="f269"/>
                  </a:cubicBezTo>
                  <a:lnTo>
                    <a:pt x="f270" y="f166"/>
                  </a:lnTo>
                  <a:lnTo>
                    <a:pt x="f271" y="f269"/>
                  </a:lnTo>
                  <a:cubicBezTo>
                    <a:pt x="f272" y="f158"/>
                    <a:pt x="f273" y="f76"/>
                    <a:pt x="f274" y="f67"/>
                  </a:cubicBezTo>
                  <a:cubicBezTo>
                    <a:pt x="f275" y="f121"/>
                    <a:pt x="f276" y="f116"/>
                    <a:pt x="f277" y="f116"/>
                  </a:cubicBezTo>
                  <a:cubicBezTo>
                    <a:pt x="f278" y="f72"/>
                    <a:pt x="f279" y="f124"/>
                    <a:pt x="f280" y="f124"/>
                  </a:cubicBezTo>
                  <a:lnTo>
                    <a:pt x="f281" y="f64"/>
                  </a:lnTo>
                  <a:cubicBezTo>
                    <a:pt x="f282" y="f116"/>
                    <a:pt x="f283" y="f116"/>
                    <a:pt x="f284" y="f112"/>
                  </a:cubicBezTo>
                  <a:lnTo>
                    <a:pt x="f285" y="f286"/>
                  </a:lnTo>
                  <a:cubicBezTo>
                    <a:pt x="f287" y="f112"/>
                    <a:pt x="f288" y="f41"/>
                    <a:pt x="f289" y="f39"/>
                  </a:cubicBezTo>
                  <a:cubicBezTo>
                    <a:pt x="f290" y="f140"/>
                    <a:pt x="f291" y="f67"/>
                    <a:pt x="f292" y="f57"/>
                  </a:cubicBezTo>
                  <a:cubicBezTo>
                    <a:pt x="f293" y="f67"/>
                    <a:pt x="f294" y="f47"/>
                    <a:pt x="f295" y="f112"/>
                  </a:cubicBezTo>
                  <a:lnTo>
                    <a:pt x="f296" y="f121"/>
                  </a:lnTo>
                  <a:cubicBezTo>
                    <a:pt x="f297" y="f61"/>
                    <a:pt x="f298" y="f78"/>
                    <a:pt x="f299" y="f49"/>
                  </a:cubicBezTo>
                  <a:cubicBezTo>
                    <a:pt x="f300" y="f49"/>
                    <a:pt x="f301" y="f98"/>
                    <a:pt x="f302" y="f61"/>
                  </a:cubicBezTo>
                  <a:cubicBezTo>
                    <a:pt x="f303" y="f47"/>
                    <a:pt x="f304" y="f305"/>
                    <a:pt x="f306" y="f307"/>
                  </a:cubicBezTo>
                  <a:cubicBezTo>
                    <a:pt x="f308" y="f307"/>
                    <a:pt x="f309" y="f158"/>
                    <a:pt x="f310" y="f176"/>
                  </a:cubicBezTo>
                  <a:cubicBezTo>
                    <a:pt x="f311" y="f262"/>
                    <a:pt x="f312" y="f78"/>
                    <a:pt x="f313" y="f112"/>
                  </a:cubicBezTo>
                  <a:cubicBezTo>
                    <a:pt x="f314" y="f45"/>
                    <a:pt x="f315" y="f54"/>
                    <a:pt x="f316" y="f78"/>
                  </a:cubicBezTo>
                  <a:cubicBezTo>
                    <a:pt x="f317" y="f80"/>
                    <a:pt x="f318" y="f67"/>
                    <a:pt x="f319" y="f112"/>
                  </a:cubicBezTo>
                  <a:cubicBezTo>
                    <a:pt x="f320" y="f52"/>
                    <a:pt x="f321" y="f67"/>
                    <a:pt x="f322" y="f76"/>
                  </a:cubicBezTo>
                  <a:cubicBezTo>
                    <a:pt x="f323" y="f52"/>
                    <a:pt x="f324" y="f54"/>
                    <a:pt x="f325" y="f54"/>
                  </a:cubicBezTo>
                  <a:cubicBezTo>
                    <a:pt x="f326" y="f140"/>
                    <a:pt x="f327" y="f173"/>
                    <a:pt x="f328" y="f156"/>
                  </a:cubicBezTo>
                  <a:cubicBezTo>
                    <a:pt x="f329" y="f176"/>
                    <a:pt x="f330" y="f154"/>
                    <a:pt x="f331" y="f142"/>
                  </a:cubicBezTo>
                  <a:cubicBezTo>
                    <a:pt x="f332" y="f196"/>
                    <a:pt x="f333" y="f35"/>
                    <a:pt x="f334" y="f35"/>
                  </a:cubicBezTo>
                  <a:cubicBezTo>
                    <a:pt x="f335" y="f37"/>
                    <a:pt x="f336" y="f74"/>
                    <a:pt x="f337" y="f78"/>
                  </a:cubicBezTo>
                  <a:cubicBezTo>
                    <a:pt x="f338" y="f76"/>
                    <a:pt x="f339" y="f140"/>
                    <a:pt x="f340" y="f140"/>
                  </a:cubicBezTo>
                  <a:cubicBezTo>
                    <a:pt x="f341" y="f80"/>
                    <a:pt x="f342" y="f74"/>
                    <a:pt x="f343" y="f47"/>
                  </a:cubicBezTo>
                  <a:cubicBezTo>
                    <a:pt x="f344" y="f78"/>
                    <a:pt x="f345" y="f76"/>
                    <a:pt x="f346" y="f140"/>
                  </a:cubicBezTo>
                  <a:cubicBezTo>
                    <a:pt x="f347" y="f196"/>
                    <a:pt x="f340" y="f37"/>
                    <a:pt x="f348" y="f74"/>
                  </a:cubicBezTo>
                  <a:cubicBezTo>
                    <a:pt x="f348" y="f142"/>
                    <a:pt x="f349" y="f305"/>
                    <a:pt x="f350" y="f166"/>
                  </a:cubicBezTo>
                  <a:cubicBezTo>
                    <a:pt x="f351" y="f307"/>
                    <a:pt x="f352" y="f171"/>
                    <a:pt x="f353" y="f158"/>
                  </a:cubicBezTo>
                  <a:cubicBezTo>
                    <a:pt x="f354" y="f171"/>
                    <a:pt x="f355" y="f20"/>
                    <a:pt x="f356" y="f269"/>
                  </a:cubicBezTo>
                  <a:cubicBezTo>
                    <a:pt x="f357" y="f162"/>
                    <a:pt x="f29" y="f358"/>
                    <a:pt x="f359" y="f193"/>
                  </a:cubicBezTo>
                  <a:cubicBezTo>
                    <a:pt x="f360" y="f142"/>
                    <a:pt x="f361" y="f358"/>
                    <a:pt x="f362" y="f358"/>
                  </a:cubicBezTo>
                  <a:lnTo>
                    <a:pt x="f363" y="f173"/>
                  </a:lnTo>
                  <a:cubicBezTo>
                    <a:pt x="f364" y="f154"/>
                    <a:pt x="f365" y="f142"/>
                    <a:pt x="f366" y="f154"/>
                  </a:cubicBezTo>
                  <a:cubicBezTo>
                    <a:pt x="f367" y="f35"/>
                    <a:pt x="f368" y="f142"/>
                    <a:pt x="f369" y="f39"/>
                  </a:cubicBezTo>
                  <a:cubicBezTo>
                    <a:pt x="f370" y="f41"/>
                    <a:pt x="f371" y="f196"/>
                    <a:pt x="f372" y="f154"/>
                  </a:cubicBezTo>
                  <a:lnTo>
                    <a:pt x="f373" y="f154"/>
                  </a:lnTo>
                  <a:cubicBezTo>
                    <a:pt x="f374" y="f156"/>
                    <a:pt x="f375" y="f171"/>
                    <a:pt x="f376" y="f305"/>
                  </a:cubicBezTo>
                  <a:cubicBezTo>
                    <a:pt x="f377" y="f267"/>
                    <a:pt x="f378" y="f269"/>
                    <a:pt x="f379" y="f164"/>
                  </a:cubicBezTo>
                  <a:lnTo>
                    <a:pt x="f380" y="f158"/>
                  </a:lnTo>
                  <a:cubicBezTo>
                    <a:pt x="f381" y="f160"/>
                    <a:pt x="f382" y="f162"/>
                    <a:pt x="f383" y="f160"/>
                  </a:cubicBezTo>
                  <a:cubicBezTo>
                    <a:pt x="f384" y="f267"/>
                    <a:pt x="f385" y="f154"/>
                    <a:pt x="f386" y="f305"/>
                  </a:cubicBezTo>
                  <a:lnTo>
                    <a:pt x="f387" y="f164"/>
                  </a:lnTo>
                  <a:cubicBezTo>
                    <a:pt x="f388" y="f269"/>
                    <a:pt x="f389" y="f20"/>
                    <a:pt x="f6" y="f16"/>
                  </a:cubicBezTo>
                  <a:cubicBezTo>
                    <a:pt x="f390" y="f391"/>
                    <a:pt x="f392" y="f27"/>
                    <a:pt x="f393" y="f394"/>
                  </a:cubicBezTo>
                  <a:cubicBezTo>
                    <a:pt x="f395" y="f396"/>
                    <a:pt x="f397" y="f394"/>
                    <a:pt x="f398" y="f396"/>
                  </a:cubicBezTo>
                  <a:cubicBezTo>
                    <a:pt x="f381" y="f391"/>
                    <a:pt x="f399" y="f18"/>
                    <a:pt x="f400" y="f401"/>
                  </a:cubicBezTo>
                  <a:cubicBezTo>
                    <a:pt x="f402" y="f394"/>
                    <a:pt x="f403" y="f404"/>
                    <a:pt x="f405" y="f391"/>
                  </a:cubicBezTo>
                  <a:cubicBezTo>
                    <a:pt x="f406" y="f404"/>
                    <a:pt x="f407" y="f31"/>
                    <a:pt x="f408" y="f31"/>
                  </a:cubicBezTo>
                  <a:lnTo>
                    <a:pt x="f375" y="f31"/>
                  </a:lnTo>
                  <a:lnTo>
                    <a:pt x="f408" y="f31"/>
                  </a:lnTo>
                  <a:cubicBezTo>
                    <a:pt x="f409" y="f31"/>
                    <a:pt x="f409" y="f33"/>
                    <a:pt x="f410" y="f31"/>
                  </a:cubicBezTo>
                  <a:cubicBezTo>
                    <a:pt x="f411" y="f33"/>
                    <a:pt x="f412" y="f20"/>
                    <a:pt x="f413" y="f18"/>
                  </a:cubicBezTo>
                  <a:cubicBezTo>
                    <a:pt x="f410" y="f269"/>
                    <a:pt x="f414" y="f269"/>
                    <a:pt x="f415" y="f307"/>
                  </a:cubicBezTo>
                  <a:cubicBezTo>
                    <a:pt x="f416" y="f417"/>
                    <a:pt x="f418" y="f269"/>
                    <a:pt x="f419" y="f396"/>
                  </a:cubicBezTo>
                  <a:lnTo>
                    <a:pt x="f420" y="f417"/>
                  </a:lnTo>
                  <a:cubicBezTo>
                    <a:pt x="f421" y="f27"/>
                    <a:pt x="f25" y="f20"/>
                    <a:pt x="f422" y="f404"/>
                  </a:cubicBezTo>
                  <a:lnTo>
                    <a:pt x="f423" y="f404"/>
                  </a:lnTo>
                  <a:cubicBezTo>
                    <a:pt x="f424" y="f425"/>
                    <a:pt x="f426" y="f401"/>
                    <a:pt x="f427" y="f394"/>
                  </a:cubicBezTo>
                  <a:cubicBezTo>
                    <a:pt x="f428" y="f425"/>
                    <a:pt x="f429" y="f20"/>
                    <a:pt x="f430" y="f391"/>
                  </a:cubicBezTo>
                  <a:lnTo>
                    <a:pt x="f351" y="f33"/>
                  </a:lnTo>
                  <a:lnTo>
                    <a:pt x="f431" y="f31"/>
                  </a:lnTo>
                  <a:cubicBezTo>
                    <a:pt x="f432" y="f404"/>
                    <a:pt x="f433" y="f434"/>
                    <a:pt x="f435" y="f404"/>
                  </a:cubicBezTo>
                  <a:cubicBezTo>
                    <a:pt x="f436" y="f31"/>
                    <a:pt x="f437" y="f33"/>
                    <a:pt x="f438" y="f31"/>
                  </a:cubicBezTo>
                  <a:lnTo>
                    <a:pt x="f439" y="f425"/>
                  </a:lnTo>
                  <a:cubicBezTo>
                    <a:pt x="f440" y="f394"/>
                    <a:pt x="f441" y="f11"/>
                    <a:pt x="f442" y="f425"/>
                  </a:cubicBezTo>
                  <a:cubicBezTo>
                    <a:pt x="f443" y="f444"/>
                    <a:pt x="f445" y="f446"/>
                    <a:pt x="f447" y="f9"/>
                  </a:cubicBezTo>
                  <a:lnTo>
                    <a:pt x="f448" y="f425"/>
                  </a:lnTo>
                  <a:cubicBezTo>
                    <a:pt x="f449" y="f425"/>
                    <a:pt x="f450" y="f394"/>
                    <a:pt x="f451" y="f404"/>
                  </a:cubicBezTo>
                  <a:lnTo>
                    <a:pt x="f452" y="f16"/>
                  </a:lnTo>
                  <a:cubicBezTo>
                    <a:pt x="f453" y="f434"/>
                    <a:pt x="f454" y="f31"/>
                    <a:pt x="f455" y="f33"/>
                  </a:cubicBezTo>
                  <a:cubicBezTo>
                    <a:pt x="f284" y="f404"/>
                    <a:pt x="f456" y="f404"/>
                    <a:pt x="f457" y="f31"/>
                  </a:cubicBezTo>
                  <a:cubicBezTo>
                    <a:pt x="f458" y="f459"/>
                    <a:pt x="f460" y="f434"/>
                    <a:pt x="f461" y="f31"/>
                  </a:cubicBezTo>
                  <a:cubicBezTo>
                    <a:pt x="f462" y="f33"/>
                    <a:pt x="f463" y="f33"/>
                    <a:pt x="f464" y="f31"/>
                  </a:cubicBezTo>
                  <a:cubicBezTo>
                    <a:pt x="f465" y="f31"/>
                    <a:pt x="f466" y="f31"/>
                    <a:pt x="f260" y="f404"/>
                  </a:cubicBezTo>
                  <a:lnTo>
                    <a:pt x="f467" y="f404"/>
                  </a:lnTo>
                  <a:lnTo>
                    <a:pt x="f468" y="f394"/>
                  </a:lnTo>
                  <a:cubicBezTo>
                    <a:pt x="f469" y="f391"/>
                    <a:pt x="f470" y="f404"/>
                    <a:pt x="f471" y="f404"/>
                  </a:cubicBezTo>
                  <a:cubicBezTo>
                    <a:pt x="f469" y="f404"/>
                    <a:pt x="f472" y="f31"/>
                    <a:pt x="f473" y="f33"/>
                  </a:cubicBezTo>
                  <a:lnTo>
                    <a:pt x="f474" y="f425"/>
                  </a:lnTo>
                  <a:lnTo>
                    <a:pt x="f475" y="f425"/>
                  </a:lnTo>
                  <a:cubicBezTo>
                    <a:pt x="f476" y="f13"/>
                    <a:pt x="f477" y="f391"/>
                    <a:pt x="f478" y="f20"/>
                  </a:cubicBezTo>
                  <a:cubicBezTo>
                    <a:pt x="f477" y="f18"/>
                    <a:pt x="f479" y="f16"/>
                    <a:pt x="f480" y="f27"/>
                  </a:cubicBezTo>
                  <a:cubicBezTo>
                    <a:pt x="f481" y="f394"/>
                    <a:pt x="f482" y="f269"/>
                    <a:pt x="f483" y="f404"/>
                  </a:cubicBezTo>
                  <a:cubicBezTo>
                    <a:pt x="f484" y="f18"/>
                    <a:pt x="f485" y="f20"/>
                    <a:pt x="f486" y="f164"/>
                  </a:cubicBezTo>
                  <a:cubicBezTo>
                    <a:pt x="f487" y="f417"/>
                    <a:pt x="f243" y="f417"/>
                    <a:pt x="f488" y="f417"/>
                  </a:cubicBezTo>
                  <a:cubicBezTo>
                    <a:pt x="f489" y="f269"/>
                    <a:pt x="f490" y="f434"/>
                    <a:pt x="f242" y="f417"/>
                  </a:cubicBezTo>
                  <a:lnTo>
                    <a:pt x="f491" y="f18"/>
                  </a:lnTo>
                  <a:lnTo>
                    <a:pt x="f492" y="f164"/>
                  </a:lnTo>
                  <a:cubicBezTo>
                    <a:pt x="f493" y="f434"/>
                    <a:pt x="f494" y="f27"/>
                    <a:pt x="f495" y="f31"/>
                  </a:cubicBezTo>
                  <a:cubicBezTo>
                    <a:pt x="f496" y="f434"/>
                    <a:pt x="f497" y="f18"/>
                    <a:pt x="f498" y="f307"/>
                  </a:cubicBezTo>
                  <a:lnTo>
                    <a:pt x="f499" y="f396"/>
                  </a:lnTo>
                  <a:cubicBezTo>
                    <a:pt x="f500" y="f396"/>
                    <a:pt x="f501" y="f164"/>
                    <a:pt x="f502" y="f269"/>
                  </a:cubicBezTo>
                  <a:cubicBezTo>
                    <a:pt x="f503" y="f31"/>
                    <a:pt x="f504" y="f396"/>
                    <a:pt x="f505" y="f404"/>
                  </a:cubicBezTo>
                  <a:cubicBezTo>
                    <a:pt x="f506" y="f164"/>
                    <a:pt x="f507" y="f446"/>
                    <a:pt x="f508" y="f18"/>
                  </a:cubicBezTo>
                  <a:cubicBezTo>
                    <a:pt x="f509" y="f31"/>
                    <a:pt x="f510" y="f391"/>
                    <a:pt x="f511" y="f425"/>
                  </a:cubicBezTo>
                  <a:cubicBezTo>
                    <a:pt x="f512" y="f391"/>
                    <a:pt x="f513" y="f9"/>
                    <a:pt x="f514" y="f404"/>
                  </a:cubicBezTo>
                  <a:cubicBezTo>
                    <a:pt x="f515" y="f425"/>
                    <a:pt x="f516" y="f401"/>
                    <a:pt x="f517" y="f446"/>
                  </a:cubicBezTo>
                  <a:cubicBezTo>
                    <a:pt x="f518" y="f446"/>
                    <a:pt x="f519" y="f401"/>
                    <a:pt x="f520" y="f13"/>
                  </a:cubicBezTo>
                  <a:cubicBezTo>
                    <a:pt x="f521" y="f11"/>
                    <a:pt x="f522" y="f9"/>
                    <a:pt x="f523" y="f459"/>
                  </a:cubicBezTo>
                  <a:cubicBezTo>
                    <a:pt x="f170" y="f459"/>
                    <a:pt x="f524" y="f404"/>
                    <a:pt x="f172" y="f434"/>
                  </a:cubicBezTo>
                  <a:cubicBezTo>
                    <a:pt x="f525" y="f18"/>
                    <a:pt x="f526" y="f16"/>
                    <a:pt x="f527" y="f417"/>
                  </a:cubicBezTo>
                  <a:cubicBezTo>
                    <a:pt x="f528" y="f396"/>
                    <a:pt x="f529" y="f18"/>
                    <a:pt x="f179" y="f18"/>
                  </a:cubicBezTo>
                  <a:cubicBezTo>
                    <a:pt x="f530" y="f20"/>
                    <a:pt x="f531" y="f391"/>
                    <a:pt x="f532" y="f27"/>
                  </a:cubicBezTo>
                  <a:cubicBezTo>
                    <a:pt x="f533" y="f18"/>
                    <a:pt x="f534" y="f16"/>
                    <a:pt x="f535" y="f27"/>
                  </a:cubicBezTo>
                  <a:cubicBezTo>
                    <a:pt x="f536" y="f16"/>
                    <a:pt x="f537" y="f16"/>
                    <a:pt x="f538" y="f16"/>
                  </a:cubicBezTo>
                  <a:lnTo>
                    <a:pt x="f539" y="f27"/>
                  </a:lnTo>
                  <a:cubicBezTo>
                    <a:pt x="f540" y="f267"/>
                    <a:pt x="f541" y="f434"/>
                    <a:pt x="f542" y="f269"/>
                  </a:cubicBezTo>
                  <a:lnTo>
                    <a:pt x="f543" y="f434"/>
                  </a:lnTo>
                  <a:cubicBezTo>
                    <a:pt x="f544" y="f33"/>
                    <a:pt x="f545" y="f307"/>
                    <a:pt x="f546" y="f18"/>
                  </a:cubicBezTo>
                  <a:lnTo>
                    <a:pt x="f547" y="f269"/>
                  </a:lnTo>
                  <a:cubicBezTo>
                    <a:pt x="f548" y="f171"/>
                    <a:pt x="f549" y="f33"/>
                    <a:pt x="f550" y="f27"/>
                  </a:cubicBezTo>
                  <a:lnTo>
                    <a:pt x="f551" y="f269"/>
                  </a:lnTo>
                  <a:cubicBezTo>
                    <a:pt x="f552" y="f166"/>
                    <a:pt x="f553" y="f13"/>
                    <a:pt x="f554" y="f11"/>
                  </a:cubicBezTo>
                  <a:cubicBezTo>
                    <a:pt x="f555" y="f9"/>
                    <a:pt x="f556" y="f9"/>
                    <a:pt x="f557" y="f459"/>
                  </a:cubicBezTo>
                  <a:cubicBezTo>
                    <a:pt x="f558" y="f559"/>
                    <a:pt x="f560" y="f425"/>
                    <a:pt x="f561" y="f391"/>
                  </a:cubicBezTo>
                  <a:cubicBezTo>
                    <a:pt x="f562" y="f13"/>
                    <a:pt x="f563" y="f564"/>
                    <a:pt x="f565" y="f566"/>
                  </a:cubicBezTo>
                  <a:cubicBezTo>
                    <a:pt x="f567" y="f444"/>
                    <a:pt x="f568" y="f404"/>
                    <a:pt x="f569" y="f11"/>
                  </a:cubicBezTo>
                  <a:cubicBezTo>
                    <a:pt x="f570" y="f401"/>
                    <a:pt x="f571" y="f391"/>
                    <a:pt x="f572" y="f31"/>
                  </a:cubicBezTo>
                  <a:cubicBezTo>
                    <a:pt x="f573" y="f31"/>
                    <a:pt x="f574" y="f564"/>
                    <a:pt x="f575" y="f391"/>
                  </a:cubicBezTo>
                  <a:cubicBezTo>
                    <a:pt x="f576" y="f394"/>
                    <a:pt x="f577" y="f425"/>
                    <a:pt x="f577" y="f401"/>
                  </a:cubicBezTo>
                  <a:cubicBezTo>
                    <a:pt x="f578" y="f391"/>
                    <a:pt x="f579" y="f404"/>
                    <a:pt x="f580" y="f18"/>
                  </a:cubicBezTo>
                  <a:cubicBezTo>
                    <a:pt x="f66" y="f581"/>
                    <a:pt x="f582" y="f164"/>
                    <a:pt x="f583" y="f401"/>
                  </a:cubicBezTo>
                  <a:lnTo>
                    <a:pt x="f584" y="f425"/>
                  </a:lnTo>
                  <a:lnTo>
                    <a:pt x="f585" y="f13"/>
                  </a:lnTo>
                  <a:cubicBezTo>
                    <a:pt x="f586" y="f446"/>
                    <a:pt x="f587" y="f394"/>
                    <a:pt x="f588" y="f33"/>
                  </a:cubicBezTo>
                  <a:cubicBezTo>
                    <a:pt x="f589" y="f404"/>
                    <a:pt x="f590" y="f391"/>
                    <a:pt x="f591" y="f394"/>
                  </a:cubicBezTo>
                  <a:cubicBezTo>
                    <a:pt x="f592" y="f13"/>
                    <a:pt x="f593" y="f13"/>
                    <a:pt x="f594" y="f20"/>
                  </a:cubicBezTo>
                  <a:lnTo>
                    <a:pt x="f595" y="f394"/>
                  </a:lnTo>
                  <a:cubicBezTo>
                    <a:pt x="f596" y="f31"/>
                    <a:pt x="f597" y="f564"/>
                    <a:pt x="f598" y="f13"/>
                  </a:cubicBezTo>
                  <a:cubicBezTo>
                    <a:pt x="f599" y="f13"/>
                    <a:pt x="f600" y="f446"/>
                    <a:pt x="f601" y="f11"/>
                  </a:cubicBezTo>
                  <a:cubicBezTo>
                    <a:pt x="f602" y="f391"/>
                    <a:pt x="f603" y="f5"/>
                    <a:pt x="f604" y="f425"/>
                  </a:cubicBezTo>
                  <a:lnTo>
                    <a:pt x="f605" y="f31"/>
                  </a:lnTo>
                  <a:cubicBezTo>
                    <a:pt x="f606" y="f20"/>
                    <a:pt x="f607" y="f269"/>
                    <a:pt x="f608" y="f164"/>
                  </a:cubicBezTo>
                  <a:cubicBezTo>
                    <a:pt x="f609" y="f166"/>
                    <a:pt x="f610" y="f396"/>
                    <a:pt x="f611" y="f27"/>
                  </a:cubicBezTo>
                  <a:lnTo>
                    <a:pt x="f612" y="f396"/>
                  </a:lnTo>
                  <a:cubicBezTo>
                    <a:pt x="f613" y="f425"/>
                    <a:pt x="f614" y="f20"/>
                    <a:pt x="f615" y="f401"/>
                  </a:cubicBezTo>
                  <a:cubicBezTo>
                    <a:pt x="f616" y="f425"/>
                    <a:pt x="f617" y="f459"/>
                    <a:pt x="f618" y="f564"/>
                  </a:cubicBezTo>
                  <a:lnTo>
                    <a:pt x="f619" y="f394"/>
                  </a:lnTo>
                  <a:lnTo>
                    <a:pt x="f620" y="f425"/>
                  </a:lnTo>
                  <a:cubicBezTo>
                    <a:pt x="f621" y="f13"/>
                    <a:pt x="f622" y="f459"/>
                    <a:pt x="f623" y="f9"/>
                  </a:cubicBezTo>
                  <a:cubicBezTo>
                    <a:pt x="f624" y="f581"/>
                    <a:pt x="f625" y="f13"/>
                    <a:pt x="f626" y="f425"/>
                  </a:cubicBezTo>
                  <a:cubicBezTo>
                    <a:pt x="f627" y="f446"/>
                    <a:pt x="f628" y="f566"/>
                    <a:pt x="f629" y="f566"/>
                  </a:cubicBezTo>
                  <a:lnTo>
                    <a:pt x="f630" y="f566"/>
                  </a:lnTo>
                  <a:lnTo>
                    <a:pt x="f631" y="f566"/>
                  </a:lnTo>
                  <a:cubicBezTo>
                    <a:pt x="f632" y="f9"/>
                    <a:pt x="f633" y="f13"/>
                    <a:pt x="f634" y="f13"/>
                  </a:cubicBezTo>
                  <a:cubicBezTo>
                    <a:pt x="f635" y="f11"/>
                    <a:pt x="f636" y="f564"/>
                    <a:pt x="f637" y="f564"/>
                  </a:cubicBezTo>
                  <a:cubicBezTo>
                    <a:pt x="f638" y="f564"/>
                    <a:pt x="f639" y="f566"/>
                    <a:pt x="f640" y="f564"/>
                  </a:cubicBezTo>
                  <a:lnTo>
                    <a:pt x="f641" y="f566"/>
                  </a:lnTo>
                  <a:lnTo>
                    <a:pt x="f642" y="f13"/>
                  </a:lnTo>
                  <a:cubicBezTo>
                    <a:pt x="f643" y="f394"/>
                    <a:pt x="f644" y="f13"/>
                    <a:pt x="f645" y="f31"/>
                  </a:cubicBezTo>
                  <a:cubicBezTo>
                    <a:pt x="f646" y="f459"/>
                    <a:pt x="f647" y="f425"/>
                    <a:pt x="f648" y="f446"/>
                  </a:cubicBezTo>
                  <a:cubicBezTo>
                    <a:pt x="f649" y="f394"/>
                    <a:pt x="f650" y="f394"/>
                    <a:pt x="f651" y="f425"/>
                  </a:cubicBezTo>
                  <a:cubicBezTo>
                    <a:pt x="f652" y="f391"/>
                    <a:pt x="f653" y="f16"/>
                    <a:pt x="f654" y="f18"/>
                  </a:cubicBezTo>
                  <a:cubicBezTo>
                    <a:pt x="f655" y="f459"/>
                    <a:pt x="f656" y="f394"/>
                    <a:pt x="f657" y="f566"/>
                  </a:cubicBezTo>
                  <a:cubicBezTo>
                    <a:pt x="f658" y="f13"/>
                    <a:pt x="f659" y="f564"/>
                    <a:pt x="f660" y="f391"/>
                  </a:cubicBezTo>
                  <a:cubicBezTo>
                    <a:pt x="f661" y="f394"/>
                    <a:pt x="f662" y="f446"/>
                    <a:pt x="f663" y="f459"/>
                  </a:cubicBezTo>
                  <a:cubicBezTo>
                    <a:pt x="f664" y="f401"/>
                    <a:pt x="f665" y="f581"/>
                    <a:pt x="f666" y="f566"/>
                  </a:cubicBezTo>
                  <a:cubicBezTo>
                    <a:pt x="f667" y="f459"/>
                    <a:pt x="f668" y="f11"/>
                    <a:pt x="f669" y="f401"/>
                  </a:cubicBezTo>
                  <a:lnTo>
                    <a:pt x="f670" y="f581"/>
                  </a:lnTo>
                  <a:cubicBezTo>
                    <a:pt x="f671" y="f566"/>
                    <a:pt x="f672" y="f425"/>
                    <a:pt x="f673" y="f459"/>
                  </a:cubicBezTo>
                  <a:cubicBezTo>
                    <a:pt x="f674" y="f11"/>
                    <a:pt x="f675" y="f13"/>
                    <a:pt x="f676" y="f13"/>
                  </a:cubicBezTo>
                  <a:cubicBezTo>
                    <a:pt x="f677" y="f444"/>
                    <a:pt x="f678" y="f33"/>
                    <a:pt x="f679" y="f444"/>
                  </a:cubicBezTo>
                  <a:cubicBezTo>
                    <a:pt x="f680" y="f566"/>
                    <a:pt x="f681" y="f564"/>
                    <a:pt x="f682" y="f564"/>
                  </a:cubicBezTo>
                  <a:cubicBezTo>
                    <a:pt x="f683" y="f459"/>
                    <a:pt x="f684" y="f446"/>
                    <a:pt x="f685" y="f425"/>
                  </a:cubicBezTo>
                  <a:lnTo>
                    <a:pt x="f686" y="f564"/>
                  </a:lnTo>
                  <a:cubicBezTo>
                    <a:pt x="f687" y="f425"/>
                    <a:pt x="f20" y="f564"/>
                    <a:pt x="f459" y="f425"/>
                  </a:cubicBezTo>
                  <a:lnTo>
                    <a:pt x="f142" y="f13"/>
                  </a:lnTo>
                  <a:cubicBezTo>
                    <a:pt x="f5" y="f20"/>
                    <a:pt x="f688" y="f164"/>
                    <a:pt x="f689" y="f176"/>
                  </a:cubicBezTo>
                  <a:cubicBezTo>
                    <a:pt x="f690" y="f166"/>
                    <a:pt x="f691" y="f52"/>
                    <a:pt x="f692" y="f173"/>
                  </a:cubicBezTo>
                  <a:cubicBezTo>
                    <a:pt x="f693" y="f154"/>
                    <a:pt x="f694" y="f142"/>
                    <a:pt x="f695" y="f262"/>
                  </a:cubicBezTo>
                  <a:cubicBezTo>
                    <a:pt x="f696" y="f193"/>
                    <a:pt x="f697" y="f173"/>
                    <a:pt x="f698" y="f154"/>
                  </a:cubicBezTo>
                  <a:lnTo>
                    <a:pt x="f699" y="f142"/>
                  </a:lnTo>
                  <a:cubicBezTo>
                    <a:pt x="f700" y="f154"/>
                    <a:pt x="f701" y="f41"/>
                    <a:pt x="f702" y="f37"/>
                  </a:cubicBezTo>
                  <a:lnTo>
                    <a:pt x="f703" y="f196"/>
                  </a:lnTo>
                  <a:cubicBezTo>
                    <a:pt x="f704" y="f262"/>
                    <a:pt x="f705" y="f41"/>
                    <a:pt x="f706" y="f35"/>
                  </a:cubicBezTo>
                  <a:cubicBezTo>
                    <a:pt x="f707" y="f173"/>
                    <a:pt x="f708" y="f35"/>
                    <a:pt x="f709" y="f176"/>
                  </a:cubicBezTo>
                  <a:cubicBezTo>
                    <a:pt x="f710" y="f37"/>
                    <a:pt x="f711" y="f176"/>
                    <a:pt x="f712" y="f140"/>
                  </a:cubicBezTo>
                  <a:cubicBezTo>
                    <a:pt x="f713" y="f74"/>
                    <a:pt x="f714" y="f262"/>
                    <a:pt x="f715" y="f262"/>
                  </a:cubicBezTo>
                  <a:lnTo>
                    <a:pt x="f716" y="f39"/>
                  </a:lnTo>
                  <a:lnTo>
                    <a:pt x="f717" y="f196"/>
                  </a:lnTo>
                  <a:cubicBezTo>
                    <a:pt x="f718" y="f262"/>
                    <a:pt x="f719" y="f37"/>
                    <a:pt x="f720" y="f74"/>
                  </a:cubicBezTo>
                  <a:cubicBezTo>
                    <a:pt x="f721" y="f74"/>
                    <a:pt x="f722" y="f52"/>
                    <a:pt x="f723" y="f52"/>
                  </a:cubicBezTo>
                  <a:cubicBezTo>
                    <a:pt x="f670" y="f80"/>
                    <a:pt x="f666" y="f74"/>
                    <a:pt x="f724" y="f52"/>
                  </a:cubicBezTo>
                  <a:lnTo>
                    <a:pt x="f725" y="f140"/>
                  </a:lnTo>
                  <a:cubicBezTo>
                    <a:pt x="f726" y="f35"/>
                    <a:pt x="f727" y="f52"/>
                    <a:pt x="f660" y="f41"/>
                  </a:cubicBezTo>
                  <a:lnTo>
                    <a:pt x="f728" y="f142"/>
                  </a:lnTo>
                  <a:cubicBezTo>
                    <a:pt x="f657" y="f176"/>
                    <a:pt x="f729" y="f41"/>
                    <a:pt x="f730" y="f196"/>
                  </a:cubicBezTo>
                  <a:lnTo>
                    <a:pt x="f731" y="f262"/>
                  </a:lnTo>
                  <a:cubicBezTo>
                    <a:pt x="f732" y="f154"/>
                    <a:pt x="f733" y="f193"/>
                    <a:pt x="f734" y="f154"/>
                  </a:cubicBezTo>
                  <a:cubicBezTo>
                    <a:pt x="f735" y="f196"/>
                    <a:pt x="f736" y="f35"/>
                    <a:pt x="f737" y="f140"/>
                  </a:cubicBezTo>
                  <a:cubicBezTo>
                    <a:pt x="f738" y="f262"/>
                    <a:pt x="f739" y="f41"/>
                    <a:pt x="f740" y="f156"/>
                  </a:cubicBezTo>
                  <a:lnTo>
                    <a:pt x="f741" y="f154"/>
                  </a:lnTo>
                  <a:cubicBezTo>
                    <a:pt x="f742" y="f156"/>
                    <a:pt x="f743" y="f358"/>
                    <a:pt x="f744" y="f171"/>
                  </a:cubicBezTo>
                  <a:cubicBezTo>
                    <a:pt x="f745" y="f176"/>
                    <a:pt x="f746" y="f193"/>
                    <a:pt x="f747" y="f41"/>
                  </a:cubicBezTo>
                  <a:cubicBezTo>
                    <a:pt x="f748" y="f78"/>
                    <a:pt x="f749" y="f156"/>
                    <a:pt x="f750" y="f140"/>
                  </a:cubicBezTo>
                  <a:cubicBezTo>
                    <a:pt x="f751" y="f176"/>
                    <a:pt x="f752" y="f196"/>
                    <a:pt x="f753" y="f154"/>
                  </a:cubicBezTo>
                  <a:cubicBezTo>
                    <a:pt x="f754" y="f156"/>
                    <a:pt x="f755" y="f305"/>
                    <a:pt x="f756" y="f158"/>
                  </a:cubicBezTo>
                  <a:cubicBezTo>
                    <a:pt x="f757" y="f158"/>
                    <a:pt x="f758" y="f39"/>
                    <a:pt x="f759" y="f39"/>
                  </a:cubicBezTo>
                  <a:cubicBezTo>
                    <a:pt x="f760" y="f39"/>
                    <a:pt x="f760" y="f37"/>
                    <a:pt x="f14" y="f37"/>
                  </a:cubicBezTo>
                  <a:cubicBezTo>
                    <a:pt x="f761" y="f52"/>
                    <a:pt x="f762" y="f262"/>
                    <a:pt x="f763" y="f140"/>
                  </a:cubicBezTo>
                  <a:cubicBezTo>
                    <a:pt x="f631" y="f196"/>
                    <a:pt x="f764" y="f140"/>
                    <a:pt x="f765" y="f154"/>
                  </a:cubicBezTo>
                  <a:lnTo>
                    <a:pt x="f766" y="f196"/>
                  </a:lnTo>
                  <a:cubicBezTo>
                    <a:pt x="f767" y="f154"/>
                    <a:pt x="f768" y="f160"/>
                    <a:pt x="f769" y="f358"/>
                  </a:cubicBezTo>
                  <a:cubicBezTo>
                    <a:pt x="f618" y="f176"/>
                    <a:pt x="f770" y="f193"/>
                    <a:pt x="f771" y="f154"/>
                  </a:cubicBezTo>
                  <a:cubicBezTo>
                    <a:pt x="f772" y="f262"/>
                    <a:pt x="f773" y="f193"/>
                    <a:pt x="f774" y="f142"/>
                  </a:cubicBezTo>
                  <a:cubicBezTo>
                    <a:pt x="f619" y="f74"/>
                    <a:pt x="f775" y="f262"/>
                    <a:pt x="f776" y="f74"/>
                  </a:cubicBezTo>
                  <a:cubicBezTo>
                    <a:pt x="f777" y="f78"/>
                    <a:pt x="f778" y="f262"/>
                    <a:pt x="f779" y="f78"/>
                  </a:cubicBezTo>
                  <a:cubicBezTo>
                    <a:pt x="f780" y="f142"/>
                    <a:pt x="f781" y="f54"/>
                    <a:pt x="f782" y="f35"/>
                  </a:cubicBezTo>
                  <a:lnTo>
                    <a:pt x="f783" y="f52"/>
                  </a:lnTo>
                  <a:cubicBezTo>
                    <a:pt x="f784" y="f74"/>
                    <a:pt x="f785" y="f37"/>
                    <a:pt x="f786" y="f37"/>
                  </a:cubicBezTo>
                  <a:lnTo>
                    <a:pt x="f787" y="f54"/>
                  </a:lnTo>
                  <a:cubicBezTo>
                    <a:pt x="f788" y="f140"/>
                    <a:pt x="f789" y="f67"/>
                    <a:pt x="f790" y="f45"/>
                  </a:cubicBezTo>
                  <a:cubicBezTo>
                    <a:pt x="f791" y="f45"/>
                    <a:pt x="f792" y="f74"/>
                    <a:pt x="f793" y="f39"/>
                  </a:cubicBezTo>
                  <a:cubicBezTo>
                    <a:pt x="f794" y="f154"/>
                    <a:pt x="f795" y="f49"/>
                    <a:pt x="f796" y="f112"/>
                  </a:cubicBezTo>
                  <a:cubicBezTo>
                    <a:pt x="f797" y="f112"/>
                    <a:pt x="f798" y="f54"/>
                    <a:pt x="f799" y="f76"/>
                  </a:cubicBezTo>
                  <a:cubicBezTo>
                    <a:pt x="f800" y="f78"/>
                    <a:pt x="f801" y="f80"/>
                    <a:pt x="f802" y="f112"/>
                  </a:cubicBezTo>
                  <a:cubicBezTo>
                    <a:pt x="f803" y="f47"/>
                    <a:pt x="f804" y="f78"/>
                    <a:pt x="f805" y="f74"/>
                  </a:cubicBezTo>
                  <a:cubicBezTo>
                    <a:pt x="f806" y="f45"/>
                    <a:pt x="f807" y="f37"/>
                    <a:pt x="f808" y="f35"/>
                  </a:cubicBezTo>
                  <a:lnTo>
                    <a:pt x="f808" y="f52"/>
                  </a:lnTo>
                  <a:cubicBezTo>
                    <a:pt x="f809" y="f54"/>
                    <a:pt x="f810" y="f154"/>
                    <a:pt x="f811" y="f41"/>
                  </a:cubicBezTo>
                  <a:lnTo>
                    <a:pt x="f812" y="f52"/>
                  </a:lnTo>
                  <a:lnTo>
                    <a:pt x="f813" y="f74"/>
                  </a:lnTo>
                  <a:lnTo>
                    <a:pt x="f814" y="f80"/>
                  </a:lnTo>
                  <a:cubicBezTo>
                    <a:pt x="f815" y="f52"/>
                    <a:pt x="f816" y="f76"/>
                    <a:pt x="f817" y="f54"/>
                  </a:cubicBezTo>
                  <a:cubicBezTo>
                    <a:pt x="f818" y="f74"/>
                    <a:pt x="f819" y="f41"/>
                    <a:pt x="f820" y="f41"/>
                  </a:cubicBezTo>
                  <a:cubicBezTo>
                    <a:pt x="f821" y="f37"/>
                    <a:pt x="f822" y="f74"/>
                    <a:pt x="f823" y="f140"/>
                  </a:cubicBezTo>
                  <a:cubicBezTo>
                    <a:pt x="f824" y="f76"/>
                    <a:pt x="f825" y="f45"/>
                    <a:pt x="f826" y="f52"/>
                  </a:cubicBezTo>
                  <a:cubicBezTo>
                    <a:pt x="f827" y="f78"/>
                    <a:pt x="f828" y="f54"/>
                    <a:pt x="f829" y="f45"/>
                  </a:cubicBezTo>
                  <a:cubicBezTo>
                    <a:pt x="f830" y="f67"/>
                    <a:pt x="f831" y="f47"/>
                    <a:pt x="f832" y="f47"/>
                  </a:cubicBezTo>
                  <a:cubicBezTo>
                    <a:pt x="f833" y="f47"/>
                    <a:pt x="f834" y="f45"/>
                    <a:pt x="f835" y="f45"/>
                  </a:cubicBezTo>
                  <a:lnTo>
                    <a:pt x="f836" y="f140"/>
                  </a:lnTo>
                  <a:cubicBezTo>
                    <a:pt x="f837" y="f52"/>
                    <a:pt x="f838" y="f76"/>
                    <a:pt x="f839" y="f54"/>
                  </a:cubicBezTo>
                  <a:cubicBezTo>
                    <a:pt x="f840" y="f78"/>
                    <a:pt x="f841" y="f52"/>
                    <a:pt x="f842" y="f52"/>
                  </a:cubicBezTo>
                  <a:cubicBezTo>
                    <a:pt x="f843" y="f80"/>
                    <a:pt x="f844" y="f67"/>
                    <a:pt x="f845" y="f57"/>
                  </a:cubicBezTo>
                  <a:lnTo>
                    <a:pt x="f598" y="f45"/>
                  </a:lnTo>
                  <a:cubicBezTo>
                    <a:pt x="f846" y="f112"/>
                    <a:pt x="f847" y="f57"/>
                    <a:pt x="f848" y="f116"/>
                  </a:cubicBezTo>
                  <a:cubicBezTo>
                    <a:pt x="f849" y="f61"/>
                    <a:pt x="f850" y="f80"/>
                    <a:pt x="f851" y="f112"/>
                  </a:cubicBezTo>
                  <a:cubicBezTo>
                    <a:pt x="f852" y="f112"/>
                    <a:pt x="f853" y="f47"/>
                    <a:pt x="f854" y="f45"/>
                  </a:cubicBezTo>
                  <a:cubicBezTo>
                    <a:pt x="f855" y="f112"/>
                    <a:pt x="f856" y="f116"/>
                    <a:pt x="f857" y="f47"/>
                  </a:cubicBezTo>
                  <a:lnTo>
                    <a:pt x="f858" y="f286"/>
                  </a:lnTo>
                  <a:cubicBezTo>
                    <a:pt x="f859" y="f116"/>
                    <a:pt x="f860" y="f80"/>
                    <a:pt x="f861" y="f78"/>
                  </a:cubicBezTo>
                  <a:cubicBezTo>
                    <a:pt x="f862" y="f52"/>
                    <a:pt x="f863" y="f67"/>
                    <a:pt x="f864" y="f57"/>
                  </a:cubicBezTo>
                  <a:cubicBezTo>
                    <a:pt x="f865" y="f112"/>
                    <a:pt x="f866" y="f74"/>
                    <a:pt x="f867" y="f45"/>
                  </a:cubicBezTo>
                  <a:cubicBezTo>
                    <a:pt x="f868" y="f112"/>
                    <a:pt x="f869" y="f45"/>
                    <a:pt x="f55" y="f4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igura a mano libera 63">
              <a:extLst>
                <a:ext uri="{FF2B5EF4-FFF2-40B4-BE49-F238E27FC236}">
                  <a16:creationId xmlns:a16="http://schemas.microsoft.com/office/drawing/2014/main" id="{187091C9-1022-4B6C-A27A-E3B5CE6A9961}"/>
                </a:ext>
              </a:extLst>
            </p:cNvPr>
            <p:cNvSpPr/>
            <p:nvPr/>
          </p:nvSpPr>
          <p:spPr>
            <a:xfrm>
              <a:off x="7508879" y="1560021"/>
              <a:ext cx="1110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3"/>
                <a:gd name="f8" fmla="val 8"/>
                <a:gd name="f9" fmla="val 2"/>
                <a:gd name="f10" fmla="val 7"/>
                <a:gd name="f11" fmla="val 1"/>
                <a:gd name="f12" fmla="val 6"/>
                <a:gd name="f13" fmla="+- 0 0 -90"/>
                <a:gd name="f14" fmla="*/ f3 1 12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12"/>
                <a:gd name="f21" fmla="*/ 12 f17 1"/>
                <a:gd name="f22" fmla="*/ 3 f16 1"/>
                <a:gd name="f23" fmla="*/ 6 f17 1"/>
                <a:gd name="f24" fmla="*/ 0 f16 1"/>
                <a:gd name="f25" fmla="*/ f18 1 f2"/>
                <a:gd name="f26" fmla="*/ f21 1 12"/>
                <a:gd name="f27" fmla="*/ f22 1 3"/>
                <a:gd name="f28" fmla="*/ f23 1 12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12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5"/>
                  </a:cubicBezTo>
                  <a:cubicBezTo>
                    <a:pt x="f11" y="f11"/>
                    <a:pt x="f5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igura a mano libera 64">
              <a:extLst>
                <a:ext uri="{FF2B5EF4-FFF2-40B4-BE49-F238E27FC236}">
                  <a16:creationId xmlns:a16="http://schemas.microsoft.com/office/drawing/2014/main" id="{4D02DD9B-3F23-4E56-AF09-3BFD7BAA1172}"/>
                </a:ext>
              </a:extLst>
            </p:cNvPr>
            <p:cNvSpPr/>
            <p:nvPr/>
          </p:nvSpPr>
          <p:spPr>
            <a:xfrm>
              <a:off x="5434014" y="1567400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1 f12 1"/>
                <a:gd name="f18" fmla="*/ 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7" y="f7"/>
                    <a:pt x="f7" y="f7"/>
                    <a:pt x="f5" y="f7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igura a mano libera 65">
              <a:extLst>
                <a:ext uri="{FF2B5EF4-FFF2-40B4-BE49-F238E27FC236}">
                  <a16:creationId xmlns:a16="http://schemas.microsoft.com/office/drawing/2014/main" id="{CBA7E99D-5838-4EA8-AB94-2F035F36C6A5}"/>
                </a:ext>
              </a:extLst>
            </p:cNvPr>
            <p:cNvSpPr/>
            <p:nvPr/>
          </p:nvSpPr>
          <p:spPr>
            <a:xfrm>
              <a:off x="9672642" y="1567400"/>
              <a:ext cx="2540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"/>
                <a:gd name="f8" fmla="val 13"/>
                <a:gd name="f9" fmla="val 2"/>
                <a:gd name="f10" fmla="val 6"/>
                <a:gd name="f11" fmla="val 1"/>
                <a:gd name="f12" fmla="+- 0 0 -90"/>
                <a:gd name="f13" fmla="*/ f3 1 27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27"/>
                <a:gd name="f20" fmla="*/ 27 f16 1"/>
                <a:gd name="f21" fmla="*/ 3 f15 1"/>
                <a:gd name="f22" fmla="*/ 1 f16 1"/>
                <a:gd name="f23" fmla="*/ 0 f15 1"/>
                <a:gd name="f24" fmla="*/ f17 1 f2"/>
                <a:gd name="f25" fmla="*/ f20 1 27"/>
                <a:gd name="f26" fmla="*/ f21 1 3"/>
                <a:gd name="f27" fmla="*/ f22 1 27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7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1" y="f5"/>
                  </a:cubicBezTo>
                  <a:cubicBezTo>
                    <a:pt x="f5" y="f11"/>
                    <a:pt x="f10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igura a mano libera 66">
              <a:extLst>
                <a:ext uri="{FF2B5EF4-FFF2-40B4-BE49-F238E27FC236}">
                  <a16:creationId xmlns:a16="http://schemas.microsoft.com/office/drawing/2014/main" id="{3E898959-DCFD-4C1F-9429-EF50EE6C7D1E}"/>
                </a:ext>
              </a:extLst>
            </p:cNvPr>
            <p:cNvSpPr/>
            <p:nvPr/>
          </p:nvSpPr>
          <p:spPr>
            <a:xfrm>
              <a:off x="10966454" y="1529242"/>
              <a:ext cx="39684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"/>
                <a:gd name="f8" fmla="val 1"/>
                <a:gd name="f9" fmla="val 20"/>
                <a:gd name="f10" fmla="val 27"/>
                <a:gd name="f11" fmla="val 2"/>
                <a:gd name="f12" fmla="val 38"/>
                <a:gd name="f13" fmla="val 37"/>
                <a:gd name="f14" fmla="val 29"/>
                <a:gd name="f15" fmla="+- 0 0 -90"/>
                <a:gd name="f16" fmla="*/ f3 1 42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42"/>
                <a:gd name="f23" fmla="*/ 42 f19 1"/>
                <a:gd name="f24" fmla="*/ 0 f18 1"/>
                <a:gd name="f25" fmla="*/ 0 f19 1"/>
                <a:gd name="f26" fmla="*/ 1 f18 1"/>
                <a:gd name="f27" fmla="*/ 38 f19 1"/>
                <a:gd name="f28" fmla="*/ 3 f18 1"/>
                <a:gd name="f29" fmla="*/ f20 1 f2"/>
                <a:gd name="f30" fmla="*/ f23 1 42"/>
                <a:gd name="f31" fmla="*/ f24 1 3"/>
                <a:gd name="f32" fmla="*/ f25 1 42"/>
                <a:gd name="f33" fmla="*/ f26 1 3"/>
                <a:gd name="f34" fmla="*/ f27 1 42"/>
                <a:gd name="f35" fmla="*/ f28 1 3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2" h="3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8"/>
                    <a:pt x="f10" y="f11"/>
                    <a:pt x="f12" y="f7"/>
                  </a:cubicBezTo>
                  <a:cubicBezTo>
                    <a:pt x="f13" y="f11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igura a mano libera 67">
              <a:extLst>
                <a:ext uri="{FF2B5EF4-FFF2-40B4-BE49-F238E27FC236}">
                  <a16:creationId xmlns:a16="http://schemas.microsoft.com/office/drawing/2014/main" id="{0FC7BE4C-E16A-4E77-815D-40B29B3AFDD0}"/>
                </a:ext>
              </a:extLst>
            </p:cNvPr>
            <p:cNvSpPr/>
            <p:nvPr/>
          </p:nvSpPr>
          <p:spPr>
            <a:xfrm>
              <a:off x="11329992" y="1552632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"/>
                <a:gd name="f8" fmla="val 27"/>
                <a:gd name="f9" fmla="val 33"/>
                <a:gd name="f10" fmla="val 2"/>
                <a:gd name="f11" fmla="val 40"/>
                <a:gd name="f12" fmla="val 44"/>
                <a:gd name="f13" fmla="val 18"/>
                <a:gd name="f14" fmla="+- 0 0 -90"/>
                <a:gd name="f15" fmla="*/ f3 1 4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46"/>
                <a:gd name="f22" fmla="*/ 27 f18 1"/>
                <a:gd name="f23" fmla="*/ 3 f17 1"/>
                <a:gd name="f24" fmla="*/ 46 f18 1"/>
                <a:gd name="f25" fmla="*/ 2 f17 1"/>
                <a:gd name="f26" fmla="*/ 44 f18 1"/>
                <a:gd name="f27" fmla="*/ 0 f17 1"/>
                <a:gd name="f28" fmla="*/ f19 1 f2"/>
                <a:gd name="f29" fmla="*/ f22 1 46"/>
                <a:gd name="f30" fmla="*/ f23 1 3"/>
                <a:gd name="f31" fmla="*/ f24 1 46"/>
                <a:gd name="f32" fmla="*/ f25 1 3"/>
                <a:gd name="f33" fmla="*/ f26 1 46"/>
                <a:gd name="f34" fmla="*/ f27 1 3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6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7"/>
                    <a:pt x="f6" y="f10"/>
                  </a:cubicBezTo>
                  <a:lnTo>
                    <a:pt x="f12" y="f5"/>
                  </a:lnTo>
                  <a:cubicBezTo>
                    <a:pt x="f13" y="f5"/>
                    <a:pt x="f5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igura a mano libera 68">
              <a:extLst>
                <a:ext uri="{FF2B5EF4-FFF2-40B4-BE49-F238E27FC236}">
                  <a16:creationId xmlns:a16="http://schemas.microsoft.com/office/drawing/2014/main" id="{585452A3-4EC5-49BB-9A36-466E38CA4670}"/>
                </a:ext>
              </a:extLst>
            </p:cNvPr>
            <p:cNvSpPr/>
            <p:nvPr/>
          </p:nvSpPr>
          <p:spPr>
            <a:xfrm>
              <a:off x="11042651" y="1540325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7"/>
                <a:gd name="f8" fmla="val 3"/>
                <a:gd name="f9" fmla="val 30"/>
                <a:gd name="f10" fmla="val 6"/>
                <a:gd name="f11" fmla="val 60"/>
                <a:gd name="f12" fmla="val 5"/>
                <a:gd name="f13" fmla="val 54"/>
                <a:gd name="f14" fmla="val 31"/>
                <a:gd name="f15" fmla="val 1"/>
                <a:gd name="f16" fmla="+- 0 0 -90"/>
                <a:gd name="f17" fmla="*/ f3 1 63"/>
                <a:gd name="f18" fmla="*/ f4 1 7"/>
                <a:gd name="f19" fmla="+- f7 0 f5"/>
                <a:gd name="f20" fmla="+- f6 0 f5"/>
                <a:gd name="f21" fmla="*/ f16 f0 1"/>
                <a:gd name="f22" fmla="*/ f20 1 63"/>
                <a:gd name="f23" fmla="*/ f19 1 7"/>
                <a:gd name="f24" fmla="*/ 0 f20 1"/>
                <a:gd name="f25" fmla="*/ 3 f19 1"/>
                <a:gd name="f26" fmla="*/ 60 f20 1"/>
                <a:gd name="f27" fmla="*/ 5 f19 1"/>
                <a:gd name="f28" fmla="*/ 54 f20 1"/>
                <a:gd name="f29" fmla="*/ f21 1 f2"/>
                <a:gd name="f30" fmla="*/ f24 1 63"/>
                <a:gd name="f31" fmla="*/ f25 1 7"/>
                <a:gd name="f32" fmla="*/ f26 1 63"/>
                <a:gd name="f33" fmla="*/ f27 1 7"/>
                <a:gd name="f34" fmla="*/ f28 1 63"/>
                <a:gd name="f35" fmla="*/ 0 1 f22"/>
                <a:gd name="f36" fmla="*/ f6 1 f22"/>
                <a:gd name="f37" fmla="*/ 0 1 f23"/>
                <a:gd name="f38" fmla="*/ f7 1 f23"/>
                <a:gd name="f39" fmla="+- f29 0 f1"/>
                <a:gd name="f40" fmla="*/ f30 1 f22"/>
                <a:gd name="f41" fmla="*/ f31 1 f23"/>
                <a:gd name="f42" fmla="*/ f32 1 f22"/>
                <a:gd name="f43" fmla="*/ f33 1 f23"/>
                <a:gd name="f44" fmla="*/ f34 1 f22"/>
                <a:gd name="f45" fmla="*/ f35 f17 1"/>
                <a:gd name="f46" fmla="*/ f36 f17 1"/>
                <a:gd name="f47" fmla="*/ f38 f18 1"/>
                <a:gd name="f48" fmla="*/ f37 f18 1"/>
                <a:gd name="f49" fmla="*/ f40 f17 1"/>
                <a:gd name="f50" fmla="*/ f41 f18 1"/>
                <a:gd name="f51" fmla="*/ f42 f17 1"/>
                <a:gd name="f52" fmla="*/ f43 f18 1"/>
                <a:gd name="f53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9" y="f50"/>
                </a:cxn>
                <a:cxn ang="f39">
                  <a:pos x="f49" y="f50"/>
                </a:cxn>
                <a:cxn ang="f39">
                  <a:pos x="f51" y="f52"/>
                </a:cxn>
                <a:cxn ang="f39">
                  <a:pos x="f53" y="f52"/>
                </a:cxn>
                <a:cxn ang="f39">
                  <a:pos x="f49" y="f50"/>
                </a:cxn>
              </a:cxnLst>
              <a:rect l="f45" t="f48" r="f46" b="f47"/>
              <a:pathLst>
                <a:path w="63" h="7">
                  <a:moveTo>
                    <a:pt x="f5" y="f8"/>
                  </a:moveTo>
                  <a:lnTo>
                    <a:pt x="f5" y="f8"/>
                  </a:lnTo>
                  <a:cubicBezTo>
                    <a:pt x="f8" y="f7"/>
                    <a:pt x="f9" y="f10"/>
                    <a:pt x="f11" y="f12"/>
                  </a:cubicBezTo>
                  <a:lnTo>
                    <a:pt x="f13" y="f12"/>
                  </a:lnTo>
                  <a:cubicBezTo>
                    <a:pt x="f6" y="f5"/>
                    <a:pt x="f14" y="f1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igura a mano libera 69">
              <a:extLst>
                <a:ext uri="{FF2B5EF4-FFF2-40B4-BE49-F238E27FC236}">
                  <a16:creationId xmlns:a16="http://schemas.microsoft.com/office/drawing/2014/main" id="{23166151-47F6-4DCC-A5B0-87EA8D1A1D4C}"/>
                </a:ext>
              </a:extLst>
            </p:cNvPr>
            <p:cNvSpPr/>
            <p:nvPr/>
          </p:nvSpPr>
          <p:spPr>
            <a:xfrm>
              <a:off x="11106146" y="1542784"/>
              <a:ext cx="28575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0"/>
                <a:gd name="f9" fmla="val 19"/>
                <a:gd name="f10" fmla="val 28"/>
                <a:gd name="f11" fmla="val 17"/>
                <a:gd name="f12" fmla="+- 0 0 -90"/>
                <a:gd name="f13" fmla="*/ f3 1 3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1"/>
                <a:gd name="f20" fmla="*/ 0 f16 1"/>
                <a:gd name="f21" fmla="*/ 2 f15 1"/>
                <a:gd name="f22" fmla="*/ 28 f16 1"/>
                <a:gd name="f23" fmla="*/ f17 1 f2"/>
                <a:gd name="f24" fmla="*/ f20 1 31"/>
                <a:gd name="f25" fmla="*/ f21 1 2"/>
                <a:gd name="f26" fmla="*/ f22 1 31"/>
                <a:gd name="f27" fmla="*/ 0 1 f19"/>
                <a:gd name="f28" fmla="*/ f6 1 f19"/>
                <a:gd name="f29" fmla="*/ 0 1 f18"/>
                <a:gd name="f30" fmla="*/ f7 1 f18"/>
                <a:gd name="f31" fmla="+- f23 0 f1"/>
                <a:gd name="f32" fmla="*/ f24 1 f19"/>
                <a:gd name="f33" fmla="*/ f25 1 f18"/>
                <a:gd name="f34" fmla="*/ f26 1 f19"/>
                <a:gd name="f35" fmla="*/ f27 f13 1"/>
                <a:gd name="f36" fmla="*/ f28 f13 1"/>
                <a:gd name="f37" fmla="*/ f30 f14 1"/>
                <a:gd name="f38" fmla="*/ f29 f14 1"/>
                <a:gd name="f39" fmla="*/ f32 f13 1"/>
                <a:gd name="f40" fmla="*/ f33 f14 1"/>
                <a:gd name="f41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9" y="f40"/>
                </a:cxn>
                <a:cxn ang="f31">
                  <a:pos x="f39" y="f40"/>
                </a:cxn>
                <a:cxn ang="f31">
                  <a:pos x="f41" y="f40"/>
                </a:cxn>
                <a:cxn ang="f31">
                  <a:pos x="f39" y="f40"/>
                </a:cxn>
              </a:cxnLst>
              <a:rect l="f35" t="f38" r="f36" b="f37"/>
              <a:pathLst>
                <a:path w="31" h="2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10" y="f7"/>
                  </a:cubicBezTo>
                  <a:cubicBezTo>
                    <a:pt x="f6" y="f5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igura a mano libera 70">
              <a:extLst>
                <a:ext uri="{FF2B5EF4-FFF2-40B4-BE49-F238E27FC236}">
                  <a16:creationId xmlns:a16="http://schemas.microsoft.com/office/drawing/2014/main" id="{7353DA38-AEE0-46C4-BEFE-B10B2BC01FB2}"/>
                </a:ext>
              </a:extLst>
            </p:cNvPr>
            <p:cNvSpPr/>
            <p:nvPr/>
          </p:nvSpPr>
          <p:spPr>
            <a:xfrm>
              <a:off x="10679113" y="1525557"/>
              <a:ext cx="103190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12"/>
                <a:gd name="f8" fmla="val 77"/>
                <a:gd name="f9" fmla="val 9"/>
                <a:gd name="f10" fmla="val 91"/>
                <a:gd name="f11" fmla="val 10"/>
                <a:gd name="f12" fmla="val 86"/>
                <a:gd name="f13" fmla="val 4"/>
                <a:gd name="f14" fmla="val 94"/>
                <a:gd name="f15" fmla="val 6"/>
                <a:gd name="f16" fmla="+- 0 0 -90"/>
                <a:gd name="f17" fmla="*/ f3 1 109"/>
                <a:gd name="f18" fmla="*/ f4 1 12"/>
                <a:gd name="f19" fmla="+- f7 0 f5"/>
                <a:gd name="f20" fmla="+- f6 0 f5"/>
                <a:gd name="f21" fmla="*/ f16 f0 1"/>
                <a:gd name="f22" fmla="*/ f20 1 109"/>
                <a:gd name="f23" fmla="*/ f19 1 12"/>
                <a:gd name="f24" fmla="*/ 77 f20 1"/>
                <a:gd name="f25" fmla="*/ 9 f19 1"/>
                <a:gd name="f26" fmla="*/ 94 f20 1"/>
                <a:gd name="f27" fmla="*/ 6 f19 1"/>
                <a:gd name="f28" fmla="*/ f21 1 f2"/>
                <a:gd name="f29" fmla="*/ f24 1 109"/>
                <a:gd name="f30" fmla="*/ f25 1 12"/>
                <a:gd name="f31" fmla="*/ f26 1 109"/>
                <a:gd name="f32" fmla="*/ f27 1 12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109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6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igura a mano libera 71">
              <a:extLst>
                <a:ext uri="{FF2B5EF4-FFF2-40B4-BE49-F238E27FC236}">
                  <a16:creationId xmlns:a16="http://schemas.microsoft.com/office/drawing/2014/main" id="{64EE9802-2DBF-4F75-B98F-2839F0937230}"/>
                </a:ext>
              </a:extLst>
            </p:cNvPr>
            <p:cNvSpPr/>
            <p:nvPr/>
          </p:nvSpPr>
          <p:spPr>
            <a:xfrm>
              <a:off x="11039478" y="1550173"/>
              <a:ext cx="2698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5"/>
                <a:gd name="f8" fmla="val 16"/>
                <a:gd name="f9" fmla="val 4"/>
                <a:gd name="f10" fmla="+- 0 0 -90"/>
                <a:gd name="f11" fmla="*/ f3 1 27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27"/>
                <a:gd name="f18" fmla="*/ 27 f14 1"/>
                <a:gd name="f19" fmla="*/ 5 f13 1"/>
                <a:gd name="f20" fmla="*/ 16 f14 1"/>
                <a:gd name="f21" fmla="*/ 0 f13 1"/>
                <a:gd name="f22" fmla="*/ 0 f14 1"/>
                <a:gd name="f23" fmla="*/ 4 f13 1"/>
                <a:gd name="f24" fmla="*/ f15 1 f2"/>
                <a:gd name="f25" fmla="*/ f18 1 27"/>
                <a:gd name="f26" fmla="*/ f19 1 5"/>
                <a:gd name="f27" fmla="*/ f20 1 27"/>
                <a:gd name="f28" fmla="*/ f21 1 5"/>
                <a:gd name="f29" fmla="*/ f22 1 27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7" h="5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igura a mano libera 72">
              <a:extLst>
                <a:ext uri="{FF2B5EF4-FFF2-40B4-BE49-F238E27FC236}">
                  <a16:creationId xmlns:a16="http://schemas.microsoft.com/office/drawing/2014/main" id="{B9C2A973-1B3E-4846-B119-96242A610224}"/>
                </a:ext>
              </a:extLst>
            </p:cNvPr>
            <p:cNvSpPr/>
            <p:nvPr/>
          </p:nvSpPr>
          <p:spPr>
            <a:xfrm>
              <a:off x="10841034" y="1548938"/>
              <a:ext cx="58741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"/>
                <a:gd name="f9" fmla="val 2"/>
                <a:gd name="f10" fmla="val 49"/>
                <a:gd name="f11" fmla="val 48"/>
                <a:gd name="f12" fmla="val 54"/>
                <a:gd name="f13" fmla="val 32"/>
                <a:gd name="f14" fmla="+- 0 0 -90"/>
                <a:gd name="f15" fmla="*/ f3 1 61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61"/>
                <a:gd name="f22" fmla="*/ 1 f18 1"/>
                <a:gd name="f23" fmla="*/ 2 f17 1"/>
                <a:gd name="f24" fmla="*/ 49 f18 1"/>
                <a:gd name="f25" fmla="*/ 3 f17 1"/>
                <a:gd name="f26" fmla="*/ 61 f18 1"/>
                <a:gd name="f27" fmla="*/ f19 1 f2"/>
                <a:gd name="f28" fmla="*/ f22 1 61"/>
                <a:gd name="f29" fmla="*/ f23 1 3"/>
                <a:gd name="f30" fmla="*/ f24 1 61"/>
                <a:gd name="f31" fmla="*/ f25 1 3"/>
                <a:gd name="f32" fmla="*/ f26 1 61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48"/>
                </a:cxn>
                <a:cxn ang="f37">
                  <a:pos x="f47" y="f48"/>
                </a:cxn>
              </a:cxnLst>
              <a:rect l="f43" t="f46" r="f44" b="f45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lnTo>
                    <a:pt x="f10" y="f7"/>
                  </a:lnTo>
                  <a:cubicBezTo>
                    <a:pt x="f11" y="f9"/>
                    <a:pt x="f12" y="f9"/>
                    <a:pt x="f6" y="f9"/>
                  </a:cubicBezTo>
                  <a:cubicBezTo>
                    <a:pt x="f13" y="f8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igura a mano libera 73">
              <a:extLst>
                <a:ext uri="{FF2B5EF4-FFF2-40B4-BE49-F238E27FC236}">
                  <a16:creationId xmlns:a16="http://schemas.microsoft.com/office/drawing/2014/main" id="{01720BDD-999A-4456-BA38-F96754920197}"/>
                </a:ext>
              </a:extLst>
            </p:cNvPr>
            <p:cNvSpPr/>
            <p:nvPr/>
          </p:nvSpPr>
          <p:spPr>
            <a:xfrm>
              <a:off x="10899776" y="1550173"/>
              <a:ext cx="36511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15"/>
                <a:gd name="f9" fmla="val 30"/>
                <a:gd name="f10" fmla="val 12"/>
                <a:gd name="f11" fmla="+- 0 0 -90"/>
                <a:gd name="f12" fmla="*/ f3 1 38"/>
                <a:gd name="f13" fmla="*/ f4 1 1"/>
                <a:gd name="f14" fmla="+- f7 0 f5"/>
                <a:gd name="f15" fmla="+- f6 0 f5"/>
                <a:gd name="f16" fmla="*/ f11 f0 1"/>
                <a:gd name="f17" fmla="*/ f15 1 38"/>
                <a:gd name="f18" fmla="*/ 0 f15 1"/>
                <a:gd name="f19" fmla="*/ 1 f14 1"/>
                <a:gd name="f20" fmla="*/ 38 f15 1"/>
                <a:gd name="f21" fmla="*/ 0 f14 1"/>
                <a:gd name="f22" fmla="*/ 0 1 f14"/>
                <a:gd name="f23" fmla="*/ f7 1 f14"/>
                <a:gd name="f24" fmla="*/ f16 1 f2"/>
                <a:gd name="f25" fmla="*/ f18 1 38"/>
                <a:gd name="f26" fmla="*/ f20 1 3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38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igura a mano libera 74">
              <a:extLst>
                <a:ext uri="{FF2B5EF4-FFF2-40B4-BE49-F238E27FC236}">
                  <a16:creationId xmlns:a16="http://schemas.microsoft.com/office/drawing/2014/main" id="{3F8BE1F8-A3E4-44D3-B72E-121283CB06C5}"/>
                </a:ext>
              </a:extLst>
            </p:cNvPr>
            <p:cNvSpPr/>
            <p:nvPr/>
          </p:nvSpPr>
          <p:spPr>
            <a:xfrm>
              <a:off x="10958517" y="1555092"/>
              <a:ext cx="4604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3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47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igura a mano libera 75">
              <a:extLst>
                <a:ext uri="{FF2B5EF4-FFF2-40B4-BE49-F238E27FC236}">
                  <a16:creationId xmlns:a16="http://schemas.microsoft.com/office/drawing/2014/main" id="{5D24FBEC-7A2B-4691-B150-FF02887A9FDE}"/>
                </a:ext>
              </a:extLst>
            </p:cNvPr>
            <p:cNvSpPr/>
            <p:nvPr/>
          </p:nvSpPr>
          <p:spPr>
            <a:xfrm>
              <a:off x="10304465" y="1548938"/>
              <a:ext cx="61914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4"/>
                <a:gd name="f8" fmla="val 57"/>
                <a:gd name="f9" fmla="val 5"/>
                <a:gd name="f10" fmla="val 1"/>
                <a:gd name="f11" fmla="val 3"/>
                <a:gd name="f12" fmla="val 14"/>
                <a:gd name="f13" fmla="val 33"/>
                <a:gd name="f14" fmla="val 45"/>
                <a:gd name="f15" fmla="val 2"/>
                <a:gd name="f16" fmla="+- 0 0 -90"/>
                <a:gd name="f17" fmla="*/ f3 1 65"/>
                <a:gd name="f18" fmla="*/ f4 1 4"/>
                <a:gd name="f19" fmla="+- f7 0 f5"/>
                <a:gd name="f20" fmla="+- f6 0 f5"/>
                <a:gd name="f21" fmla="*/ f16 f0 1"/>
                <a:gd name="f22" fmla="*/ f19 1 4"/>
                <a:gd name="f23" fmla="*/ f20 1 65"/>
                <a:gd name="f24" fmla="*/ 57 f20 1"/>
                <a:gd name="f25" fmla="*/ 0 f19 1"/>
                <a:gd name="f26" fmla="*/ 5 f20 1"/>
                <a:gd name="f27" fmla="*/ 1 f19 1"/>
                <a:gd name="f28" fmla="*/ 33 f20 1"/>
                <a:gd name="f29" fmla="*/ 4 f19 1"/>
                <a:gd name="f30" fmla="*/ f21 1 f2"/>
                <a:gd name="f31" fmla="*/ f24 1 65"/>
                <a:gd name="f32" fmla="*/ f25 1 4"/>
                <a:gd name="f33" fmla="*/ f26 1 65"/>
                <a:gd name="f34" fmla="*/ f27 1 4"/>
                <a:gd name="f35" fmla="*/ f28 1 65"/>
                <a:gd name="f36" fmla="*/ f29 1 4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4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cubicBezTo>
                    <a:pt x="f5" y="f11"/>
                    <a:pt x="f12" y="f7"/>
                    <a:pt x="f13" y="f7"/>
                  </a:cubicBezTo>
                  <a:cubicBezTo>
                    <a:pt x="f14" y="f15"/>
                    <a:pt x="f6" y="f1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igura a mano libera 76">
              <a:extLst>
                <a:ext uri="{FF2B5EF4-FFF2-40B4-BE49-F238E27FC236}">
                  <a16:creationId xmlns:a16="http://schemas.microsoft.com/office/drawing/2014/main" id="{7EE49940-006E-454D-9BB8-4019CCA8738C}"/>
                </a:ext>
              </a:extLst>
            </p:cNvPr>
            <p:cNvSpPr/>
            <p:nvPr/>
          </p:nvSpPr>
          <p:spPr>
            <a:xfrm>
              <a:off x="10483852" y="1557561"/>
              <a:ext cx="23810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7"/>
                <a:gd name="f8" fmla="val 4"/>
                <a:gd name="f9" fmla="val 11"/>
                <a:gd name="f10" fmla="val 3"/>
                <a:gd name="f11" fmla="val 10"/>
                <a:gd name="f12" fmla="val 2"/>
                <a:gd name="f13" fmla="+- 0 0 -90"/>
                <a:gd name="f14" fmla="*/ f3 1 25"/>
                <a:gd name="f15" fmla="*/ f4 1 7"/>
                <a:gd name="f16" fmla="+- f7 0 f5"/>
                <a:gd name="f17" fmla="+- f6 0 f5"/>
                <a:gd name="f18" fmla="*/ f13 f0 1"/>
                <a:gd name="f19" fmla="*/ f17 1 25"/>
                <a:gd name="f20" fmla="*/ f16 1 7"/>
                <a:gd name="f21" fmla="*/ 25 f17 1"/>
                <a:gd name="f22" fmla="*/ 4 f16 1"/>
                <a:gd name="f23" fmla="*/ 2 f17 1"/>
                <a:gd name="f24" fmla="*/ 0 f16 1"/>
                <a:gd name="f25" fmla="*/ 0 f17 1"/>
                <a:gd name="f26" fmla="*/ 7 f16 1"/>
                <a:gd name="f27" fmla="*/ f18 1 f2"/>
                <a:gd name="f28" fmla="*/ f21 1 25"/>
                <a:gd name="f29" fmla="*/ f22 1 7"/>
                <a:gd name="f30" fmla="*/ f23 1 25"/>
                <a:gd name="f31" fmla="*/ f24 1 7"/>
                <a:gd name="f32" fmla="*/ f25 1 25"/>
                <a:gd name="f33" fmla="*/ f26 1 7"/>
                <a:gd name="f34" fmla="*/ 0 1 f19"/>
                <a:gd name="f35" fmla="*/ f6 1 f19"/>
                <a:gd name="f36" fmla="*/ 0 1 f20"/>
                <a:gd name="f37" fmla="*/ f7 1 f20"/>
                <a:gd name="f38" fmla="+- f27 0 f1"/>
                <a:gd name="f39" fmla="*/ f28 1 f19"/>
                <a:gd name="f40" fmla="*/ f29 1 f20"/>
                <a:gd name="f41" fmla="*/ f30 1 f19"/>
                <a:gd name="f42" fmla="*/ f31 1 f20"/>
                <a:gd name="f43" fmla="*/ f32 1 f19"/>
                <a:gd name="f44" fmla="*/ f33 1 f20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25" h="7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12"/>
                    <a:pt x="f12" y="f5"/>
                  </a:cubicBezTo>
                  <a:lnTo>
                    <a:pt x="f5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igura a mano libera 77">
              <a:extLst>
                <a:ext uri="{FF2B5EF4-FFF2-40B4-BE49-F238E27FC236}">
                  <a16:creationId xmlns:a16="http://schemas.microsoft.com/office/drawing/2014/main" id="{0E701894-B04E-41C2-B547-F628F8B1E11F}"/>
                </a:ext>
              </a:extLst>
            </p:cNvPr>
            <p:cNvSpPr/>
            <p:nvPr/>
          </p:nvSpPr>
          <p:spPr>
            <a:xfrm>
              <a:off x="10291764" y="1563715"/>
              <a:ext cx="11747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"/>
                <a:gd name="f7" fmla="val 4"/>
                <a:gd name="f8" fmla="val 75"/>
                <a:gd name="f9" fmla="val 70"/>
                <a:gd name="f10" fmla="val 1"/>
                <a:gd name="f11" fmla="val 66"/>
                <a:gd name="f12" fmla="val 71"/>
                <a:gd name="f13" fmla="val 2"/>
                <a:gd name="f14" fmla="+- 0 0 -90"/>
                <a:gd name="f15" fmla="*/ f3 1 123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123"/>
                <a:gd name="f22" fmla="*/ 75 f18 1"/>
                <a:gd name="f23" fmla="*/ 0 f17 1"/>
                <a:gd name="f24" fmla="*/ 66 f18 1"/>
                <a:gd name="f25" fmla="*/ 4 f17 1"/>
                <a:gd name="f26" fmla="*/ f19 1 f2"/>
                <a:gd name="f27" fmla="*/ f22 1 123"/>
                <a:gd name="f28" fmla="*/ f23 1 4"/>
                <a:gd name="f29" fmla="*/ f24 1 123"/>
                <a:gd name="f30" fmla="*/ f25 1 4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123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11" y="f7"/>
                  </a:cubicBezTo>
                  <a:cubicBezTo>
                    <a:pt x="f12" y="f13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igura a mano libera 78">
              <a:extLst>
                <a:ext uri="{FF2B5EF4-FFF2-40B4-BE49-F238E27FC236}">
                  <a16:creationId xmlns:a16="http://schemas.microsoft.com/office/drawing/2014/main" id="{DC5C91C6-CC2A-499A-899A-E460194418D0}"/>
                </a:ext>
              </a:extLst>
            </p:cNvPr>
            <p:cNvSpPr/>
            <p:nvPr/>
          </p:nvSpPr>
          <p:spPr>
            <a:xfrm>
              <a:off x="9621838" y="1546479"/>
              <a:ext cx="11109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0"/>
                <a:gd name="f8" fmla="val 12"/>
                <a:gd name="f9" fmla="+- 0 0 -90"/>
                <a:gd name="f10" fmla="*/ f3 1 13"/>
                <a:gd name="f11" fmla="*/ f4 1 10"/>
                <a:gd name="f12" fmla="+- f7 0 f5"/>
                <a:gd name="f13" fmla="+- f6 0 f5"/>
                <a:gd name="f14" fmla="*/ f9 f0 1"/>
                <a:gd name="f15" fmla="*/ f12 1 10"/>
                <a:gd name="f16" fmla="*/ f13 1 13"/>
                <a:gd name="f17" fmla="*/ 0 f13 1"/>
                <a:gd name="f18" fmla="*/ 10 f12 1"/>
                <a:gd name="f19" fmla="*/ 13 f13 1"/>
                <a:gd name="f20" fmla="*/ 12 f13 1"/>
                <a:gd name="f21" fmla="*/ 0 f12 1"/>
                <a:gd name="f22" fmla="*/ f14 1 f2"/>
                <a:gd name="f23" fmla="*/ f17 1 13"/>
                <a:gd name="f24" fmla="*/ f18 1 10"/>
                <a:gd name="f25" fmla="*/ f19 1 13"/>
                <a:gd name="f26" fmla="*/ f20 1 13"/>
                <a:gd name="f27" fmla="*/ f21 1 10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3" h="10">
                  <a:moveTo>
                    <a:pt x="f5" y="f7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igura a mano libera 79">
              <a:extLst>
                <a:ext uri="{FF2B5EF4-FFF2-40B4-BE49-F238E27FC236}">
                  <a16:creationId xmlns:a16="http://schemas.microsoft.com/office/drawing/2014/main" id="{D00A74A7-615F-4575-A864-24EB55995639}"/>
                </a:ext>
              </a:extLst>
            </p:cNvPr>
            <p:cNvSpPr/>
            <p:nvPr/>
          </p:nvSpPr>
          <p:spPr>
            <a:xfrm>
              <a:off x="8951911" y="1568634"/>
              <a:ext cx="96834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10"/>
                <a:gd name="f8" fmla="val 16"/>
                <a:gd name="f9" fmla="val 8"/>
                <a:gd name="f10" fmla="val 78"/>
                <a:gd name="f11" fmla="val 31"/>
                <a:gd name="f12" fmla="val 1"/>
                <a:gd name="f13" fmla="val 86"/>
                <a:gd name="f14" fmla="val 4"/>
                <a:gd name="f15" fmla="val 2"/>
                <a:gd name="f16" fmla="val 41"/>
                <a:gd name="f17" fmla="val 56"/>
                <a:gd name="f18" fmla="val 19"/>
                <a:gd name="f19" fmla="+- 0 0 -90"/>
                <a:gd name="f20" fmla="*/ f3 1 101"/>
                <a:gd name="f21" fmla="*/ f4 1 10"/>
                <a:gd name="f22" fmla="+- f7 0 f5"/>
                <a:gd name="f23" fmla="+- f6 0 f5"/>
                <a:gd name="f24" fmla="*/ f19 f0 1"/>
                <a:gd name="f25" fmla="*/ f22 1 10"/>
                <a:gd name="f26" fmla="*/ f23 1 101"/>
                <a:gd name="f27" fmla="*/ 16 f23 1"/>
                <a:gd name="f28" fmla="*/ 8 f22 1"/>
                <a:gd name="f29" fmla="*/ 86 f23 1"/>
                <a:gd name="f30" fmla="*/ 4 f22 1"/>
                <a:gd name="f31" fmla="*/ 56 f23 1"/>
                <a:gd name="f32" fmla="*/ 0 f22 1"/>
                <a:gd name="f33" fmla="*/ f24 1 f2"/>
                <a:gd name="f34" fmla="*/ f27 1 101"/>
                <a:gd name="f35" fmla="*/ f28 1 10"/>
                <a:gd name="f36" fmla="*/ f29 1 101"/>
                <a:gd name="f37" fmla="*/ f30 1 10"/>
                <a:gd name="f38" fmla="*/ f31 1 101"/>
                <a:gd name="f39" fmla="*/ f32 1 10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5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60"/>
                </a:cxn>
                <a:cxn ang="f44">
                  <a:pos x="f55" y="f56"/>
                </a:cxn>
              </a:cxnLst>
              <a:rect l="f51" t="f54" r="f52" b="f53"/>
              <a:pathLst>
                <a:path w="101" h="10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13" y="f14"/>
                  </a:cubicBezTo>
                  <a:cubicBezTo>
                    <a:pt x="f6" y="f15"/>
                    <a:pt x="f16" y="f15"/>
                    <a:pt x="f17" y="f5"/>
                  </a:cubicBezTo>
                  <a:cubicBezTo>
                    <a:pt x="f18" y="f15"/>
                    <a:pt x="f5" y="f12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igura a mano libera 80">
              <a:extLst>
                <a:ext uri="{FF2B5EF4-FFF2-40B4-BE49-F238E27FC236}">
                  <a16:creationId xmlns:a16="http://schemas.microsoft.com/office/drawing/2014/main" id="{0F0F34C5-2D46-4447-BFC4-0C8F61C95353}"/>
                </a:ext>
              </a:extLst>
            </p:cNvPr>
            <p:cNvSpPr/>
            <p:nvPr/>
          </p:nvSpPr>
          <p:spPr>
            <a:xfrm>
              <a:off x="9005889" y="1566175"/>
              <a:ext cx="1746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"/>
                <a:gd name="f8" fmla="val 8"/>
                <a:gd name="f9" fmla="val 1"/>
                <a:gd name="f10" fmla="val 3"/>
                <a:gd name="f11" fmla="+- 0 0 -90"/>
                <a:gd name="f12" fmla="*/ f3 1 19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9"/>
                <a:gd name="f19" fmla="*/ 0 f15 1"/>
                <a:gd name="f20" fmla="*/ 2 f14 1"/>
                <a:gd name="f21" fmla="*/ 19 f15 1"/>
                <a:gd name="f22" fmla="*/ 0 f14 1"/>
                <a:gd name="f23" fmla="*/ f16 1 f2"/>
                <a:gd name="f24" fmla="*/ f19 1 19"/>
                <a:gd name="f25" fmla="*/ f20 1 2"/>
                <a:gd name="f26" fmla="*/ f21 1 19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9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9"/>
                    <a:pt x="f10" y="f9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igura a mano libera 81">
              <a:extLst>
                <a:ext uri="{FF2B5EF4-FFF2-40B4-BE49-F238E27FC236}">
                  <a16:creationId xmlns:a16="http://schemas.microsoft.com/office/drawing/2014/main" id="{18938A97-E662-484C-9055-D2C441F2DE38}"/>
                </a:ext>
              </a:extLst>
            </p:cNvPr>
            <p:cNvSpPr/>
            <p:nvPr/>
          </p:nvSpPr>
          <p:spPr>
            <a:xfrm>
              <a:off x="1587498" y="1516934"/>
              <a:ext cx="38103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"/>
                <a:gd name="f8" fmla="val 2"/>
                <a:gd name="f9" fmla="val 25"/>
                <a:gd name="f10" fmla="+- 0 0 -90"/>
                <a:gd name="f11" fmla="*/ f3 1 3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39"/>
                <a:gd name="f18" fmla="*/ 39 f14 1"/>
                <a:gd name="f19" fmla="*/ 2 f13 1"/>
                <a:gd name="f20" fmla="*/ 0 f14 1"/>
                <a:gd name="f21" fmla="*/ 0 f13 1"/>
                <a:gd name="f22" fmla="*/ 25 f14 1"/>
                <a:gd name="f23" fmla="*/ 4 f13 1"/>
                <a:gd name="f24" fmla="*/ f15 1 f2"/>
                <a:gd name="f25" fmla="*/ f18 1 39"/>
                <a:gd name="f26" fmla="*/ f19 1 4"/>
                <a:gd name="f27" fmla="*/ f20 1 39"/>
                <a:gd name="f28" fmla="*/ f21 1 4"/>
                <a:gd name="f29" fmla="*/ f22 1 3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39" h="4">
                  <a:moveTo>
                    <a:pt x="f6" y="f8"/>
                  </a:moveTo>
                  <a:lnTo>
                    <a:pt x="f6" y="f8"/>
                  </a:lnTo>
                  <a:lnTo>
                    <a:pt x="f5" y="f5"/>
                  </a:lnTo>
                  <a:lnTo>
                    <a:pt x="f9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igura a mano libera 82">
              <a:extLst>
                <a:ext uri="{FF2B5EF4-FFF2-40B4-BE49-F238E27FC236}">
                  <a16:creationId xmlns:a16="http://schemas.microsoft.com/office/drawing/2014/main" id="{8B84EC02-9503-4021-93E0-B5FD1033A1BF}"/>
                </a:ext>
              </a:extLst>
            </p:cNvPr>
            <p:cNvSpPr/>
            <p:nvPr/>
          </p:nvSpPr>
          <p:spPr>
            <a:xfrm>
              <a:off x="1522411" y="1519394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6"/>
                <a:gd name="f8" fmla="val 23"/>
                <a:gd name="f9" fmla="val 5"/>
                <a:gd name="f10" fmla="val 8"/>
                <a:gd name="f11" fmla="val 26"/>
                <a:gd name="f12" fmla="+- 0 0 -90"/>
                <a:gd name="f13" fmla="*/ f3 1 32"/>
                <a:gd name="f14" fmla="*/ f4 1 6"/>
                <a:gd name="f15" fmla="+- f7 0 f5"/>
                <a:gd name="f16" fmla="+- f6 0 f5"/>
                <a:gd name="f17" fmla="*/ f12 f0 1"/>
                <a:gd name="f18" fmla="*/ f15 1 6"/>
                <a:gd name="f19" fmla="*/ f16 1 32"/>
                <a:gd name="f20" fmla="*/ 32 f16 1"/>
                <a:gd name="f21" fmla="*/ 6 f15 1"/>
                <a:gd name="f22" fmla="*/ 23 f16 1"/>
                <a:gd name="f23" fmla="*/ 0 f15 1"/>
                <a:gd name="f24" fmla="*/ 0 f16 1"/>
                <a:gd name="f25" fmla="*/ 5 f15 1"/>
                <a:gd name="f26" fmla="*/ f17 1 f2"/>
                <a:gd name="f27" fmla="*/ f20 1 32"/>
                <a:gd name="f28" fmla="*/ f21 1 6"/>
                <a:gd name="f29" fmla="*/ f22 1 32"/>
                <a:gd name="f30" fmla="*/ f23 1 6"/>
                <a:gd name="f31" fmla="*/ f24 1 32"/>
                <a:gd name="f32" fmla="*/ f25 1 6"/>
                <a:gd name="f33" fmla="*/ 0 1 f19"/>
                <a:gd name="f34" fmla="*/ f6 1 f19"/>
                <a:gd name="f35" fmla="*/ 0 1 f18"/>
                <a:gd name="f36" fmla="*/ f7 1 f18"/>
                <a:gd name="f37" fmla="+- f26 0 f1"/>
                <a:gd name="f38" fmla="*/ f27 1 f19"/>
                <a:gd name="f39" fmla="*/ f28 1 f18"/>
                <a:gd name="f40" fmla="*/ f29 1 f19"/>
                <a:gd name="f41" fmla="*/ f30 1 f18"/>
                <a:gd name="f42" fmla="*/ f31 1 f19"/>
                <a:gd name="f43" fmla="*/ f32 1 f18"/>
                <a:gd name="f44" fmla="*/ f33 f13 1"/>
                <a:gd name="f45" fmla="*/ f34 f13 1"/>
                <a:gd name="f46" fmla="*/ f36 f14 1"/>
                <a:gd name="f47" fmla="*/ f35 f14 1"/>
                <a:gd name="f48" fmla="*/ f38 f13 1"/>
                <a:gd name="f49" fmla="*/ f39 f14 1"/>
                <a:gd name="f50" fmla="*/ f40 f13 1"/>
                <a:gd name="f51" fmla="*/ f41 f14 1"/>
                <a:gd name="f52" fmla="*/ f42 f13 1"/>
                <a:gd name="f53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8" y="f49"/>
                </a:cxn>
                <a:cxn ang="f37">
                  <a:pos x="f48" y="f49"/>
                </a:cxn>
                <a:cxn ang="f37">
                  <a:pos x="f50" y="f51"/>
                </a:cxn>
                <a:cxn ang="f37">
                  <a:pos x="f52" y="f53"/>
                </a:cxn>
                <a:cxn ang="f37">
                  <a:pos x="f48" y="f49"/>
                </a:cxn>
              </a:cxnLst>
              <a:rect l="f44" t="f47" r="f45" b="f46"/>
              <a:pathLst>
                <a:path w="32" h="6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cubicBezTo>
                    <a:pt x="f10" y="f9"/>
                    <a:pt x="f11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igura a mano libera 83">
              <a:extLst>
                <a:ext uri="{FF2B5EF4-FFF2-40B4-BE49-F238E27FC236}">
                  <a16:creationId xmlns:a16="http://schemas.microsoft.com/office/drawing/2014/main" id="{B3418B06-08BC-4301-8E6E-D751BC5B0C62}"/>
                </a:ext>
              </a:extLst>
            </p:cNvPr>
            <p:cNvSpPr/>
            <p:nvPr/>
          </p:nvSpPr>
          <p:spPr>
            <a:xfrm>
              <a:off x="6650038" y="1573563"/>
              <a:ext cx="3333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4"/>
                <a:gd name="f8" fmla="val 31"/>
                <a:gd name="f9" fmla="val 2"/>
                <a:gd name="f10" fmla="val 28"/>
                <a:gd name="f11" fmla="val 1"/>
                <a:gd name="f12" fmla="val 18"/>
                <a:gd name="f13" fmla="+- 0 0 -90"/>
                <a:gd name="f14" fmla="*/ f3 1 34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34"/>
                <a:gd name="f21" fmla="*/ 31 f17 1"/>
                <a:gd name="f22" fmla="*/ 4 f16 1"/>
                <a:gd name="f23" fmla="*/ 34 f17 1"/>
                <a:gd name="f24" fmla="*/ 2 f16 1"/>
                <a:gd name="f25" fmla="*/ 0 f17 1"/>
                <a:gd name="f26" fmla="*/ 0 f16 1"/>
                <a:gd name="f27" fmla="*/ f18 1 f2"/>
                <a:gd name="f28" fmla="*/ f21 1 34"/>
                <a:gd name="f29" fmla="*/ f22 1 4"/>
                <a:gd name="f30" fmla="*/ f23 1 34"/>
                <a:gd name="f31" fmla="*/ f24 1 4"/>
                <a:gd name="f32" fmla="*/ f25 1 34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34" h="4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1"/>
                    <a:pt x="f5" y="f5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igura a mano libera 84">
              <a:extLst>
                <a:ext uri="{FF2B5EF4-FFF2-40B4-BE49-F238E27FC236}">
                  <a16:creationId xmlns:a16="http://schemas.microsoft.com/office/drawing/2014/main" id="{9E171CA1-E71D-4DFB-8938-4595EC25E2B2}"/>
                </a:ext>
              </a:extLst>
            </p:cNvPr>
            <p:cNvSpPr/>
            <p:nvPr/>
          </p:nvSpPr>
          <p:spPr>
            <a:xfrm>
              <a:off x="6162671" y="1566175"/>
              <a:ext cx="1587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6"/>
                <a:gd name="f8" fmla="val 8"/>
                <a:gd name="f9" fmla="+- 0 0 -90"/>
                <a:gd name="f10" fmla="*/ f3 1 17"/>
                <a:gd name="f11" fmla="*/ f4 1 6"/>
                <a:gd name="f12" fmla="+- f7 0 f5"/>
                <a:gd name="f13" fmla="+- f6 0 f5"/>
                <a:gd name="f14" fmla="*/ f9 f0 1"/>
                <a:gd name="f15" fmla="*/ f12 1 6"/>
                <a:gd name="f16" fmla="*/ f13 1 17"/>
                <a:gd name="f17" fmla="*/ 8 f13 1"/>
                <a:gd name="f18" fmla="*/ 6 f12 1"/>
                <a:gd name="f19" fmla="*/ 17 f13 1"/>
                <a:gd name="f20" fmla="*/ 0 f13 1"/>
                <a:gd name="f21" fmla="*/ 0 f12 1"/>
                <a:gd name="f22" fmla="*/ f14 1 f2"/>
                <a:gd name="f23" fmla="*/ f17 1 17"/>
                <a:gd name="f24" fmla="*/ f18 1 6"/>
                <a:gd name="f25" fmla="*/ f19 1 17"/>
                <a:gd name="f26" fmla="*/ f20 1 17"/>
                <a:gd name="f27" fmla="*/ f21 1 6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7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igura a mano libera 85">
              <a:extLst>
                <a:ext uri="{FF2B5EF4-FFF2-40B4-BE49-F238E27FC236}">
                  <a16:creationId xmlns:a16="http://schemas.microsoft.com/office/drawing/2014/main" id="{4F676C98-2EAD-484E-A67B-32646ACF1BE9}"/>
                </a:ext>
              </a:extLst>
            </p:cNvPr>
            <p:cNvSpPr/>
            <p:nvPr/>
          </p:nvSpPr>
          <p:spPr>
            <a:xfrm>
              <a:off x="5738810" y="1571094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"/>
                <a:gd name="f8" fmla="val 5"/>
                <a:gd name="f9" fmla="val 7"/>
                <a:gd name="f10" fmla="val 23"/>
                <a:gd name="f11" fmla="val 45"/>
                <a:gd name="f12" fmla="val 6"/>
                <a:gd name="f13" fmla="+- 0 0 -90"/>
                <a:gd name="f14" fmla="*/ f3 1 63"/>
                <a:gd name="f15" fmla="*/ f4 1 8"/>
                <a:gd name="f16" fmla="+- f7 0 f5"/>
                <a:gd name="f17" fmla="+- f6 0 f5"/>
                <a:gd name="f18" fmla="*/ f13 f0 1"/>
                <a:gd name="f19" fmla="*/ f16 1 8"/>
                <a:gd name="f20" fmla="*/ f17 1 63"/>
                <a:gd name="f21" fmla="*/ 5 f17 1"/>
                <a:gd name="f22" fmla="*/ 7 f16 1"/>
                <a:gd name="f23" fmla="*/ 63 f17 1"/>
                <a:gd name="f24" fmla="*/ f18 1 f2"/>
                <a:gd name="f25" fmla="*/ f21 1 63"/>
                <a:gd name="f26" fmla="*/ f22 1 8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8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6" y="f9"/>
                  </a:cubicBezTo>
                  <a:cubicBezTo>
                    <a:pt x="f10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78" name="Segnaposto piè di pagina 3">
            <a:extLst>
              <a:ext uri="{FF2B5EF4-FFF2-40B4-BE49-F238E27FC236}">
                <a16:creationId xmlns:a16="http://schemas.microsoft.com/office/drawing/2014/main" id="{E7A92C1D-9EA7-441E-B35E-0D6262DDD99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9" name="Segnaposto data 2">
            <a:extLst>
              <a:ext uri="{FF2B5EF4-FFF2-40B4-BE49-F238E27FC236}">
                <a16:creationId xmlns:a16="http://schemas.microsoft.com/office/drawing/2014/main" id="{0E061020-CD68-4CD7-B38E-FDE4F4C907E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436205-AF37-408B-87C1-7B072E0EDEDD}" type="datetime1">
              <a:rPr lang="it-IT"/>
              <a:pPr lvl="0"/>
              <a:t>10/08/2020</a:t>
            </a:fld>
            <a:endParaRPr lang="it-IT"/>
          </a:p>
        </p:txBody>
      </p:sp>
      <p:sp>
        <p:nvSpPr>
          <p:cNvPr id="80" name="Segnaposto numero diapositiva 4">
            <a:extLst>
              <a:ext uri="{FF2B5EF4-FFF2-40B4-BE49-F238E27FC236}">
                <a16:creationId xmlns:a16="http://schemas.microsoft.com/office/drawing/2014/main" id="{F2178D82-4491-4C0E-93BA-1E62F6A334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FDC3D1-9863-49E0-BF0C-F5A5FB4D666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908741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2">
            <a:extLst>
              <a:ext uri="{FF2B5EF4-FFF2-40B4-BE49-F238E27FC236}">
                <a16:creationId xmlns:a16="http://schemas.microsoft.com/office/drawing/2014/main" id="{6E5B905A-9149-4B6E-AAD9-F7102C12E6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3" name="Segnaposto data 1">
            <a:extLst>
              <a:ext uri="{FF2B5EF4-FFF2-40B4-BE49-F238E27FC236}">
                <a16:creationId xmlns:a16="http://schemas.microsoft.com/office/drawing/2014/main" id="{016715E4-EC98-403A-BDE9-2E00119353B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8ECFC-47D4-4285-9647-E083035C9241}" type="datetime1">
              <a:rPr lang="it-IT"/>
              <a:pPr lvl="0"/>
              <a:t>10/08/2020</a:t>
            </a:fld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7650DD-AE03-470A-BA6F-CEF9D33249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3F2764-1B52-421F-8EE1-FC8DC6BCFF5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543239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9B2D1E-074F-4D83-9284-0322FC109DD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493A481B-67AC-4B2F-A8FB-3FA5A6C7ADA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522807" y="3429000"/>
            <a:ext cx="2743915" cy="2743200"/>
          </a:xfrm>
        </p:spPr>
        <p:txBody>
          <a:bodyPr anchor="b"/>
          <a:lstStyle>
            <a:lvl1pPr marL="0" indent="0">
              <a:spcBef>
                <a:spcPts val="1200"/>
              </a:spcBef>
              <a:buNone/>
              <a:defRPr sz="16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F822A9AD-222C-41FB-BC86-42A70F68500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11246" y="1904997"/>
            <a:ext cx="5670757" cy="4038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grpSp>
        <p:nvGrpSpPr>
          <p:cNvPr id="5" name="cornice" descr="Elemento grafico casella">
            <a:extLst>
              <a:ext uri="{FF2B5EF4-FFF2-40B4-BE49-F238E27FC236}">
                <a16:creationId xmlns:a16="http://schemas.microsoft.com/office/drawing/2014/main" id="{306A44AC-45E9-465F-897E-63D59D8D4E22}"/>
              </a:ext>
            </a:extLst>
          </p:cNvPr>
          <p:cNvGrpSpPr/>
          <p:nvPr/>
        </p:nvGrpSpPr>
        <p:grpSpPr>
          <a:xfrm>
            <a:off x="4418992" y="1630823"/>
            <a:ext cx="6292664" cy="4575886"/>
            <a:chOff x="4417841" y="1630823"/>
            <a:chExt cx="6291025" cy="4575886"/>
          </a:xfrm>
        </p:grpSpPr>
        <p:grpSp>
          <p:nvGrpSpPr>
            <p:cNvPr id="6" name="Gruppo 615">
              <a:extLst>
                <a:ext uri="{FF2B5EF4-FFF2-40B4-BE49-F238E27FC236}">
                  <a16:creationId xmlns:a16="http://schemas.microsoft.com/office/drawing/2014/main" id="{03193982-32E4-42CE-8399-CDCB5309E8BD}"/>
                </a:ext>
              </a:extLst>
            </p:cNvPr>
            <p:cNvGrpSpPr/>
            <p:nvPr/>
          </p:nvGrpSpPr>
          <p:grpSpPr>
            <a:xfrm>
              <a:off x="5414491" y="1630823"/>
              <a:ext cx="5294375" cy="4114798"/>
              <a:chOff x="5414491" y="1630823"/>
              <a:chExt cx="5294375" cy="4114798"/>
            </a:xfrm>
          </p:grpSpPr>
          <p:grpSp>
            <p:nvGrpSpPr>
              <p:cNvPr id="7" name="Gruppo 767">
                <a:extLst>
                  <a:ext uri="{FF2B5EF4-FFF2-40B4-BE49-F238E27FC236}">
                    <a16:creationId xmlns:a16="http://schemas.microsoft.com/office/drawing/2014/main" id="{A3BCC929-0698-427E-8115-EA3153F2F27C}"/>
                  </a:ext>
                </a:extLst>
              </p:cNvPr>
              <p:cNvGrpSpPr/>
              <p:nvPr/>
            </p:nvGrpSpPr>
            <p:grpSpPr>
              <a:xfrm>
                <a:off x="5414491" y="1652238"/>
                <a:ext cx="5294375" cy="54864"/>
                <a:chOff x="5414491" y="1652238"/>
                <a:chExt cx="5294375" cy="54864"/>
              </a:xfrm>
            </p:grpSpPr>
            <p:sp>
              <p:nvSpPr>
                <p:cNvPr id="8" name="Figura a mano libera 843">
                  <a:extLst>
                    <a:ext uri="{FF2B5EF4-FFF2-40B4-BE49-F238E27FC236}">
                      <a16:creationId xmlns:a16="http://schemas.microsoft.com/office/drawing/2014/main" id="{240CC2EC-5211-40DF-8A89-74075B8EC8B7}"/>
                    </a:ext>
                  </a:extLst>
                </p:cNvPr>
                <p:cNvSpPr/>
                <p:nvPr/>
              </p:nvSpPr>
              <p:spPr>
                <a:xfrm flipH="1">
                  <a:off x="5414491" y="1661739"/>
                  <a:ext cx="31811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" name="Figura a mano libera 844">
                  <a:extLst>
                    <a:ext uri="{FF2B5EF4-FFF2-40B4-BE49-F238E27FC236}">
                      <a16:creationId xmlns:a16="http://schemas.microsoft.com/office/drawing/2014/main" id="{BACCF671-27F1-476A-AD7C-02B8439DD2BA}"/>
                    </a:ext>
                  </a:extLst>
                </p:cNvPr>
                <p:cNvSpPr/>
                <p:nvPr/>
              </p:nvSpPr>
              <p:spPr>
                <a:xfrm flipH="1">
                  <a:off x="5439939" y="1668066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" name="Figura a mano libera 845">
                  <a:extLst>
                    <a:ext uri="{FF2B5EF4-FFF2-40B4-BE49-F238E27FC236}">
                      <a16:creationId xmlns:a16="http://schemas.microsoft.com/office/drawing/2014/main" id="{E915E31D-0367-4033-B3CB-FBA1ECC0B968}"/>
                    </a:ext>
                  </a:extLst>
                </p:cNvPr>
                <p:cNvSpPr/>
                <p:nvPr/>
              </p:nvSpPr>
              <p:spPr>
                <a:xfrm flipH="1">
                  <a:off x="5420060" y="1667015"/>
                  <a:ext cx="19879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" name="Figura a mano libera 15">
                  <a:extLst>
                    <a:ext uri="{FF2B5EF4-FFF2-40B4-BE49-F238E27FC236}">
                      <a16:creationId xmlns:a16="http://schemas.microsoft.com/office/drawing/2014/main" id="{4C3D6214-670B-49A8-9D87-6431D49FC962}"/>
                    </a:ext>
                  </a:extLst>
                </p:cNvPr>
                <p:cNvSpPr/>
                <p:nvPr/>
              </p:nvSpPr>
              <p:spPr>
                <a:xfrm flipH="1">
                  <a:off x="5523433" y="1662790"/>
                  <a:ext cx="21470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" name="Figura a mano libera 16">
                  <a:extLst>
                    <a:ext uri="{FF2B5EF4-FFF2-40B4-BE49-F238E27FC236}">
                      <a16:creationId xmlns:a16="http://schemas.microsoft.com/office/drawing/2014/main" id="{23ED1101-B88F-467C-8DDA-E7500AAEC11A}"/>
                    </a:ext>
                  </a:extLst>
                </p:cNvPr>
                <p:cNvSpPr/>
                <p:nvPr/>
              </p:nvSpPr>
              <p:spPr>
                <a:xfrm flipH="1">
                  <a:off x="5535356" y="1667015"/>
                  <a:ext cx="2067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" name="Figura a mano libera 17">
                  <a:extLst>
                    <a:ext uri="{FF2B5EF4-FFF2-40B4-BE49-F238E27FC236}">
                      <a16:creationId xmlns:a16="http://schemas.microsoft.com/office/drawing/2014/main" id="{7C9A8543-F8B2-4FF9-B4D4-149323015AE3}"/>
                    </a:ext>
                  </a:extLst>
                </p:cNvPr>
                <p:cNvSpPr/>
                <p:nvPr/>
              </p:nvSpPr>
              <p:spPr>
                <a:xfrm flipH="1">
                  <a:off x="5420060" y="1672291"/>
                  <a:ext cx="3896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" name="Figura a mano libera 18">
                  <a:extLst>
                    <a:ext uri="{FF2B5EF4-FFF2-40B4-BE49-F238E27FC236}">
                      <a16:creationId xmlns:a16="http://schemas.microsoft.com/office/drawing/2014/main" id="{AEE29E2C-1BE6-4F32-AFE8-F9E01403996A}"/>
                    </a:ext>
                  </a:extLst>
                </p:cNvPr>
                <p:cNvSpPr/>
                <p:nvPr/>
              </p:nvSpPr>
              <p:spPr>
                <a:xfrm flipH="1">
                  <a:off x="5608518" y="1659626"/>
                  <a:ext cx="19879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" name="Figura a mano libera 19">
                  <a:extLst>
                    <a:ext uri="{FF2B5EF4-FFF2-40B4-BE49-F238E27FC236}">
                      <a16:creationId xmlns:a16="http://schemas.microsoft.com/office/drawing/2014/main" id="{F558CAA2-BA4A-4F03-9C4E-090BB2937534}"/>
                    </a:ext>
                  </a:extLst>
                </p:cNvPr>
                <p:cNvSpPr/>
                <p:nvPr/>
              </p:nvSpPr>
              <p:spPr>
                <a:xfrm flipH="1">
                  <a:off x="5661791" y="1658575"/>
                  <a:ext cx="46122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" name="Figura a mano libera 20">
                  <a:extLst>
                    <a:ext uri="{FF2B5EF4-FFF2-40B4-BE49-F238E27FC236}">
                      <a16:creationId xmlns:a16="http://schemas.microsoft.com/office/drawing/2014/main" id="{B54271B4-982D-4BCC-A2CA-6C7F150062E5}"/>
                    </a:ext>
                  </a:extLst>
                </p:cNvPr>
                <p:cNvSpPr/>
                <p:nvPr/>
              </p:nvSpPr>
              <p:spPr>
                <a:xfrm flipH="1">
                  <a:off x="5707913" y="1661739"/>
                  <a:ext cx="1749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" name="Figura a mano libera 21">
                  <a:extLst>
                    <a:ext uri="{FF2B5EF4-FFF2-40B4-BE49-F238E27FC236}">
                      <a16:creationId xmlns:a16="http://schemas.microsoft.com/office/drawing/2014/main" id="{7CA42F21-740E-4EB1-A620-9CDB55888EB6}"/>
                    </a:ext>
                  </a:extLst>
                </p:cNvPr>
                <p:cNvSpPr/>
                <p:nvPr/>
              </p:nvSpPr>
              <p:spPr>
                <a:xfrm flipH="1">
                  <a:off x="5590230" y="1664902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" name="Figura a mano libera 22">
                  <a:extLst>
                    <a:ext uri="{FF2B5EF4-FFF2-40B4-BE49-F238E27FC236}">
                      <a16:creationId xmlns:a16="http://schemas.microsoft.com/office/drawing/2014/main" id="{EE80A7A0-595A-4A55-B40F-1D03F9C8463A}"/>
                    </a:ext>
                  </a:extLst>
                </p:cNvPr>
                <p:cNvSpPr/>
                <p:nvPr/>
              </p:nvSpPr>
              <p:spPr>
                <a:xfrm flipH="1">
                  <a:off x="5597380" y="1668066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" name="Figura a mano libera 23">
                  <a:extLst>
                    <a:ext uri="{FF2B5EF4-FFF2-40B4-BE49-F238E27FC236}">
                      <a16:creationId xmlns:a16="http://schemas.microsoft.com/office/drawing/2014/main" id="{8F635463-AE2C-42FF-8787-EA3A0C7A474C}"/>
                    </a:ext>
                  </a:extLst>
                </p:cNvPr>
                <p:cNvSpPr/>
                <p:nvPr/>
              </p:nvSpPr>
              <p:spPr>
                <a:xfrm flipH="1">
                  <a:off x="5587843" y="1669127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2385"/>
                    <a:gd name="f8" fmla="val 954"/>
                    <a:gd name="f9" fmla="val 1431"/>
                    <a:gd name="f10" fmla="+- 0 0 -90"/>
                    <a:gd name="f11" fmla="abs f3"/>
                    <a:gd name="f12" fmla="abs f4"/>
                    <a:gd name="f13" fmla="abs f5"/>
                    <a:gd name="f14" fmla="*/ f3 1 2385"/>
                    <a:gd name="f15" fmla="+- f6 0 f6"/>
                    <a:gd name="f16" fmla="+- f7 0 f6"/>
                    <a:gd name="f17" fmla="*/ f10 f0 1"/>
                    <a:gd name="f18" fmla="?: f11 f3 1"/>
                    <a:gd name="f19" fmla="?: f12 f4 1"/>
                    <a:gd name="f20" fmla="?: f13 f5 1"/>
                    <a:gd name="f21" fmla="*/ f16 1 2385"/>
                    <a:gd name="f22" fmla="*/ f15 1 0"/>
                    <a:gd name="f23" fmla="*/ f17 1 f2"/>
                    <a:gd name="f24" fmla="*/ f18 1 2385"/>
                    <a:gd name="f25" fmla="*/ f19 1 21600"/>
                    <a:gd name="f26" fmla="*/ 21600 f19 1"/>
                    <a:gd name="f27" fmla="*/ 2385 1 f21"/>
                    <a:gd name="f28" fmla="*/ 0 1 f22"/>
                    <a:gd name="f29" fmla="*/ 0 1 f21"/>
                    <a:gd name="f30" fmla="*/ 1 1 f22"/>
                    <a:gd name="f31" fmla="+- f23 0 f1"/>
                    <a:gd name="f32" fmla="min f25 f24"/>
                    <a:gd name="f33" fmla="*/ f26 1 f20"/>
                    <a:gd name="f34" fmla="*/ f29 f14 1"/>
                    <a:gd name="f35" fmla="*/ f27 f14 1"/>
                    <a:gd name="f36" fmla="val f33"/>
                    <a:gd name="f37" fmla="*/ f6 f32 1"/>
                    <a:gd name="f38" fmla="+- f36 0 f6"/>
                    <a:gd name="f39" fmla="*/ f38 1 0"/>
                    <a:gd name="f40" fmla="*/ f30 f39 1"/>
                    <a:gd name="f41" fmla="*/ f28 f39 1"/>
                    <a:gd name="f42" fmla="*/ f41 f32 1"/>
                    <a:gd name="f43" fmla="*/ f40 f3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5" y="f42"/>
                    </a:cxn>
                    <a:cxn ang="f31">
                      <a:pos x="f35" y="f42"/>
                    </a:cxn>
                    <a:cxn ang="f31">
                      <a:pos x="f34" y="f42"/>
                    </a:cxn>
                    <a:cxn ang="f31">
                      <a:pos x="f35" y="f42"/>
                    </a:cxn>
                  </a:cxnLst>
                  <a:rect l="f34" t="f42" r="f35" b="f43"/>
                  <a:pathLst>
                    <a:path w="2385">
                      <a:moveTo>
                        <a:pt x="f7" y="f37"/>
                      </a:moveTo>
                      <a:lnTo>
                        <a:pt x="f7" y="f37"/>
                      </a:lnTo>
                      <a:lnTo>
                        <a:pt x="f6" y="f37"/>
                      </a:lnTo>
                      <a:cubicBezTo>
                        <a:pt x="f8" y="f37"/>
                        <a:pt x="f9" y="f37"/>
                        <a:pt x="f7" y="f3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" name="Figura a mano libera 24">
                  <a:extLst>
                    <a:ext uri="{FF2B5EF4-FFF2-40B4-BE49-F238E27FC236}">
                      <a16:creationId xmlns:a16="http://schemas.microsoft.com/office/drawing/2014/main" id="{88B49856-CFC1-43AF-8FE6-D8FDAF436F11}"/>
                    </a:ext>
                  </a:extLst>
                </p:cNvPr>
                <p:cNvSpPr/>
                <p:nvPr/>
              </p:nvSpPr>
              <p:spPr>
                <a:xfrm flipH="1">
                  <a:off x="5504349" y="1672291"/>
                  <a:ext cx="35780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" name="Figura a mano libera 25">
                  <a:extLst>
                    <a:ext uri="{FF2B5EF4-FFF2-40B4-BE49-F238E27FC236}">
                      <a16:creationId xmlns:a16="http://schemas.microsoft.com/office/drawing/2014/main" id="{322F6499-F8A2-4024-A3D2-F5A34EED4FD3}"/>
                    </a:ext>
                  </a:extLst>
                </p:cNvPr>
                <p:cNvSpPr/>
                <p:nvPr/>
              </p:nvSpPr>
              <p:spPr>
                <a:xfrm flipH="1">
                  <a:off x="5556031" y="1670179"/>
                  <a:ext cx="22265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" name="Figura a mano libera 26">
                  <a:extLst>
                    <a:ext uri="{FF2B5EF4-FFF2-40B4-BE49-F238E27FC236}">
                      <a16:creationId xmlns:a16="http://schemas.microsoft.com/office/drawing/2014/main" id="{70789BD1-C426-4A5F-81BF-525084F5838C}"/>
                    </a:ext>
                  </a:extLst>
                </p:cNvPr>
                <p:cNvSpPr/>
                <p:nvPr/>
              </p:nvSpPr>
              <p:spPr>
                <a:xfrm flipH="1">
                  <a:off x="5578297" y="1672291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" name="Figura a mano libera 27">
                  <a:extLst>
                    <a:ext uri="{FF2B5EF4-FFF2-40B4-BE49-F238E27FC236}">
                      <a16:creationId xmlns:a16="http://schemas.microsoft.com/office/drawing/2014/main" id="{495C123A-CF5C-4E85-8528-7AAC843FC463}"/>
                    </a:ext>
                  </a:extLst>
                </p:cNvPr>
                <p:cNvSpPr/>
                <p:nvPr/>
              </p:nvSpPr>
              <p:spPr>
                <a:xfrm flipH="1">
                  <a:off x="5676906" y="1667015"/>
                  <a:ext cx="4294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" name="Figura a mano libera 28">
                  <a:extLst>
                    <a:ext uri="{FF2B5EF4-FFF2-40B4-BE49-F238E27FC236}">
                      <a16:creationId xmlns:a16="http://schemas.microsoft.com/office/drawing/2014/main" id="{26AB14ED-F984-4469-94A8-F82ED01DEF58}"/>
                    </a:ext>
                  </a:extLst>
                </p:cNvPr>
                <p:cNvSpPr/>
                <p:nvPr/>
              </p:nvSpPr>
              <p:spPr>
                <a:xfrm flipH="1">
                  <a:off x="5645094" y="1668066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" name="Figura a mano libera 29">
                  <a:extLst>
                    <a:ext uri="{FF2B5EF4-FFF2-40B4-BE49-F238E27FC236}">
                      <a16:creationId xmlns:a16="http://schemas.microsoft.com/office/drawing/2014/main" id="{2F905196-C3FD-4725-BB97-90DECF87AD0B}"/>
                    </a:ext>
                  </a:extLst>
                </p:cNvPr>
                <p:cNvSpPr/>
                <p:nvPr/>
              </p:nvSpPr>
              <p:spPr>
                <a:xfrm flipH="1">
                  <a:off x="5827992" y="1669127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" name="Figura a mano libera 30">
                  <a:extLst>
                    <a:ext uri="{FF2B5EF4-FFF2-40B4-BE49-F238E27FC236}">
                      <a16:creationId xmlns:a16="http://schemas.microsoft.com/office/drawing/2014/main" id="{114ACF24-6514-4D79-B244-E0BC3AE905C0}"/>
                    </a:ext>
                  </a:extLst>
                </p:cNvPr>
                <p:cNvSpPr/>
                <p:nvPr/>
              </p:nvSpPr>
              <p:spPr>
                <a:xfrm flipH="1">
                  <a:off x="5661791" y="1669127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" name="Figura a mano libera 31">
                  <a:extLst>
                    <a:ext uri="{FF2B5EF4-FFF2-40B4-BE49-F238E27FC236}">
                      <a16:creationId xmlns:a16="http://schemas.microsoft.com/office/drawing/2014/main" id="{2E94F071-F174-4B42-95E1-FC2CAF9F5A4E}"/>
                    </a:ext>
                  </a:extLst>
                </p:cNvPr>
                <p:cNvSpPr/>
                <p:nvPr/>
              </p:nvSpPr>
              <p:spPr>
                <a:xfrm flipH="1">
                  <a:off x="5740520" y="1664902"/>
                  <a:ext cx="1590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" name="Figura a mano libera 32">
                  <a:extLst>
                    <a:ext uri="{FF2B5EF4-FFF2-40B4-BE49-F238E27FC236}">
                      <a16:creationId xmlns:a16="http://schemas.microsoft.com/office/drawing/2014/main" id="{86E7BC8E-0196-4F48-B3B5-110218984F68}"/>
                    </a:ext>
                  </a:extLst>
                </p:cNvPr>
                <p:cNvSpPr/>
                <p:nvPr/>
              </p:nvSpPr>
              <p:spPr>
                <a:xfrm flipH="1">
                  <a:off x="5648276" y="1667015"/>
                  <a:ext cx="318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" name="Figura a mano libera 33">
                  <a:extLst>
                    <a:ext uri="{FF2B5EF4-FFF2-40B4-BE49-F238E27FC236}">
                      <a16:creationId xmlns:a16="http://schemas.microsoft.com/office/drawing/2014/main" id="{D22FBDC4-653E-46EF-8805-2106672991EF}"/>
                    </a:ext>
                  </a:extLst>
                </p:cNvPr>
                <p:cNvSpPr/>
                <p:nvPr/>
              </p:nvSpPr>
              <p:spPr>
                <a:xfrm flipH="1">
                  <a:off x="5647480" y="1667015"/>
                  <a:ext cx="1431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" name="Figura a mano libera 34">
                  <a:extLst>
                    <a:ext uri="{FF2B5EF4-FFF2-40B4-BE49-F238E27FC236}">
                      <a16:creationId xmlns:a16="http://schemas.microsoft.com/office/drawing/2014/main" id="{5A95F09B-35EA-4398-B14D-46461BFF6768}"/>
                    </a:ext>
                  </a:extLst>
                </p:cNvPr>
                <p:cNvSpPr/>
                <p:nvPr/>
              </p:nvSpPr>
              <p:spPr>
                <a:xfrm flipH="1">
                  <a:off x="5797771" y="1669127"/>
                  <a:ext cx="94631" cy="2004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1" name="Figura a mano libera 35">
                  <a:extLst>
                    <a:ext uri="{FF2B5EF4-FFF2-40B4-BE49-F238E27FC236}">
                      <a16:creationId xmlns:a16="http://schemas.microsoft.com/office/drawing/2014/main" id="{10528B5D-977E-46AC-B39A-7FED79F3954F}"/>
                    </a:ext>
                  </a:extLst>
                </p:cNvPr>
                <p:cNvSpPr/>
                <p:nvPr/>
              </p:nvSpPr>
              <p:spPr>
                <a:xfrm flipH="1">
                  <a:off x="5780279" y="1664902"/>
                  <a:ext cx="4771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2" name="Figura a mano libera 36">
                  <a:extLst>
                    <a:ext uri="{FF2B5EF4-FFF2-40B4-BE49-F238E27FC236}">
                      <a16:creationId xmlns:a16="http://schemas.microsoft.com/office/drawing/2014/main" id="{A443366C-2412-4069-A608-257A47E1A891}"/>
                    </a:ext>
                  </a:extLst>
                </p:cNvPr>
                <p:cNvSpPr/>
                <p:nvPr/>
              </p:nvSpPr>
              <p:spPr>
                <a:xfrm flipH="1">
                  <a:off x="5712686" y="1667015"/>
                  <a:ext cx="67592" cy="1055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3" name="Figura a mano libera 37">
                  <a:extLst>
                    <a:ext uri="{FF2B5EF4-FFF2-40B4-BE49-F238E27FC236}">
                      <a16:creationId xmlns:a16="http://schemas.microsoft.com/office/drawing/2014/main" id="{DF04BDD5-039D-4D37-B8FF-EF536200D62F}"/>
                    </a:ext>
                  </a:extLst>
                </p:cNvPr>
                <p:cNvSpPr/>
                <p:nvPr/>
              </p:nvSpPr>
              <p:spPr>
                <a:xfrm flipH="1">
                  <a:off x="5538539" y="1684946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4" name="Figura a mano libera 38">
                  <a:extLst>
                    <a:ext uri="{FF2B5EF4-FFF2-40B4-BE49-F238E27FC236}">
                      <a16:creationId xmlns:a16="http://schemas.microsoft.com/office/drawing/2014/main" id="{F2F15F92-7386-4FF2-BAB6-CF14D70DDB22}"/>
                    </a:ext>
                  </a:extLst>
                </p:cNvPr>
                <p:cNvSpPr/>
                <p:nvPr/>
              </p:nvSpPr>
              <p:spPr>
                <a:xfrm flipH="1">
                  <a:off x="5519455" y="1676506"/>
                  <a:ext cx="5884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5" name="Figura a mano libera 39">
                  <a:extLst>
                    <a:ext uri="{FF2B5EF4-FFF2-40B4-BE49-F238E27FC236}">
                      <a16:creationId xmlns:a16="http://schemas.microsoft.com/office/drawing/2014/main" id="{EA84F6E2-9205-49D4-8FEF-DE28E11C1397}"/>
                    </a:ext>
                  </a:extLst>
                </p:cNvPr>
                <p:cNvSpPr/>
                <p:nvPr/>
              </p:nvSpPr>
              <p:spPr>
                <a:xfrm flipH="1">
                  <a:off x="5648276" y="1677567"/>
                  <a:ext cx="3498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6" name="Figura a mano libera 40">
                  <a:extLst>
                    <a:ext uri="{FF2B5EF4-FFF2-40B4-BE49-F238E27FC236}">
                      <a16:creationId xmlns:a16="http://schemas.microsoft.com/office/drawing/2014/main" id="{758EE461-4359-493F-A585-E8273CADFC48}"/>
                    </a:ext>
                  </a:extLst>
                </p:cNvPr>
                <p:cNvSpPr/>
                <p:nvPr/>
              </p:nvSpPr>
              <p:spPr>
                <a:xfrm flipH="1">
                  <a:off x="5830378" y="1663851"/>
                  <a:ext cx="1908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7" name="Figura a mano libera 41">
                  <a:extLst>
                    <a:ext uri="{FF2B5EF4-FFF2-40B4-BE49-F238E27FC236}">
                      <a16:creationId xmlns:a16="http://schemas.microsoft.com/office/drawing/2014/main" id="{CE022306-C945-42A6-9FDA-23371937A58C}"/>
                    </a:ext>
                  </a:extLst>
                </p:cNvPr>
                <p:cNvSpPr/>
                <p:nvPr/>
              </p:nvSpPr>
              <p:spPr>
                <a:xfrm flipH="1">
                  <a:off x="5877287" y="1664902"/>
                  <a:ext cx="1113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8" name="Figura a mano libera 42">
                  <a:extLst>
                    <a:ext uri="{FF2B5EF4-FFF2-40B4-BE49-F238E27FC236}">
                      <a16:creationId xmlns:a16="http://schemas.microsoft.com/office/drawing/2014/main" id="{EB4AFF89-E162-4DEF-BD5A-89C87211949D}"/>
                    </a:ext>
                  </a:extLst>
                </p:cNvPr>
                <p:cNvSpPr/>
                <p:nvPr/>
              </p:nvSpPr>
              <p:spPr>
                <a:xfrm flipH="1">
                  <a:off x="8356692" y="1696559"/>
                  <a:ext cx="1033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9" name="Figura a mano libera 43">
                  <a:extLst>
                    <a:ext uri="{FF2B5EF4-FFF2-40B4-BE49-F238E27FC236}">
                      <a16:creationId xmlns:a16="http://schemas.microsoft.com/office/drawing/2014/main" id="{82C061C1-64F8-42BC-BC02-97EA804F738D}"/>
                    </a:ext>
                  </a:extLst>
                </p:cNvPr>
                <p:cNvSpPr/>
                <p:nvPr/>
              </p:nvSpPr>
              <p:spPr>
                <a:xfrm flipH="1">
                  <a:off x="8282744" y="1695498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0" name="Figura a mano libera 44">
                  <a:extLst>
                    <a:ext uri="{FF2B5EF4-FFF2-40B4-BE49-F238E27FC236}">
                      <a16:creationId xmlns:a16="http://schemas.microsoft.com/office/drawing/2014/main" id="{BBC2EE7F-222B-4772-A5A8-B40F5FD68660}"/>
                    </a:ext>
                  </a:extLst>
                </p:cNvPr>
                <p:cNvSpPr/>
                <p:nvPr/>
              </p:nvSpPr>
              <p:spPr>
                <a:xfrm flipH="1">
                  <a:off x="6957157" y="1658575"/>
                  <a:ext cx="31016" cy="632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1" name="Figura a mano libera 45">
                  <a:extLst>
                    <a:ext uri="{FF2B5EF4-FFF2-40B4-BE49-F238E27FC236}">
                      <a16:creationId xmlns:a16="http://schemas.microsoft.com/office/drawing/2014/main" id="{9DD414CD-1EC2-462A-B39B-0369D88BC1F8}"/>
                    </a:ext>
                  </a:extLst>
                </p:cNvPr>
                <p:cNvSpPr/>
                <p:nvPr/>
              </p:nvSpPr>
              <p:spPr>
                <a:xfrm flipH="1">
                  <a:off x="7681581" y="1679670"/>
                  <a:ext cx="1431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2" name="Figura a mano libera 46">
                  <a:extLst>
                    <a:ext uri="{FF2B5EF4-FFF2-40B4-BE49-F238E27FC236}">
                      <a16:creationId xmlns:a16="http://schemas.microsoft.com/office/drawing/2014/main" id="{295EF9B8-867B-48FC-B196-EECDB6B53E7B}"/>
                    </a:ext>
                  </a:extLst>
                </p:cNvPr>
                <p:cNvSpPr/>
                <p:nvPr/>
              </p:nvSpPr>
              <p:spPr>
                <a:xfrm flipH="1">
                  <a:off x="7706224" y="1693386"/>
                  <a:ext cx="1908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3" name="Figura a mano libera 47">
                  <a:extLst>
                    <a:ext uri="{FF2B5EF4-FFF2-40B4-BE49-F238E27FC236}">
                      <a16:creationId xmlns:a16="http://schemas.microsoft.com/office/drawing/2014/main" id="{503A7C03-A3A6-42D9-B25B-5A0196ADC0A1}"/>
                    </a:ext>
                  </a:extLst>
                </p:cNvPr>
                <p:cNvSpPr/>
                <p:nvPr/>
              </p:nvSpPr>
              <p:spPr>
                <a:xfrm flipH="1">
                  <a:off x="8743154" y="1698662"/>
                  <a:ext cx="1828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4" name="Figura a mano libera 48">
                  <a:extLst>
                    <a:ext uri="{FF2B5EF4-FFF2-40B4-BE49-F238E27FC236}">
                      <a16:creationId xmlns:a16="http://schemas.microsoft.com/office/drawing/2014/main" id="{3A9AE54E-CD83-4AA1-A290-766B3EC35823}"/>
                    </a:ext>
                  </a:extLst>
                </p:cNvPr>
                <p:cNvSpPr/>
                <p:nvPr/>
              </p:nvSpPr>
              <p:spPr>
                <a:xfrm flipH="1">
                  <a:off x="6328169" y="1665954"/>
                  <a:ext cx="31016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5" name="Figura a mano libera 49">
                  <a:extLst>
                    <a:ext uri="{FF2B5EF4-FFF2-40B4-BE49-F238E27FC236}">
                      <a16:creationId xmlns:a16="http://schemas.microsoft.com/office/drawing/2014/main" id="{8D9A61C6-AA2F-45D3-A4DD-C8192426BC05}"/>
                    </a:ext>
                  </a:extLst>
                </p:cNvPr>
                <p:cNvSpPr/>
                <p:nvPr/>
              </p:nvSpPr>
              <p:spPr>
                <a:xfrm flipH="1">
                  <a:off x="8327276" y="1661739"/>
                  <a:ext cx="954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6" name="Figura a mano libera 50">
                  <a:extLst>
                    <a:ext uri="{FF2B5EF4-FFF2-40B4-BE49-F238E27FC236}">
                      <a16:creationId xmlns:a16="http://schemas.microsoft.com/office/drawing/2014/main" id="{DE22678F-B759-4897-82C6-D79F6994DFD7}"/>
                    </a:ext>
                  </a:extLst>
                </p:cNvPr>
                <p:cNvSpPr/>
                <p:nvPr/>
              </p:nvSpPr>
              <p:spPr>
                <a:xfrm flipH="1">
                  <a:off x="6359176" y="1663851"/>
                  <a:ext cx="3578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7" name="Figura a mano libera 51">
                  <a:extLst>
                    <a:ext uri="{FF2B5EF4-FFF2-40B4-BE49-F238E27FC236}">
                      <a16:creationId xmlns:a16="http://schemas.microsoft.com/office/drawing/2014/main" id="{5196DA98-4DBD-42E9-8737-1A93258D3EF1}"/>
                    </a:ext>
                  </a:extLst>
                </p:cNvPr>
                <p:cNvSpPr/>
                <p:nvPr/>
              </p:nvSpPr>
              <p:spPr>
                <a:xfrm flipH="1">
                  <a:off x="10173705" y="1691283"/>
                  <a:ext cx="3977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8" name="Figura a mano libera 52">
                  <a:extLst>
                    <a:ext uri="{FF2B5EF4-FFF2-40B4-BE49-F238E27FC236}">
                      <a16:creationId xmlns:a16="http://schemas.microsoft.com/office/drawing/2014/main" id="{CED8A211-529C-4B6A-91C3-0267BFE570F7}"/>
                    </a:ext>
                  </a:extLst>
                </p:cNvPr>
                <p:cNvSpPr/>
                <p:nvPr/>
              </p:nvSpPr>
              <p:spPr>
                <a:xfrm flipH="1">
                  <a:off x="10571296" y="1658575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9" name="Figura a mano libera 53">
                  <a:extLst>
                    <a:ext uri="{FF2B5EF4-FFF2-40B4-BE49-F238E27FC236}">
                      <a16:creationId xmlns:a16="http://schemas.microsoft.com/office/drawing/2014/main" id="{AE21BA3C-8169-4AD9-89B4-599CD4FF77BD}"/>
                    </a:ext>
                  </a:extLst>
                </p:cNvPr>
                <p:cNvSpPr/>
                <p:nvPr/>
              </p:nvSpPr>
              <p:spPr>
                <a:xfrm flipH="1">
                  <a:off x="6045875" y="1664902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0" name="Figura a mano libera 54">
                  <a:extLst>
                    <a:ext uri="{FF2B5EF4-FFF2-40B4-BE49-F238E27FC236}">
                      <a16:creationId xmlns:a16="http://schemas.microsoft.com/office/drawing/2014/main" id="{BC279F2E-4529-4163-9A9E-5190766789A9}"/>
                    </a:ext>
                  </a:extLst>
                </p:cNvPr>
                <p:cNvSpPr/>
                <p:nvPr/>
              </p:nvSpPr>
              <p:spPr>
                <a:xfrm flipH="1">
                  <a:off x="6009290" y="1678618"/>
                  <a:ext cx="397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1" name="Figura a mano libera 55">
                  <a:extLst>
                    <a:ext uri="{FF2B5EF4-FFF2-40B4-BE49-F238E27FC236}">
                      <a16:creationId xmlns:a16="http://schemas.microsoft.com/office/drawing/2014/main" id="{31468F98-5898-4EA1-B9EE-CEF23F238FD0}"/>
                    </a:ext>
                  </a:extLst>
                </p:cNvPr>
                <p:cNvSpPr/>
                <p:nvPr/>
              </p:nvSpPr>
              <p:spPr>
                <a:xfrm flipH="1">
                  <a:off x="6486406" y="1686007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2" name="Figura a mano libera 56">
                  <a:extLst>
                    <a:ext uri="{FF2B5EF4-FFF2-40B4-BE49-F238E27FC236}">
                      <a16:creationId xmlns:a16="http://schemas.microsoft.com/office/drawing/2014/main" id="{06E933A6-560C-4952-B0A6-99428E3A88EC}"/>
                    </a:ext>
                  </a:extLst>
                </p:cNvPr>
                <p:cNvSpPr/>
                <p:nvPr/>
              </p:nvSpPr>
              <p:spPr>
                <a:xfrm flipH="1">
                  <a:off x="6041102" y="1667015"/>
                  <a:ext cx="11923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3" name="Figura a mano libera 57">
                  <a:extLst>
                    <a:ext uri="{FF2B5EF4-FFF2-40B4-BE49-F238E27FC236}">
                      <a16:creationId xmlns:a16="http://schemas.microsoft.com/office/drawing/2014/main" id="{EAA4353D-0ADC-4F09-8E46-4FF0EBD9FB26}"/>
                    </a:ext>
                  </a:extLst>
                </p:cNvPr>
                <p:cNvSpPr/>
                <p:nvPr/>
              </p:nvSpPr>
              <p:spPr>
                <a:xfrm flipH="1">
                  <a:off x="6033942" y="1664902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4" name="Figura a mano libera 58">
                  <a:extLst>
                    <a:ext uri="{FF2B5EF4-FFF2-40B4-BE49-F238E27FC236}">
                      <a16:creationId xmlns:a16="http://schemas.microsoft.com/office/drawing/2014/main" id="{0B5665A1-0D35-493C-BC42-043E57191194}"/>
                    </a:ext>
                  </a:extLst>
                </p:cNvPr>
                <p:cNvSpPr/>
                <p:nvPr/>
              </p:nvSpPr>
              <p:spPr>
                <a:xfrm flipH="1">
                  <a:off x="6053026" y="1665954"/>
                  <a:ext cx="15105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5" name="Figura a mano libera 59">
                  <a:extLst>
                    <a:ext uri="{FF2B5EF4-FFF2-40B4-BE49-F238E27FC236}">
                      <a16:creationId xmlns:a16="http://schemas.microsoft.com/office/drawing/2014/main" id="{4F0E36DE-0FB6-40B1-A0AF-65E9C95CB3F0}"/>
                    </a:ext>
                  </a:extLst>
                </p:cNvPr>
                <p:cNvSpPr/>
                <p:nvPr/>
              </p:nvSpPr>
              <p:spPr>
                <a:xfrm flipH="1">
                  <a:off x="9411114" y="1684946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6" name="Figura a mano libera 60">
                  <a:extLst>
                    <a:ext uri="{FF2B5EF4-FFF2-40B4-BE49-F238E27FC236}">
                      <a16:creationId xmlns:a16="http://schemas.microsoft.com/office/drawing/2014/main" id="{13B3959F-50F4-489A-BC00-52B310BCCD38}"/>
                    </a:ext>
                  </a:extLst>
                </p:cNvPr>
                <p:cNvSpPr/>
                <p:nvPr/>
              </p:nvSpPr>
              <p:spPr>
                <a:xfrm flipH="1">
                  <a:off x="7198101" y="1697611"/>
                  <a:ext cx="1591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7" name="Figura a mano libera 61">
                  <a:extLst>
                    <a:ext uri="{FF2B5EF4-FFF2-40B4-BE49-F238E27FC236}">
                      <a16:creationId xmlns:a16="http://schemas.microsoft.com/office/drawing/2014/main" id="{E35BF7F3-0A97-49E1-BFAE-0BCEC251031B}"/>
                    </a:ext>
                  </a:extLst>
                </p:cNvPr>
                <p:cNvSpPr/>
                <p:nvPr/>
              </p:nvSpPr>
              <p:spPr>
                <a:xfrm flipH="1">
                  <a:off x="7199692" y="1688119"/>
                  <a:ext cx="33393" cy="126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8" name="Figura a mano libera 62">
                  <a:extLst>
                    <a:ext uri="{FF2B5EF4-FFF2-40B4-BE49-F238E27FC236}">
                      <a16:creationId xmlns:a16="http://schemas.microsoft.com/office/drawing/2014/main" id="{101D0D4E-ADF7-461D-99A9-13072CD64698}"/>
                    </a:ext>
                  </a:extLst>
                </p:cNvPr>
                <p:cNvSpPr/>
                <p:nvPr/>
              </p:nvSpPr>
              <p:spPr>
                <a:xfrm flipH="1">
                  <a:off x="5898757" y="1652238"/>
                  <a:ext cx="4790221" cy="548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9" name="Figura a mano libera 63">
                  <a:extLst>
                    <a:ext uri="{FF2B5EF4-FFF2-40B4-BE49-F238E27FC236}">
                      <a16:creationId xmlns:a16="http://schemas.microsoft.com/office/drawing/2014/main" id="{6B45B951-67B3-41FE-9039-463455B21468}"/>
                    </a:ext>
                  </a:extLst>
                </p:cNvPr>
                <p:cNvSpPr/>
                <p:nvPr/>
              </p:nvSpPr>
              <p:spPr>
                <a:xfrm flipH="1">
                  <a:off x="7704642" y="1691283"/>
                  <a:ext cx="556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0" name="Figura a mano libera 64">
                  <a:extLst>
                    <a:ext uri="{FF2B5EF4-FFF2-40B4-BE49-F238E27FC236}">
                      <a16:creationId xmlns:a16="http://schemas.microsoft.com/office/drawing/2014/main" id="{B45CF2C6-68D0-4C5F-BB4A-D9B4A775F480}"/>
                    </a:ext>
                  </a:extLst>
                </p:cNvPr>
                <p:cNvSpPr/>
                <p:nvPr/>
              </p:nvSpPr>
              <p:spPr>
                <a:xfrm flipH="1">
                  <a:off x="8747132" y="1697611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1" name="Figura a mano libera 65">
                  <a:extLst>
                    <a:ext uri="{FF2B5EF4-FFF2-40B4-BE49-F238E27FC236}">
                      <a16:creationId xmlns:a16="http://schemas.microsoft.com/office/drawing/2014/main" id="{C035FD62-BDE5-4B8C-9B9F-AC5A2DD61C80}"/>
                    </a:ext>
                  </a:extLst>
                </p:cNvPr>
                <p:cNvSpPr/>
                <p:nvPr/>
              </p:nvSpPr>
              <p:spPr>
                <a:xfrm flipH="1">
                  <a:off x="6613635" y="1697611"/>
                  <a:ext cx="1271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2" name="Figura a mano libera 66">
                  <a:extLst>
                    <a:ext uri="{FF2B5EF4-FFF2-40B4-BE49-F238E27FC236}">
                      <a16:creationId xmlns:a16="http://schemas.microsoft.com/office/drawing/2014/main" id="{1E042372-E1FB-4D75-8F9C-596A4FE5E261}"/>
                    </a:ext>
                  </a:extLst>
                </p:cNvPr>
                <p:cNvSpPr/>
                <p:nvPr/>
              </p:nvSpPr>
              <p:spPr>
                <a:xfrm flipH="1">
                  <a:off x="5958404" y="1664902"/>
                  <a:ext cx="1987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3" name="Figura a mano libera 67">
                  <a:extLst>
                    <a:ext uri="{FF2B5EF4-FFF2-40B4-BE49-F238E27FC236}">
                      <a16:creationId xmlns:a16="http://schemas.microsoft.com/office/drawing/2014/main" id="{7C6507B1-5431-491A-936F-CB481CA9956D}"/>
                    </a:ext>
                  </a:extLst>
                </p:cNvPr>
                <p:cNvSpPr/>
                <p:nvPr/>
              </p:nvSpPr>
              <p:spPr>
                <a:xfrm flipH="1">
                  <a:off x="5773914" y="1684946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4" name="Figura a mano libera 68">
                  <a:extLst>
                    <a:ext uri="{FF2B5EF4-FFF2-40B4-BE49-F238E27FC236}">
                      <a16:creationId xmlns:a16="http://schemas.microsoft.com/office/drawing/2014/main" id="{1C771F3B-F443-456F-80BF-B29D368F1EDD}"/>
                    </a:ext>
                  </a:extLst>
                </p:cNvPr>
                <p:cNvSpPr/>
                <p:nvPr/>
              </p:nvSpPr>
              <p:spPr>
                <a:xfrm flipH="1">
                  <a:off x="5909895" y="1674403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5" name="Figura a mano libera 69">
                  <a:extLst>
                    <a:ext uri="{FF2B5EF4-FFF2-40B4-BE49-F238E27FC236}">
                      <a16:creationId xmlns:a16="http://schemas.microsoft.com/office/drawing/2014/main" id="{4C020F4B-63CF-43AA-B4CD-07A326D1B122}"/>
                    </a:ext>
                  </a:extLst>
                </p:cNvPr>
                <p:cNvSpPr/>
                <p:nvPr/>
              </p:nvSpPr>
              <p:spPr>
                <a:xfrm flipH="1">
                  <a:off x="5893993" y="1676506"/>
                  <a:ext cx="14310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6" name="Figura a mano libera 70">
                  <a:extLst>
                    <a:ext uri="{FF2B5EF4-FFF2-40B4-BE49-F238E27FC236}">
                      <a16:creationId xmlns:a16="http://schemas.microsoft.com/office/drawing/2014/main" id="{37211C42-2357-4A75-BD3A-124796F1EACE}"/>
                    </a:ext>
                  </a:extLst>
                </p:cNvPr>
                <p:cNvSpPr/>
                <p:nvPr/>
              </p:nvSpPr>
              <p:spPr>
                <a:xfrm flipH="1">
                  <a:off x="6070518" y="1661739"/>
                  <a:ext cx="5169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7" name="Figura a mano libera 71">
                  <a:extLst>
                    <a:ext uri="{FF2B5EF4-FFF2-40B4-BE49-F238E27FC236}">
                      <a16:creationId xmlns:a16="http://schemas.microsoft.com/office/drawing/2014/main" id="{1CCE4F37-50AA-40F2-A19E-1FB69F42E061}"/>
                    </a:ext>
                  </a:extLst>
                </p:cNvPr>
                <p:cNvSpPr/>
                <p:nvPr/>
              </p:nvSpPr>
              <p:spPr>
                <a:xfrm flipH="1">
                  <a:off x="5928183" y="1682843"/>
                  <a:ext cx="1351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8" name="Figura a mano libera 72">
                  <a:extLst>
                    <a:ext uri="{FF2B5EF4-FFF2-40B4-BE49-F238E27FC236}">
                      <a16:creationId xmlns:a16="http://schemas.microsoft.com/office/drawing/2014/main" id="{63DF55AB-67E7-4EBB-83FB-878A78EA44DB}"/>
                    </a:ext>
                  </a:extLst>
                </p:cNvPr>
                <p:cNvSpPr/>
                <p:nvPr/>
              </p:nvSpPr>
              <p:spPr>
                <a:xfrm flipH="1">
                  <a:off x="6011677" y="1681782"/>
                  <a:ext cx="294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9" name="Figura a mano libera 73">
                  <a:extLst>
                    <a:ext uri="{FF2B5EF4-FFF2-40B4-BE49-F238E27FC236}">
                      <a16:creationId xmlns:a16="http://schemas.microsoft.com/office/drawing/2014/main" id="{264262C0-B2E4-4C6B-AE9E-1CB2C9CDEA1A}"/>
                    </a:ext>
                  </a:extLst>
                </p:cNvPr>
                <p:cNvSpPr/>
                <p:nvPr/>
              </p:nvSpPr>
              <p:spPr>
                <a:xfrm flipH="1">
                  <a:off x="5993389" y="1682843"/>
                  <a:ext cx="18288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0" name="Figura a mano libera 74">
                  <a:extLst>
                    <a:ext uri="{FF2B5EF4-FFF2-40B4-BE49-F238E27FC236}">
                      <a16:creationId xmlns:a16="http://schemas.microsoft.com/office/drawing/2014/main" id="{6F800777-A2F5-4A39-9FF2-2A37D7C9B4CB}"/>
                    </a:ext>
                  </a:extLst>
                </p:cNvPr>
                <p:cNvSpPr/>
                <p:nvPr/>
              </p:nvSpPr>
              <p:spPr>
                <a:xfrm flipH="1">
                  <a:off x="5959199" y="1687058"/>
                  <a:ext cx="23061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1" name="Figura a mano libera 75">
                  <a:extLst>
                    <a:ext uri="{FF2B5EF4-FFF2-40B4-BE49-F238E27FC236}">
                      <a16:creationId xmlns:a16="http://schemas.microsoft.com/office/drawing/2014/main" id="{3BA393F8-4756-44F4-BAF8-C765F825E215}"/>
                    </a:ext>
                  </a:extLst>
                </p:cNvPr>
                <p:cNvSpPr/>
                <p:nvPr/>
              </p:nvSpPr>
              <p:spPr>
                <a:xfrm flipH="1">
                  <a:off x="6278864" y="1681782"/>
                  <a:ext cx="3101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2" name="Figura a mano libera 76">
                  <a:extLst>
                    <a:ext uri="{FF2B5EF4-FFF2-40B4-BE49-F238E27FC236}">
                      <a16:creationId xmlns:a16="http://schemas.microsoft.com/office/drawing/2014/main" id="{A9EB5952-E046-47FE-90D1-C7C7AC5BB219}"/>
                    </a:ext>
                  </a:extLst>
                </p:cNvPr>
                <p:cNvSpPr/>
                <p:nvPr/>
              </p:nvSpPr>
              <p:spPr>
                <a:xfrm flipH="1">
                  <a:off x="6208090" y="1689171"/>
                  <a:ext cx="1192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3" name="Figura a mano libera 77">
                  <a:extLst>
                    <a:ext uri="{FF2B5EF4-FFF2-40B4-BE49-F238E27FC236}">
                      <a16:creationId xmlns:a16="http://schemas.microsoft.com/office/drawing/2014/main" id="{79A9D1A9-6BDF-43A7-B4B0-AB3C83E50631}"/>
                    </a:ext>
                  </a:extLst>
                </p:cNvPr>
                <p:cNvSpPr/>
                <p:nvPr/>
              </p:nvSpPr>
              <p:spPr>
                <a:xfrm flipH="1">
                  <a:off x="6257394" y="1694447"/>
                  <a:ext cx="5884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4" name="Figura a mano libera 78">
                  <a:extLst>
                    <a:ext uri="{FF2B5EF4-FFF2-40B4-BE49-F238E27FC236}">
                      <a16:creationId xmlns:a16="http://schemas.microsoft.com/office/drawing/2014/main" id="{A566FD0C-C93F-4763-9FF2-93C797E8F2C2}"/>
                    </a:ext>
                  </a:extLst>
                </p:cNvPr>
                <p:cNvSpPr/>
                <p:nvPr/>
              </p:nvSpPr>
              <p:spPr>
                <a:xfrm flipH="1">
                  <a:off x="6646243" y="1679670"/>
                  <a:ext cx="556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5" name="Figura a mano libera 79">
                  <a:extLst>
                    <a:ext uri="{FF2B5EF4-FFF2-40B4-BE49-F238E27FC236}">
                      <a16:creationId xmlns:a16="http://schemas.microsoft.com/office/drawing/2014/main" id="{9E8F38CC-3519-40F9-BCA2-0C1EE5ED61E8}"/>
                    </a:ext>
                  </a:extLst>
                </p:cNvPr>
                <p:cNvSpPr/>
                <p:nvPr/>
              </p:nvSpPr>
              <p:spPr>
                <a:xfrm flipH="1">
                  <a:off x="6938869" y="1698662"/>
                  <a:ext cx="4850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6" name="Figura a mano libera 80">
                  <a:extLst>
                    <a:ext uri="{FF2B5EF4-FFF2-40B4-BE49-F238E27FC236}">
                      <a16:creationId xmlns:a16="http://schemas.microsoft.com/office/drawing/2014/main" id="{2DECD382-867B-4EA6-8BC1-B4E9D9B73A3C}"/>
                    </a:ext>
                  </a:extLst>
                </p:cNvPr>
                <p:cNvSpPr/>
                <p:nvPr/>
              </p:nvSpPr>
              <p:spPr>
                <a:xfrm flipH="1">
                  <a:off x="6951597" y="1696559"/>
                  <a:ext cx="875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7" name="Figura a mano libera 81">
                  <a:extLst>
                    <a:ext uri="{FF2B5EF4-FFF2-40B4-BE49-F238E27FC236}">
                      <a16:creationId xmlns:a16="http://schemas.microsoft.com/office/drawing/2014/main" id="{3EAAE258-EBB1-48DC-9E74-86DCA5821756}"/>
                    </a:ext>
                  </a:extLst>
                </p:cNvPr>
                <p:cNvSpPr/>
                <p:nvPr/>
              </p:nvSpPr>
              <p:spPr>
                <a:xfrm flipH="1">
                  <a:off x="10657176" y="1654350"/>
                  <a:ext cx="19083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8" name="Figura a mano libera 82">
                  <a:extLst>
                    <a:ext uri="{FF2B5EF4-FFF2-40B4-BE49-F238E27FC236}">
                      <a16:creationId xmlns:a16="http://schemas.microsoft.com/office/drawing/2014/main" id="{EE07EB7B-75EF-41FA-98C0-F004B448B859}"/>
                    </a:ext>
                  </a:extLst>
                </p:cNvPr>
                <p:cNvSpPr/>
                <p:nvPr/>
              </p:nvSpPr>
              <p:spPr>
                <a:xfrm flipH="1">
                  <a:off x="10693761" y="1656463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9" name="Figura a mano libera 83">
                  <a:extLst>
                    <a:ext uri="{FF2B5EF4-FFF2-40B4-BE49-F238E27FC236}">
                      <a16:creationId xmlns:a16="http://schemas.microsoft.com/office/drawing/2014/main" id="{02251983-9FE9-4E97-94C8-CEEBEC81F8CF}"/>
                    </a:ext>
                  </a:extLst>
                </p:cNvPr>
                <p:cNvSpPr/>
                <p:nvPr/>
              </p:nvSpPr>
              <p:spPr>
                <a:xfrm flipH="1">
                  <a:off x="8123703" y="1702887"/>
                  <a:ext cx="1669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0" name="Figura a mano libera 84">
                  <a:extLst>
                    <a:ext uri="{FF2B5EF4-FFF2-40B4-BE49-F238E27FC236}">
                      <a16:creationId xmlns:a16="http://schemas.microsoft.com/office/drawing/2014/main" id="{3AA45E43-2798-4BE6-983D-FD855C53332A}"/>
                    </a:ext>
                  </a:extLst>
                </p:cNvPr>
                <p:cNvSpPr/>
                <p:nvPr/>
              </p:nvSpPr>
              <p:spPr>
                <a:xfrm flipH="1">
                  <a:off x="8376571" y="1696559"/>
                  <a:ext cx="795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1" name="Figura a mano libera 85">
                  <a:extLst>
                    <a:ext uri="{FF2B5EF4-FFF2-40B4-BE49-F238E27FC236}">
                      <a16:creationId xmlns:a16="http://schemas.microsoft.com/office/drawing/2014/main" id="{BF0B4277-3631-476F-B78D-C7592536F730}"/>
                    </a:ext>
                  </a:extLst>
                </p:cNvPr>
                <p:cNvSpPr/>
                <p:nvPr/>
              </p:nvSpPr>
              <p:spPr>
                <a:xfrm flipH="1">
                  <a:off x="8566629" y="1700774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  <p:grpSp>
            <p:nvGrpSpPr>
              <p:cNvPr id="82" name="Gruppo 768">
                <a:extLst>
                  <a:ext uri="{FF2B5EF4-FFF2-40B4-BE49-F238E27FC236}">
                    <a16:creationId xmlns:a16="http://schemas.microsoft.com/office/drawing/2014/main" id="{A8F69713-826C-420D-9A01-18C6E82D7D4F}"/>
                  </a:ext>
                </a:extLst>
              </p:cNvPr>
              <p:cNvGrpSpPr/>
              <p:nvPr/>
            </p:nvGrpSpPr>
            <p:grpSpPr>
              <a:xfrm>
                <a:off x="10635276" y="1630823"/>
                <a:ext cx="36576" cy="4114798"/>
                <a:chOff x="10635276" y="1630823"/>
                <a:chExt cx="36576" cy="4114798"/>
              </a:xfrm>
            </p:grpSpPr>
            <p:sp>
              <p:nvSpPr>
                <p:cNvPr id="83" name="Figura a mano libera 769">
                  <a:extLst>
                    <a:ext uri="{FF2B5EF4-FFF2-40B4-BE49-F238E27FC236}">
                      <a16:creationId xmlns:a16="http://schemas.microsoft.com/office/drawing/2014/main" id="{8DC5600A-31DC-4E59-B0BF-A0053211D68A}"/>
                    </a:ext>
                  </a:extLst>
                </p:cNvPr>
                <p:cNvSpPr/>
                <p:nvPr/>
              </p:nvSpPr>
              <p:spPr>
                <a:xfrm rot="16199987" flipH="1">
                  <a:off x="10630649" y="5731851"/>
                  <a:ext cx="24725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4" name="Figura a mano libera 770">
                  <a:extLst>
                    <a:ext uri="{FF2B5EF4-FFF2-40B4-BE49-F238E27FC236}">
                      <a16:creationId xmlns:a16="http://schemas.microsoft.com/office/drawing/2014/main" id="{69F6416A-230B-4B34-95EA-B51298CE8064}"/>
                    </a:ext>
                  </a:extLst>
                </p:cNvPr>
                <p:cNvSpPr/>
                <p:nvPr/>
              </p:nvSpPr>
              <p:spPr>
                <a:xfrm rot="16199987" flipH="1">
                  <a:off x="10642473" y="5721729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5" name="Figura a mano libera 771">
                  <a:extLst>
                    <a:ext uri="{FF2B5EF4-FFF2-40B4-BE49-F238E27FC236}">
                      <a16:creationId xmlns:a16="http://schemas.microsoft.com/office/drawing/2014/main" id="{A0AAEAF3-F53D-4D0C-A9FE-656AB6F60182}"/>
                    </a:ext>
                  </a:extLst>
                </p:cNvPr>
                <p:cNvSpPr/>
                <p:nvPr/>
              </p:nvSpPr>
              <p:spPr>
                <a:xfrm rot="16199987" flipH="1">
                  <a:off x="10639158" y="5731810"/>
                  <a:ext cx="15453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6" name="Figura a mano libera 15">
                  <a:extLst>
                    <a:ext uri="{FF2B5EF4-FFF2-40B4-BE49-F238E27FC236}">
                      <a16:creationId xmlns:a16="http://schemas.microsoft.com/office/drawing/2014/main" id="{8C8B025D-70C5-4A8A-AE99-E26AE4BFC57B}"/>
                    </a:ext>
                  </a:extLst>
                </p:cNvPr>
                <p:cNvSpPr/>
                <p:nvPr/>
              </p:nvSpPr>
              <p:spPr>
                <a:xfrm rot="16199987" flipH="1">
                  <a:off x="10635372" y="5651142"/>
                  <a:ext cx="16687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7" name="Figura a mano libera 16">
                  <a:extLst>
                    <a:ext uri="{FF2B5EF4-FFF2-40B4-BE49-F238E27FC236}">
                      <a16:creationId xmlns:a16="http://schemas.microsoft.com/office/drawing/2014/main" id="{5A559298-3849-4CCD-B3E8-2926373055A7}"/>
                    </a:ext>
                  </a:extLst>
                </p:cNvPr>
                <p:cNvSpPr/>
                <p:nvPr/>
              </p:nvSpPr>
              <p:spPr>
                <a:xfrm rot="16199987" flipH="1">
                  <a:off x="10637795" y="5642894"/>
                  <a:ext cx="16066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8" name="Figura a mano libera 17">
                  <a:extLst>
                    <a:ext uri="{FF2B5EF4-FFF2-40B4-BE49-F238E27FC236}">
                      <a16:creationId xmlns:a16="http://schemas.microsoft.com/office/drawing/2014/main" id="{1E6D2743-AE4B-47C9-9DDF-3D6DD784A131}"/>
                    </a:ext>
                  </a:extLst>
                </p:cNvPr>
                <p:cNvSpPr/>
                <p:nvPr/>
              </p:nvSpPr>
              <p:spPr>
                <a:xfrm rot="16199987" flipH="1">
                  <a:off x="10634559" y="5725099"/>
                  <a:ext cx="3028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9" name="Figura a mano libera 18">
                  <a:extLst>
                    <a:ext uri="{FF2B5EF4-FFF2-40B4-BE49-F238E27FC236}">
                      <a16:creationId xmlns:a16="http://schemas.microsoft.com/office/drawing/2014/main" id="{FB18AD99-7764-4C0E-9077-E360024913AE}"/>
                    </a:ext>
                  </a:extLst>
                </p:cNvPr>
                <p:cNvSpPr/>
                <p:nvPr/>
              </p:nvSpPr>
              <p:spPr>
                <a:xfrm rot="16199987" flipH="1">
                  <a:off x="10633877" y="5585684"/>
                  <a:ext cx="1545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0" name="Figura a mano libera 19">
                  <a:extLst>
                    <a:ext uri="{FF2B5EF4-FFF2-40B4-BE49-F238E27FC236}">
                      <a16:creationId xmlns:a16="http://schemas.microsoft.com/office/drawing/2014/main" id="{98DE6455-FF67-415C-9A5A-1B61357BE3BB}"/>
                    </a:ext>
                  </a:extLst>
                </p:cNvPr>
                <p:cNvSpPr/>
                <p:nvPr/>
              </p:nvSpPr>
              <p:spPr>
                <a:xfrm rot="16199987" flipH="1">
                  <a:off x="10622978" y="5534086"/>
                  <a:ext cx="3584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1" name="Figura a mano libera 20">
                  <a:extLst>
                    <a:ext uri="{FF2B5EF4-FFF2-40B4-BE49-F238E27FC236}">
                      <a16:creationId xmlns:a16="http://schemas.microsoft.com/office/drawing/2014/main" id="{DAE394EE-31E7-452B-A4AF-5533DAC2744F}"/>
                    </a:ext>
                  </a:extLst>
                </p:cNvPr>
                <p:cNvSpPr/>
                <p:nvPr/>
              </p:nvSpPr>
              <p:spPr>
                <a:xfrm rot="16199987" flipH="1">
                  <a:off x="10635871" y="5509651"/>
                  <a:ext cx="1359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2" name="Figura a mano libera 21">
                  <a:extLst>
                    <a:ext uri="{FF2B5EF4-FFF2-40B4-BE49-F238E27FC236}">
                      <a16:creationId xmlns:a16="http://schemas.microsoft.com/office/drawing/2014/main" id="{BE6C3736-20E1-4A80-8569-6B5B221C6837}"/>
                    </a:ext>
                  </a:extLst>
                </p:cNvPr>
                <p:cNvSpPr/>
                <p:nvPr/>
              </p:nvSpPr>
              <p:spPr>
                <a:xfrm rot="16199987" flipH="1">
                  <a:off x="10639254" y="5601760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3" name="Figura a mano libera 22">
                  <a:extLst>
                    <a:ext uri="{FF2B5EF4-FFF2-40B4-BE49-F238E27FC236}">
                      <a16:creationId xmlns:a16="http://schemas.microsoft.com/office/drawing/2014/main" id="{5DAA91B1-D80D-4239-A11A-951D004A202F}"/>
                    </a:ext>
                  </a:extLst>
                </p:cNvPr>
                <p:cNvSpPr/>
                <p:nvPr/>
              </p:nvSpPr>
              <p:spPr>
                <a:xfrm rot="16199987" flipH="1">
                  <a:off x="10639382" y="5596263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4" name="Figura a mano libera 23">
                  <a:extLst>
                    <a:ext uri="{FF2B5EF4-FFF2-40B4-BE49-F238E27FC236}">
                      <a16:creationId xmlns:a16="http://schemas.microsoft.com/office/drawing/2014/main" id="{BF513EFF-BA61-44AB-8242-12AA4A4C31E2}"/>
                    </a:ext>
                  </a:extLst>
                </p:cNvPr>
                <p:cNvSpPr/>
                <p:nvPr/>
              </p:nvSpPr>
              <p:spPr>
                <a:xfrm rot="16199987" flipH="1">
                  <a:off x="10645604" y="5609903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1854"/>
                    <a:gd name="f8" fmla="val 742"/>
                    <a:gd name="f9" fmla="val 1112"/>
                    <a:gd name="f10" fmla="+- 0 0 -90"/>
                    <a:gd name="f11" fmla="abs f3"/>
                    <a:gd name="f12" fmla="abs f4"/>
                    <a:gd name="f13" fmla="abs f5"/>
                    <a:gd name="f14" fmla="*/ f3 1 1854"/>
                    <a:gd name="f15" fmla="+- f6 0 f6"/>
                    <a:gd name="f16" fmla="+- f7 0 f6"/>
                    <a:gd name="f17" fmla="*/ f10 f0 1"/>
                    <a:gd name="f18" fmla="?: f11 f3 1"/>
                    <a:gd name="f19" fmla="?: f12 f4 1"/>
                    <a:gd name="f20" fmla="?: f13 f5 1"/>
                    <a:gd name="f21" fmla="*/ f16 1 1854"/>
                    <a:gd name="f22" fmla="*/ f15 1 0"/>
                    <a:gd name="f23" fmla="*/ f17 1 f2"/>
                    <a:gd name="f24" fmla="*/ f18 1 1854"/>
                    <a:gd name="f25" fmla="*/ f19 1 21600"/>
                    <a:gd name="f26" fmla="*/ 21600 f19 1"/>
                    <a:gd name="f27" fmla="*/ 1854 1 f21"/>
                    <a:gd name="f28" fmla="*/ 0 1 f22"/>
                    <a:gd name="f29" fmla="*/ 0 1 f21"/>
                    <a:gd name="f30" fmla="*/ 1 1 f22"/>
                    <a:gd name="f31" fmla="+- f23 0 f1"/>
                    <a:gd name="f32" fmla="min f25 f24"/>
                    <a:gd name="f33" fmla="*/ f26 1 f20"/>
                    <a:gd name="f34" fmla="*/ f29 f14 1"/>
                    <a:gd name="f35" fmla="*/ f27 f14 1"/>
                    <a:gd name="f36" fmla="val f33"/>
                    <a:gd name="f37" fmla="*/ f6 f32 1"/>
                    <a:gd name="f38" fmla="+- f36 0 f6"/>
                    <a:gd name="f39" fmla="*/ f38 1 0"/>
                    <a:gd name="f40" fmla="*/ f30 f39 1"/>
                    <a:gd name="f41" fmla="*/ f28 f39 1"/>
                    <a:gd name="f42" fmla="*/ f41 f32 1"/>
                    <a:gd name="f43" fmla="*/ f40 f3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5" y="f42"/>
                    </a:cxn>
                    <a:cxn ang="f31">
                      <a:pos x="f35" y="f42"/>
                    </a:cxn>
                    <a:cxn ang="f31">
                      <a:pos x="f34" y="f42"/>
                    </a:cxn>
                    <a:cxn ang="f31">
                      <a:pos x="f35" y="f42"/>
                    </a:cxn>
                  </a:cxnLst>
                  <a:rect l="f34" t="f42" r="f35" b="f43"/>
                  <a:pathLst>
                    <a:path w="1854">
                      <a:moveTo>
                        <a:pt x="f7" y="f37"/>
                      </a:moveTo>
                      <a:lnTo>
                        <a:pt x="f7" y="f37"/>
                      </a:lnTo>
                      <a:lnTo>
                        <a:pt x="f6" y="f37"/>
                      </a:lnTo>
                      <a:cubicBezTo>
                        <a:pt x="f8" y="f37"/>
                        <a:pt x="f9" y="f37"/>
                        <a:pt x="f7" y="f3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5" name="Figura a mano libera 24">
                  <a:extLst>
                    <a:ext uri="{FF2B5EF4-FFF2-40B4-BE49-F238E27FC236}">
                      <a16:creationId xmlns:a16="http://schemas.microsoft.com/office/drawing/2014/main" id="{BEF37245-687C-4ACA-8B3E-850399CBF162}"/>
                    </a:ext>
                  </a:extLst>
                </p:cNvPr>
                <p:cNvSpPr/>
                <p:nvPr/>
              </p:nvSpPr>
              <p:spPr>
                <a:xfrm rot="16199987" flipH="1">
                  <a:off x="10637201" y="5659371"/>
                  <a:ext cx="27806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6" name="Figura a mano libera 25">
                  <a:extLst>
                    <a:ext uri="{FF2B5EF4-FFF2-40B4-BE49-F238E27FC236}">
                      <a16:creationId xmlns:a16="http://schemas.microsoft.com/office/drawing/2014/main" id="{936BF1EE-248F-4F5A-828D-98033430667C}"/>
                    </a:ext>
                  </a:extLst>
                </p:cNvPr>
                <p:cNvSpPr/>
                <p:nvPr/>
              </p:nvSpPr>
              <p:spPr>
                <a:xfrm rot="16199987" flipH="1">
                  <a:off x="10639643" y="5625905"/>
                  <a:ext cx="1730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7" name="Figura a mano libera 26">
                  <a:extLst>
                    <a:ext uri="{FF2B5EF4-FFF2-40B4-BE49-F238E27FC236}">
                      <a16:creationId xmlns:a16="http://schemas.microsoft.com/office/drawing/2014/main" id="{3489D14E-B548-4743-BAF0-C51A4095EEB6}"/>
                    </a:ext>
                  </a:extLst>
                </p:cNvPr>
                <p:cNvSpPr/>
                <p:nvPr/>
              </p:nvSpPr>
              <p:spPr>
                <a:xfrm rot="16199987" flipH="1">
                  <a:off x="10645330" y="5613524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8" name="Figura a mano libera 27">
                  <a:extLst>
                    <a:ext uri="{FF2B5EF4-FFF2-40B4-BE49-F238E27FC236}">
                      <a16:creationId xmlns:a16="http://schemas.microsoft.com/office/drawing/2014/main" id="{8F858B58-1D6A-42DE-89CE-0468DC1A2088}"/>
                    </a:ext>
                  </a:extLst>
                </p:cNvPr>
                <p:cNvSpPr/>
                <p:nvPr/>
              </p:nvSpPr>
              <p:spPr>
                <a:xfrm rot="16199987" flipH="1">
                  <a:off x="10629493" y="5523930"/>
                  <a:ext cx="333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9" name="Figura a mano libera 28">
                  <a:extLst>
                    <a:ext uri="{FF2B5EF4-FFF2-40B4-BE49-F238E27FC236}">
                      <a16:creationId xmlns:a16="http://schemas.microsoft.com/office/drawing/2014/main" id="{61AC9767-BAFD-456D-9E4D-BC7A5D79E28E}"/>
                    </a:ext>
                  </a:extLst>
                </p:cNvPr>
                <p:cNvSpPr/>
                <p:nvPr/>
              </p:nvSpPr>
              <p:spPr>
                <a:xfrm rot="16199987" flipH="1">
                  <a:off x="10645262" y="5565056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0" name="Figura a mano libera 29">
                  <a:extLst>
                    <a:ext uri="{FF2B5EF4-FFF2-40B4-BE49-F238E27FC236}">
                      <a16:creationId xmlns:a16="http://schemas.microsoft.com/office/drawing/2014/main" id="{44644640-28F8-46B2-80DC-B2155F708213}"/>
                    </a:ext>
                  </a:extLst>
                </p:cNvPr>
                <p:cNvSpPr/>
                <p:nvPr/>
              </p:nvSpPr>
              <p:spPr>
                <a:xfrm rot="16199987" flipH="1">
                  <a:off x="10645604" y="5423264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1" name="Figura a mano libera 30">
                  <a:extLst>
                    <a:ext uri="{FF2B5EF4-FFF2-40B4-BE49-F238E27FC236}">
                      <a16:creationId xmlns:a16="http://schemas.microsoft.com/office/drawing/2014/main" id="{201782CA-F8C8-4238-8212-8C7009ADCB69}"/>
                    </a:ext>
                  </a:extLst>
                </p:cNvPr>
                <p:cNvSpPr/>
                <p:nvPr/>
              </p:nvSpPr>
              <p:spPr>
                <a:xfrm rot="16199987" flipH="1">
                  <a:off x="10638587" y="5544062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2" name="Figura a mano libera 31">
                  <a:extLst>
                    <a:ext uri="{FF2B5EF4-FFF2-40B4-BE49-F238E27FC236}">
                      <a16:creationId xmlns:a16="http://schemas.microsoft.com/office/drawing/2014/main" id="{7D21C5B1-03A9-45DC-A6C9-5FC8918617C4}"/>
                    </a:ext>
                  </a:extLst>
                </p:cNvPr>
                <p:cNvSpPr/>
                <p:nvPr/>
              </p:nvSpPr>
              <p:spPr>
                <a:xfrm rot="16199987" flipH="1">
                  <a:off x="10638239" y="5485348"/>
                  <a:ext cx="12362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3" name="Figura a mano libera 32">
                  <a:extLst>
                    <a:ext uri="{FF2B5EF4-FFF2-40B4-BE49-F238E27FC236}">
                      <a16:creationId xmlns:a16="http://schemas.microsoft.com/office/drawing/2014/main" id="{0F5AA924-AFFE-4380-BDE7-95F89C7DB9FF}"/>
                    </a:ext>
                  </a:extLst>
                </p:cNvPr>
                <p:cNvSpPr/>
                <p:nvPr/>
              </p:nvSpPr>
              <p:spPr>
                <a:xfrm rot="16199987" flipH="1">
                  <a:off x="10643890" y="5562688"/>
                  <a:ext cx="2468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4" name="Figura a mano libera 33">
                  <a:extLst>
                    <a:ext uri="{FF2B5EF4-FFF2-40B4-BE49-F238E27FC236}">
                      <a16:creationId xmlns:a16="http://schemas.microsoft.com/office/drawing/2014/main" id="{E59F13F8-AE6D-4BDB-AF9A-DDD12B751FD3}"/>
                    </a:ext>
                  </a:extLst>
                </p:cNvPr>
                <p:cNvSpPr/>
                <p:nvPr/>
              </p:nvSpPr>
              <p:spPr>
                <a:xfrm rot="16199987" flipH="1">
                  <a:off x="10640264" y="5558212"/>
                  <a:ext cx="1112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5" name="Figura a mano libera 34">
                  <a:extLst>
                    <a:ext uri="{FF2B5EF4-FFF2-40B4-BE49-F238E27FC236}">
                      <a16:creationId xmlns:a16="http://schemas.microsoft.com/office/drawing/2014/main" id="{9059C483-4F96-46E0-91FB-5132682D34F6}"/>
                    </a:ext>
                  </a:extLst>
                </p:cNvPr>
                <p:cNvSpPr/>
                <p:nvPr/>
              </p:nvSpPr>
              <p:spPr>
                <a:xfrm rot="16199987" flipH="1">
                  <a:off x="10616444" y="5404218"/>
                  <a:ext cx="73545" cy="1336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6" name="Figura a mano libera 35">
                  <a:extLst>
                    <a:ext uri="{FF2B5EF4-FFF2-40B4-BE49-F238E27FC236}">
                      <a16:creationId xmlns:a16="http://schemas.microsoft.com/office/drawing/2014/main" id="{5AEEBA4C-BD85-4159-A8E3-E902E62FCD67}"/>
                    </a:ext>
                  </a:extLst>
                </p:cNvPr>
                <p:cNvSpPr/>
                <p:nvPr/>
              </p:nvSpPr>
              <p:spPr>
                <a:xfrm rot="16199987" flipH="1">
                  <a:off x="10626585" y="5441342"/>
                  <a:ext cx="37078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7" name="Figura a mano libera 36">
                  <a:extLst>
                    <a:ext uri="{FF2B5EF4-FFF2-40B4-BE49-F238E27FC236}">
                      <a16:creationId xmlns:a16="http://schemas.microsoft.com/office/drawing/2014/main" id="{4F54DE5C-288E-4D81-9698-48FF8F5A8AD7}"/>
                    </a:ext>
                  </a:extLst>
                </p:cNvPr>
                <p:cNvSpPr/>
                <p:nvPr/>
              </p:nvSpPr>
              <p:spPr>
                <a:xfrm rot="16199987" flipH="1">
                  <a:off x="10622374" y="5484022"/>
                  <a:ext cx="52532" cy="703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8" name="Figura a mano libera 37">
                  <a:extLst>
                    <a:ext uri="{FF2B5EF4-FFF2-40B4-BE49-F238E27FC236}">
                      <a16:creationId xmlns:a16="http://schemas.microsoft.com/office/drawing/2014/main" id="{4699A7F1-C42D-4CF7-AC34-FD8134E0B819}"/>
                    </a:ext>
                  </a:extLst>
                </p:cNvPr>
                <p:cNvSpPr/>
                <p:nvPr/>
              </p:nvSpPr>
              <p:spPr>
                <a:xfrm rot="16199987" flipH="1">
                  <a:off x="10655581" y="5647000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9" name="Figura a mano libera 38">
                  <a:extLst>
                    <a:ext uri="{FF2B5EF4-FFF2-40B4-BE49-F238E27FC236}">
                      <a16:creationId xmlns:a16="http://schemas.microsoft.com/office/drawing/2014/main" id="{F2EE5A9D-1771-45C7-B37A-1CB841367462}"/>
                    </a:ext>
                  </a:extLst>
                </p:cNvPr>
                <p:cNvSpPr/>
                <p:nvPr/>
              </p:nvSpPr>
              <p:spPr>
                <a:xfrm rot="16199987" flipH="1">
                  <a:off x="10631394" y="5638359"/>
                  <a:ext cx="45738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0" name="Figura a mano libera 39">
                  <a:extLst>
                    <a:ext uri="{FF2B5EF4-FFF2-40B4-BE49-F238E27FC236}">
                      <a16:creationId xmlns:a16="http://schemas.microsoft.com/office/drawing/2014/main" id="{2365BE69-FA16-4B10-B7B4-986BF09F04B4}"/>
                    </a:ext>
                  </a:extLst>
                </p:cNvPr>
                <p:cNvSpPr/>
                <p:nvPr/>
              </p:nvSpPr>
              <p:spPr>
                <a:xfrm rot="16199987" flipH="1">
                  <a:off x="10639967" y="5548917"/>
                  <a:ext cx="2719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1" name="Figura a mano libera 40">
                  <a:extLst>
                    <a:ext uri="{FF2B5EF4-FFF2-40B4-BE49-F238E27FC236}">
                      <a16:creationId xmlns:a16="http://schemas.microsoft.com/office/drawing/2014/main" id="{EDF3605D-0A89-43FA-84B0-57302B743B45}"/>
                    </a:ext>
                  </a:extLst>
                </p:cNvPr>
                <p:cNvSpPr/>
                <p:nvPr/>
              </p:nvSpPr>
              <p:spPr>
                <a:xfrm rot="16199987" flipH="1">
                  <a:off x="10637366" y="5413215"/>
                  <a:ext cx="1483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2" name="Figura a mano libera 41">
                  <a:extLst>
                    <a:ext uri="{FF2B5EF4-FFF2-40B4-BE49-F238E27FC236}">
                      <a16:creationId xmlns:a16="http://schemas.microsoft.com/office/drawing/2014/main" id="{D1927CCC-AE22-4887-B657-65AACFE982FB}"/>
                    </a:ext>
                  </a:extLst>
                </p:cNvPr>
                <p:cNvSpPr/>
                <p:nvPr/>
              </p:nvSpPr>
              <p:spPr>
                <a:xfrm rot="16199987" flipH="1">
                  <a:off x="10640095" y="5380896"/>
                  <a:ext cx="865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3" name="Figura a mano libera 42">
                  <a:extLst>
                    <a:ext uri="{FF2B5EF4-FFF2-40B4-BE49-F238E27FC236}">
                      <a16:creationId xmlns:a16="http://schemas.microsoft.com/office/drawing/2014/main" id="{7D45F125-BD91-4E73-9521-BB01114E0266}"/>
                    </a:ext>
                  </a:extLst>
                </p:cNvPr>
                <p:cNvSpPr/>
                <p:nvPr/>
              </p:nvSpPr>
              <p:spPr>
                <a:xfrm rot="16199987" flipH="1">
                  <a:off x="10661154" y="3454502"/>
                  <a:ext cx="803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4" name="Figura a mano libera 43">
                  <a:extLst>
                    <a:ext uri="{FF2B5EF4-FFF2-40B4-BE49-F238E27FC236}">
                      <a16:creationId xmlns:a16="http://schemas.microsoft.com/office/drawing/2014/main" id="{FBDAE772-183A-475F-BC26-996E6076864D}"/>
                    </a:ext>
                  </a:extLst>
                </p:cNvPr>
                <p:cNvSpPr/>
                <p:nvPr/>
              </p:nvSpPr>
              <p:spPr>
                <a:xfrm rot="16199987" flipH="1">
                  <a:off x="10662622" y="3514208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5" name="Figura a mano libera 44">
                  <a:extLst>
                    <a:ext uri="{FF2B5EF4-FFF2-40B4-BE49-F238E27FC236}">
                      <a16:creationId xmlns:a16="http://schemas.microsoft.com/office/drawing/2014/main" id="{A55E861A-B48B-4F8A-9330-796CD6DE830F}"/>
                    </a:ext>
                  </a:extLst>
                </p:cNvPr>
                <p:cNvSpPr/>
                <p:nvPr/>
              </p:nvSpPr>
              <p:spPr>
                <a:xfrm rot="16199987" flipH="1">
                  <a:off x="10629552" y="4532488"/>
                  <a:ext cx="2410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6" name="Figura a mano libera 45">
                  <a:extLst>
                    <a:ext uri="{FF2B5EF4-FFF2-40B4-BE49-F238E27FC236}">
                      <a16:creationId xmlns:a16="http://schemas.microsoft.com/office/drawing/2014/main" id="{8412993C-2276-4DC3-B2D3-776AEA4AACD0}"/>
                    </a:ext>
                  </a:extLst>
                </p:cNvPr>
                <p:cNvSpPr/>
                <p:nvPr/>
              </p:nvSpPr>
              <p:spPr>
                <a:xfrm rot="16199987" flipH="1">
                  <a:off x="10649075" y="3976953"/>
                  <a:ext cx="11128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7" name="Figura a mano libera 46">
                  <a:extLst>
                    <a:ext uri="{FF2B5EF4-FFF2-40B4-BE49-F238E27FC236}">
                      <a16:creationId xmlns:a16="http://schemas.microsoft.com/office/drawing/2014/main" id="{D89341DF-4230-4D0A-B387-5B8741FB324C}"/>
                    </a:ext>
                  </a:extLst>
                </p:cNvPr>
                <p:cNvSpPr/>
                <p:nvPr/>
              </p:nvSpPr>
              <p:spPr>
                <a:xfrm rot="16199987" flipH="1">
                  <a:off x="10655996" y="3956351"/>
                  <a:ext cx="14831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8" name="Figura a mano libera 47">
                  <a:extLst>
                    <a:ext uri="{FF2B5EF4-FFF2-40B4-BE49-F238E27FC236}">
                      <a16:creationId xmlns:a16="http://schemas.microsoft.com/office/drawing/2014/main" id="{33BCF14D-BE34-4CF8-A8F1-990160E317DB}"/>
                    </a:ext>
                  </a:extLst>
                </p:cNvPr>
                <p:cNvSpPr/>
                <p:nvPr/>
              </p:nvSpPr>
              <p:spPr>
                <a:xfrm rot="16199987" flipH="1">
                  <a:off x="10660180" y="3150413"/>
                  <a:ext cx="1420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9" name="Figura a mano libera 48">
                  <a:extLst>
                    <a:ext uri="{FF2B5EF4-FFF2-40B4-BE49-F238E27FC236}">
                      <a16:creationId xmlns:a16="http://schemas.microsoft.com/office/drawing/2014/main" id="{EB77CB20-FB16-437A-BF0F-D786C355D397}"/>
                    </a:ext>
                  </a:extLst>
                </p:cNvPr>
                <p:cNvSpPr/>
                <p:nvPr/>
              </p:nvSpPr>
              <p:spPr>
                <a:xfrm rot="16199987" flipH="1">
                  <a:off x="10633776" y="5022048"/>
                  <a:ext cx="2410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0" name="Figura a mano libera 49">
                  <a:extLst>
                    <a:ext uri="{FF2B5EF4-FFF2-40B4-BE49-F238E27FC236}">
                      <a16:creationId xmlns:a16="http://schemas.microsoft.com/office/drawing/2014/main" id="{BB8B780F-C1A3-48B1-8216-58FF09BCB0CF}"/>
                    </a:ext>
                  </a:extLst>
                </p:cNvPr>
                <p:cNvSpPr/>
                <p:nvPr/>
              </p:nvSpPr>
              <p:spPr>
                <a:xfrm rot="16199987" flipH="1">
                  <a:off x="10638600" y="3477339"/>
                  <a:ext cx="7415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1" name="Figura a mano libera 50">
                  <a:extLst>
                    <a:ext uri="{FF2B5EF4-FFF2-40B4-BE49-F238E27FC236}">
                      <a16:creationId xmlns:a16="http://schemas.microsoft.com/office/drawing/2014/main" id="{80C701B1-7F7D-4CA1-B523-C9965F9F9834}"/>
                    </a:ext>
                  </a:extLst>
                </p:cNvPr>
                <p:cNvSpPr/>
                <p:nvPr/>
              </p:nvSpPr>
              <p:spPr>
                <a:xfrm rot="16199987" flipH="1">
                  <a:off x="10630193" y="4996400"/>
                  <a:ext cx="2780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2" name="Figura a mano libera 51">
                  <a:extLst>
                    <a:ext uri="{FF2B5EF4-FFF2-40B4-BE49-F238E27FC236}">
                      <a16:creationId xmlns:a16="http://schemas.microsoft.com/office/drawing/2014/main" id="{2B82BB2E-EDCF-496C-9966-B78870F2AEED}"/>
                    </a:ext>
                  </a:extLst>
                </p:cNvPr>
                <p:cNvSpPr/>
                <p:nvPr/>
              </p:nvSpPr>
              <p:spPr>
                <a:xfrm rot="16199987" flipH="1">
                  <a:off x="10660144" y="2044849"/>
                  <a:ext cx="309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3" name="Figura a mano libera 52">
                  <a:extLst>
                    <a:ext uri="{FF2B5EF4-FFF2-40B4-BE49-F238E27FC236}">
                      <a16:creationId xmlns:a16="http://schemas.microsoft.com/office/drawing/2014/main" id="{E9D8C74A-D06A-4D1F-A45E-D08161F14428}"/>
                    </a:ext>
                  </a:extLst>
                </p:cNvPr>
                <p:cNvSpPr/>
                <p:nvPr/>
              </p:nvSpPr>
              <p:spPr>
                <a:xfrm rot="16199987" flipH="1">
                  <a:off x="10633054" y="1730528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4" name="Figura a mano libera 53">
                  <a:extLst>
                    <a:ext uri="{FF2B5EF4-FFF2-40B4-BE49-F238E27FC236}">
                      <a16:creationId xmlns:a16="http://schemas.microsoft.com/office/drawing/2014/main" id="{1CF2EFCC-21EF-47B2-891C-624FB030C14F}"/>
                    </a:ext>
                  </a:extLst>
                </p:cNvPr>
                <p:cNvSpPr/>
                <p:nvPr/>
              </p:nvSpPr>
              <p:spPr>
                <a:xfrm rot="16199987" flipH="1">
                  <a:off x="10640370" y="5250795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5" name="Figura a mano libera 54">
                  <a:extLst>
                    <a:ext uri="{FF2B5EF4-FFF2-40B4-BE49-F238E27FC236}">
                      <a16:creationId xmlns:a16="http://schemas.microsoft.com/office/drawing/2014/main" id="{0328FD77-795F-45A0-8FA4-732FD2DA5C71}"/>
                    </a:ext>
                  </a:extLst>
                </p:cNvPr>
                <p:cNvSpPr/>
                <p:nvPr/>
              </p:nvSpPr>
              <p:spPr>
                <a:xfrm rot="16199987" flipH="1">
                  <a:off x="10652019" y="5281089"/>
                  <a:ext cx="309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6" name="Figura a mano libera 55">
                  <a:extLst>
                    <a:ext uri="{FF2B5EF4-FFF2-40B4-BE49-F238E27FC236}">
                      <a16:creationId xmlns:a16="http://schemas.microsoft.com/office/drawing/2014/main" id="{ADD8165D-0A22-4691-833D-B6CEDCD49F16}"/>
                    </a:ext>
                  </a:extLst>
                </p:cNvPr>
                <p:cNvSpPr/>
                <p:nvPr/>
              </p:nvSpPr>
              <p:spPr>
                <a:xfrm rot="16199987" flipH="1">
                  <a:off x="10657213" y="4911187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7" name="Figura a mano libera 56">
                  <a:extLst>
                    <a:ext uri="{FF2B5EF4-FFF2-40B4-BE49-F238E27FC236}">
                      <a16:creationId xmlns:a16="http://schemas.microsoft.com/office/drawing/2014/main" id="{6FE5206F-79BC-472B-BC49-4ED8F51A9E05}"/>
                    </a:ext>
                  </a:extLst>
                </p:cNvPr>
                <p:cNvSpPr/>
                <p:nvPr/>
              </p:nvSpPr>
              <p:spPr>
                <a:xfrm rot="16199987" flipH="1">
                  <a:off x="10640488" y="5253986"/>
                  <a:ext cx="927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8" name="Figura a mano libera 57">
                  <a:extLst>
                    <a:ext uri="{FF2B5EF4-FFF2-40B4-BE49-F238E27FC236}">
                      <a16:creationId xmlns:a16="http://schemas.microsoft.com/office/drawing/2014/main" id="{1431CF42-C1BD-45A3-8955-23C7648A3652}"/>
                    </a:ext>
                  </a:extLst>
                </p:cNvPr>
                <p:cNvSpPr/>
                <p:nvPr/>
              </p:nvSpPr>
              <p:spPr>
                <a:xfrm rot="16199987" flipH="1">
                  <a:off x="10640370" y="5260067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9" name="Figura a mano libera 58">
                  <a:extLst>
                    <a:ext uri="{FF2B5EF4-FFF2-40B4-BE49-F238E27FC236}">
                      <a16:creationId xmlns:a16="http://schemas.microsoft.com/office/drawing/2014/main" id="{F64A7909-9323-4688-B5F4-0D6B0DECBAB4}"/>
                    </a:ext>
                  </a:extLst>
                </p:cNvPr>
                <p:cNvSpPr/>
                <p:nvPr/>
              </p:nvSpPr>
              <p:spPr>
                <a:xfrm rot="16199987" flipH="1">
                  <a:off x="10638921" y="5243128"/>
                  <a:ext cx="1174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0" name="Figura a mano libera 59">
                  <a:extLst>
                    <a:ext uri="{FF2B5EF4-FFF2-40B4-BE49-F238E27FC236}">
                      <a16:creationId xmlns:a16="http://schemas.microsoft.com/office/drawing/2014/main" id="{D0C8C4F3-BE47-4E2F-882A-91CB464A5DB0}"/>
                    </a:ext>
                  </a:extLst>
                </p:cNvPr>
                <p:cNvSpPr/>
                <p:nvPr/>
              </p:nvSpPr>
              <p:spPr>
                <a:xfrm rot="16199987" flipH="1">
                  <a:off x="10653770" y="2634655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1" name="Figura a mano libera 60">
                  <a:extLst>
                    <a:ext uri="{FF2B5EF4-FFF2-40B4-BE49-F238E27FC236}">
                      <a16:creationId xmlns:a16="http://schemas.microsoft.com/office/drawing/2014/main" id="{2F223860-18AF-4F49-97F2-AA2EA7D49571}"/>
                    </a:ext>
                  </a:extLst>
                </p:cNvPr>
                <p:cNvSpPr/>
                <p:nvPr/>
              </p:nvSpPr>
              <p:spPr>
                <a:xfrm rot="16199987" flipH="1">
                  <a:off x="10665260" y="4358377"/>
                  <a:ext cx="1234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2" name="Figura a mano libera 61">
                  <a:extLst>
                    <a:ext uri="{FF2B5EF4-FFF2-40B4-BE49-F238E27FC236}">
                      <a16:creationId xmlns:a16="http://schemas.microsoft.com/office/drawing/2014/main" id="{05901504-5169-4D1F-B464-2C74C5A7FFAC}"/>
                    </a:ext>
                  </a:extLst>
                </p:cNvPr>
                <p:cNvSpPr/>
                <p:nvPr/>
              </p:nvSpPr>
              <p:spPr>
                <a:xfrm rot="16199987" flipH="1">
                  <a:off x="10650428" y="4340904"/>
                  <a:ext cx="25959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3" name="Figura a mano libera 62">
                  <a:extLst>
                    <a:ext uri="{FF2B5EF4-FFF2-40B4-BE49-F238E27FC236}">
                      <a16:creationId xmlns:a16="http://schemas.microsoft.com/office/drawing/2014/main" id="{231F366E-BE8B-4DE0-9128-3E2941BF409D}"/>
                    </a:ext>
                  </a:extLst>
                </p:cNvPr>
                <p:cNvSpPr/>
                <p:nvPr/>
              </p:nvSpPr>
              <p:spPr>
                <a:xfrm rot="16199987" flipH="1">
                  <a:off x="8792079" y="3489418"/>
                  <a:ext cx="3722970" cy="365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4" name="Figura a mano libera 63">
                  <a:extLst>
                    <a:ext uri="{FF2B5EF4-FFF2-40B4-BE49-F238E27FC236}">
                      <a16:creationId xmlns:a16="http://schemas.microsoft.com/office/drawing/2014/main" id="{30D14218-2573-4446-9932-8B173DAC4034}"/>
                    </a:ext>
                  </a:extLst>
                </p:cNvPr>
                <p:cNvSpPr/>
                <p:nvPr/>
              </p:nvSpPr>
              <p:spPr>
                <a:xfrm rot="16199987" flipH="1">
                  <a:off x="10660203" y="3962441"/>
                  <a:ext cx="43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5" name="Figura a mano libera 64">
                  <a:extLst>
                    <a:ext uri="{FF2B5EF4-FFF2-40B4-BE49-F238E27FC236}">
                      <a16:creationId xmlns:a16="http://schemas.microsoft.com/office/drawing/2014/main" id="{52378AE0-FCCB-4EFC-BF5E-FABB4DD1F762}"/>
                    </a:ext>
                  </a:extLst>
                </p:cNvPr>
                <p:cNvSpPr/>
                <p:nvPr/>
              </p:nvSpPr>
              <p:spPr>
                <a:xfrm rot="16199987" flipH="1">
                  <a:off x="10664949" y="3154149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6" name="Figura a mano libera 65">
                  <a:extLst>
                    <a:ext uri="{FF2B5EF4-FFF2-40B4-BE49-F238E27FC236}">
                      <a16:creationId xmlns:a16="http://schemas.microsoft.com/office/drawing/2014/main" id="{16B03BDF-4CC8-49D5-9CC5-2AE61511B296}"/>
                    </a:ext>
                  </a:extLst>
                </p:cNvPr>
                <p:cNvSpPr/>
                <p:nvPr/>
              </p:nvSpPr>
              <p:spPr>
                <a:xfrm rot="16199987" flipH="1">
                  <a:off x="10661287" y="4807937"/>
                  <a:ext cx="9884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7" name="Figura a mano libera 66">
                  <a:extLst>
                    <a:ext uri="{FF2B5EF4-FFF2-40B4-BE49-F238E27FC236}">
                      <a16:creationId xmlns:a16="http://schemas.microsoft.com/office/drawing/2014/main" id="{266679C9-5C76-4FC5-B5C5-13CF7EA4E0CC}"/>
                    </a:ext>
                  </a:extLst>
                </p:cNvPr>
                <p:cNvSpPr/>
                <p:nvPr/>
              </p:nvSpPr>
              <p:spPr>
                <a:xfrm rot="16199987" flipH="1">
                  <a:off x="10636693" y="5314464"/>
                  <a:ext cx="1545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8" name="Figura a mano libera 67">
                  <a:extLst>
                    <a:ext uri="{FF2B5EF4-FFF2-40B4-BE49-F238E27FC236}">
                      <a16:creationId xmlns:a16="http://schemas.microsoft.com/office/drawing/2014/main" id="{FBF49489-0E82-498C-BF60-40FC19C17502}"/>
                    </a:ext>
                  </a:extLst>
                </p:cNvPr>
                <p:cNvSpPr/>
                <p:nvPr/>
              </p:nvSpPr>
              <p:spPr>
                <a:xfrm rot="16199987" flipH="1">
                  <a:off x="10649139" y="5456919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9" name="Figura a mano libera 68">
                  <a:extLst>
                    <a:ext uri="{FF2B5EF4-FFF2-40B4-BE49-F238E27FC236}">
                      <a16:creationId xmlns:a16="http://schemas.microsoft.com/office/drawing/2014/main" id="{CA1F0CA0-377D-49BE-ADE2-5C71CEBF8BD2}"/>
                    </a:ext>
                  </a:extLst>
                </p:cNvPr>
                <p:cNvSpPr/>
                <p:nvPr/>
              </p:nvSpPr>
              <p:spPr>
                <a:xfrm rot="16199987" flipH="1">
                  <a:off x="10640073" y="5347085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0" name="Figura a mano libera 69">
                  <a:extLst>
                    <a:ext uri="{FF2B5EF4-FFF2-40B4-BE49-F238E27FC236}">
                      <a16:creationId xmlns:a16="http://schemas.microsoft.com/office/drawing/2014/main" id="{1BFF57B7-D03D-46DA-9CEA-18D1C44754E1}"/>
                    </a:ext>
                  </a:extLst>
                </p:cNvPr>
                <p:cNvSpPr/>
                <p:nvPr/>
              </p:nvSpPr>
              <p:spPr>
                <a:xfrm rot="16199987" flipH="1">
                  <a:off x="10646277" y="5366978"/>
                  <a:ext cx="11128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1" name="Figura a mano libera 70">
                  <a:extLst>
                    <a:ext uri="{FF2B5EF4-FFF2-40B4-BE49-F238E27FC236}">
                      <a16:creationId xmlns:a16="http://schemas.microsoft.com/office/drawing/2014/main" id="{8B29EEF0-81D6-42A1-B1B5-6E6C62476EB8}"/>
                    </a:ext>
                  </a:extLst>
                </p:cNvPr>
                <p:cNvSpPr/>
                <p:nvPr/>
              </p:nvSpPr>
              <p:spPr>
                <a:xfrm rot="16199987" flipH="1">
                  <a:off x="10624331" y="5212802"/>
                  <a:ext cx="40169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2" name="Figura a mano libera 71">
                  <a:extLst>
                    <a:ext uri="{FF2B5EF4-FFF2-40B4-BE49-F238E27FC236}">
                      <a16:creationId xmlns:a16="http://schemas.microsoft.com/office/drawing/2014/main" id="{221E7056-BBD4-46E1-B8A5-77FBD2AD1FAD}"/>
                    </a:ext>
                  </a:extLst>
                </p:cNvPr>
                <p:cNvSpPr/>
                <p:nvPr/>
              </p:nvSpPr>
              <p:spPr>
                <a:xfrm rot="16199987" flipH="1">
                  <a:off x="10651832" y="5339661"/>
                  <a:ext cx="10506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3" name="Figura a mano libera 72">
                  <a:extLst>
                    <a:ext uri="{FF2B5EF4-FFF2-40B4-BE49-F238E27FC236}">
                      <a16:creationId xmlns:a16="http://schemas.microsoft.com/office/drawing/2014/main" id="{4F305B3D-DF1D-4CE5-9D01-08097DAA4BA1}"/>
                    </a:ext>
                  </a:extLst>
                </p:cNvPr>
                <p:cNvSpPr/>
                <p:nvPr/>
              </p:nvSpPr>
              <p:spPr>
                <a:xfrm rot="16199987" flipH="1">
                  <a:off x="10644241" y="5269289"/>
                  <a:ext cx="22869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4" name="Figura a mano libera 73">
                  <a:extLst>
                    <a:ext uri="{FF2B5EF4-FFF2-40B4-BE49-F238E27FC236}">
                      <a16:creationId xmlns:a16="http://schemas.microsoft.com/office/drawing/2014/main" id="{A9A3234B-BCFD-4739-93BE-C605D6E7D9FA}"/>
                    </a:ext>
                  </a:extLst>
                </p:cNvPr>
                <p:cNvSpPr/>
                <p:nvPr/>
              </p:nvSpPr>
              <p:spPr>
                <a:xfrm rot="16199987" flipH="1">
                  <a:off x="10648924" y="5288234"/>
                  <a:ext cx="14209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5" name="Figura a mano libera 74">
                  <a:extLst>
                    <a:ext uri="{FF2B5EF4-FFF2-40B4-BE49-F238E27FC236}">
                      <a16:creationId xmlns:a16="http://schemas.microsoft.com/office/drawing/2014/main" id="{61823E07-5EB9-4131-BBDA-3F2E51FF2E45}"/>
                    </a:ext>
                  </a:extLst>
                </p:cNvPr>
                <p:cNvSpPr/>
                <p:nvPr/>
              </p:nvSpPr>
              <p:spPr>
                <a:xfrm rot="16199987" flipH="1">
                  <a:off x="10649532" y="5313313"/>
                  <a:ext cx="1792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6" name="Figura a mano libera 75">
                  <a:extLst>
                    <a:ext uri="{FF2B5EF4-FFF2-40B4-BE49-F238E27FC236}">
                      <a16:creationId xmlns:a16="http://schemas.microsoft.com/office/drawing/2014/main" id="{01A23394-7801-47BC-9CF1-BA314C988464}"/>
                    </a:ext>
                  </a:extLst>
                </p:cNvPr>
                <p:cNvSpPr/>
                <p:nvPr/>
              </p:nvSpPr>
              <p:spPr>
                <a:xfrm rot="16199987" flipH="1">
                  <a:off x="10643977" y="5060723"/>
                  <a:ext cx="2410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7" name="Figura a mano libera 76">
                  <a:extLst>
                    <a:ext uri="{FF2B5EF4-FFF2-40B4-BE49-F238E27FC236}">
                      <a16:creationId xmlns:a16="http://schemas.microsoft.com/office/drawing/2014/main" id="{BC1A17D6-49A1-42AC-B80D-7001413C3C3C}"/>
                    </a:ext>
                  </a:extLst>
                </p:cNvPr>
                <p:cNvSpPr/>
                <p:nvPr/>
              </p:nvSpPr>
              <p:spPr>
                <a:xfrm rot="16199987" flipH="1">
                  <a:off x="10657053" y="5122437"/>
                  <a:ext cx="9272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8" name="Figura a mano libera 77">
                  <a:extLst>
                    <a:ext uri="{FF2B5EF4-FFF2-40B4-BE49-F238E27FC236}">
                      <a16:creationId xmlns:a16="http://schemas.microsoft.com/office/drawing/2014/main" id="{4C7ED525-3B9A-4F6D-8161-228E7B7838C1}"/>
                    </a:ext>
                  </a:extLst>
                </p:cNvPr>
                <p:cNvSpPr/>
                <p:nvPr/>
              </p:nvSpPr>
              <p:spPr>
                <a:xfrm rot="16199987" flipH="1">
                  <a:off x="10641247" y="5066946"/>
                  <a:ext cx="4573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9" name="Figura a mano libera 78">
                  <a:extLst>
                    <a:ext uri="{FF2B5EF4-FFF2-40B4-BE49-F238E27FC236}">
                      <a16:creationId xmlns:a16="http://schemas.microsoft.com/office/drawing/2014/main" id="{7A9AA93D-7D72-4229-B7AF-ED3696750E59}"/>
                    </a:ext>
                  </a:extLst>
                </p:cNvPr>
                <p:cNvSpPr/>
                <p:nvPr/>
              </p:nvSpPr>
              <p:spPr>
                <a:xfrm rot="16199987" flipH="1">
                  <a:off x="10653862" y="4783632"/>
                  <a:ext cx="4325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0" name="Figura a mano libera 79">
                  <a:extLst>
                    <a:ext uri="{FF2B5EF4-FFF2-40B4-BE49-F238E27FC236}">
                      <a16:creationId xmlns:a16="http://schemas.microsoft.com/office/drawing/2014/main" id="{7006064C-0E06-4F50-A1B9-4EF295833142}"/>
                    </a:ext>
                  </a:extLst>
                </p:cNvPr>
                <p:cNvSpPr/>
                <p:nvPr/>
              </p:nvSpPr>
              <p:spPr>
                <a:xfrm rot="16199987" flipH="1">
                  <a:off x="10649838" y="4539496"/>
                  <a:ext cx="37700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1" name="Figura a mano libera 80">
                  <a:extLst>
                    <a:ext uri="{FF2B5EF4-FFF2-40B4-BE49-F238E27FC236}">
                      <a16:creationId xmlns:a16="http://schemas.microsoft.com/office/drawing/2014/main" id="{A8702732-14D0-406C-9927-9ECCC8C0667E}"/>
                    </a:ext>
                  </a:extLst>
                </p:cNvPr>
                <p:cNvSpPr/>
                <p:nvPr/>
              </p:nvSpPr>
              <p:spPr>
                <a:xfrm rot="16199987" flipH="1">
                  <a:off x="10662128" y="4546830"/>
                  <a:ext cx="679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2" name="Figura a mano libera 81">
                  <a:extLst>
                    <a:ext uri="{FF2B5EF4-FFF2-40B4-BE49-F238E27FC236}">
                      <a16:creationId xmlns:a16="http://schemas.microsoft.com/office/drawing/2014/main" id="{4011E5D7-C2C4-4E36-95F3-D7548944B98C}"/>
                    </a:ext>
                  </a:extLst>
                </p:cNvPr>
                <p:cNvSpPr/>
                <p:nvPr/>
              </p:nvSpPr>
              <p:spPr>
                <a:xfrm rot="16199987" flipH="1">
                  <a:off x="10630325" y="1662520"/>
                  <a:ext cx="1483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3" name="Figura a mano libera 82">
                  <a:extLst>
                    <a:ext uri="{FF2B5EF4-FFF2-40B4-BE49-F238E27FC236}">
                      <a16:creationId xmlns:a16="http://schemas.microsoft.com/office/drawing/2014/main" id="{F4A1BBB6-695A-4474-8E2E-F2494716965D}"/>
                    </a:ext>
                  </a:extLst>
                </p:cNvPr>
                <p:cNvSpPr/>
                <p:nvPr/>
              </p:nvSpPr>
              <p:spPr>
                <a:xfrm rot="16199987" flipH="1">
                  <a:off x="10633631" y="1635285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4" name="Figura a mano libera 83">
                  <a:extLst>
                    <a:ext uri="{FF2B5EF4-FFF2-40B4-BE49-F238E27FC236}">
                      <a16:creationId xmlns:a16="http://schemas.microsoft.com/office/drawing/2014/main" id="{C431A980-01A3-4853-9B55-5ADBC7FDF9CA}"/>
                    </a:ext>
                  </a:extLst>
                </p:cNvPr>
                <p:cNvSpPr/>
                <p:nvPr/>
              </p:nvSpPr>
              <p:spPr>
                <a:xfrm rot="16199987" flipH="1">
                  <a:off x="10663614" y="3632417"/>
                  <a:ext cx="129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5" name="Figura a mano libera 84">
                  <a:extLst>
                    <a:ext uri="{FF2B5EF4-FFF2-40B4-BE49-F238E27FC236}">
                      <a16:creationId xmlns:a16="http://schemas.microsoft.com/office/drawing/2014/main" id="{30ED354E-0831-4847-AEDE-97FABBA35EBF}"/>
                    </a:ext>
                  </a:extLst>
                </p:cNvPr>
                <p:cNvSpPr/>
                <p:nvPr/>
              </p:nvSpPr>
              <p:spPr>
                <a:xfrm rot="16199987" flipH="1">
                  <a:off x="10663138" y="3438984"/>
                  <a:ext cx="6181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6" name="Figura a mano libera 85">
                  <a:extLst>
                    <a:ext uri="{FF2B5EF4-FFF2-40B4-BE49-F238E27FC236}">
                      <a16:creationId xmlns:a16="http://schemas.microsoft.com/office/drawing/2014/main" id="{B5C2F04F-5C5B-463C-A21E-4EB36DCAE18E}"/>
                    </a:ext>
                  </a:extLst>
                </p:cNvPr>
                <p:cNvSpPr/>
                <p:nvPr/>
              </p:nvSpPr>
              <p:spPr>
                <a:xfrm rot="16199987" flipH="1">
                  <a:off x="10657656" y="3282270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</p:grpSp>
        <p:grpSp>
          <p:nvGrpSpPr>
            <p:cNvPr id="157" name="Gruppo 616">
              <a:extLst>
                <a:ext uri="{FF2B5EF4-FFF2-40B4-BE49-F238E27FC236}">
                  <a16:creationId xmlns:a16="http://schemas.microsoft.com/office/drawing/2014/main" id="{985DE6B9-ECDB-4812-96BB-30EA0EF32687}"/>
                </a:ext>
              </a:extLst>
            </p:cNvPr>
            <p:cNvGrpSpPr/>
            <p:nvPr/>
          </p:nvGrpSpPr>
          <p:grpSpPr>
            <a:xfrm>
              <a:off x="4417841" y="2091900"/>
              <a:ext cx="5294311" cy="4114809"/>
              <a:chOff x="4417841" y="2091900"/>
              <a:chExt cx="5294311" cy="4114809"/>
            </a:xfrm>
          </p:grpSpPr>
          <p:grpSp>
            <p:nvGrpSpPr>
              <p:cNvPr id="158" name="Gruppo 617">
                <a:extLst>
                  <a:ext uri="{FF2B5EF4-FFF2-40B4-BE49-F238E27FC236}">
                    <a16:creationId xmlns:a16="http://schemas.microsoft.com/office/drawing/2014/main" id="{6DC6F6F7-1CF5-4F62-856A-E3D80A9391C5}"/>
                  </a:ext>
                </a:extLst>
              </p:cNvPr>
              <p:cNvGrpSpPr/>
              <p:nvPr/>
            </p:nvGrpSpPr>
            <p:grpSpPr>
              <a:xfrm>
                <a:off x="4417841" y="6130421"/>
                <a:ext cx="5294311" cy="54864"/>
                <a:chOff x="4417841" y="6130421"/>
                <a:chExt cx="5294311" cy="54864"/>
              </a:xfrm>
            </p:grpSpPr>
            <p:sp>
              <p:nvSpPr>
                <p:cNvPr id="159" name="Figura a mano libera 693">
                  <a:extLst>
                    <a:ext uri="{FF2B5EF4-FFF2-40B4-BE49-F238E27FC236}">
                      <a16:creationId xmlns:a16="http://schemas.microsoft.com/office/drawing/2014/main" id="{3867330E-FD4B-4F2A-BCDC-F96B5B38DA26}"/>
                    </a:ext>
                  </a:extLst>
                </p:cNvPr>
                <p:cNvSpPr/>
                <p:nvPr/>
              </p:nvSpPr>
              <p:spPr>
                <a:xfrm rot="10800009" flipH="1">
                  <a:off x="9680341" y="6171569"/>
                  <a:ext cx="31811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0" name="Figura a mano libera 694">
                  <a:extLst>
                    <a:ext uri="{FF2B5EF4-FFF2-40B4-BE49-F238E27FC236}">
                      <a16:creationId xmlns:a16="http://schemas.microsoft.com/office/drawing/2014/main" id="{6EC35902-7BD7-4ED0-91ED-8C6CACC996B7}"/>
                    </a:ext>
                  </a:extLst>
                </p:cNvPr>
                <p:cNvSpPr/>
                <p:nvPr/>
              </p:nvSpPr>
              <p:spPr>
                <a:xfrm rot="10800009" flipH="1">
                  <a:off x="9677223" y="6168350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1" name="Figura a mano libera 695">
                  <a:extLst>
                    <a:ext uri="{FF2B5EF4-FFF2-40B4-BE49-F238E27FC236}">
                      <a16:creationId xmlns:a16="http://schemas.microsoft.com/office/drawing/2014/main" id="{9FE97B43-216A-4382-919F-EFEB2189694C}"/>
                    </a:ext>
                  </a:extLst>
                </p:cNvPr>
                <p:cNvSpPr/>
                <p:nvPr/>
              </p:nvSpPr>
              <p:spPr>
                <a:xfrm rot="10800009" flipH="1">
                  <a:off x="9686769" y="6165177"/>
                  <a:ext cx="19879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2" name="Figura a mano libera 15">
                  <a:extLst>
                    <a:ext uri="{FF2B5EF4-FFF2-40B4-BE49-F238E27FC236}">
                      <a16:creationId xmlns:a16="http://schemas.microsoft.com/office/drawing/2014/main" id="{61239CAE-7B43-4FB4-8423-838C33FEA4FC}"/>
                    </a:ext>
                  </a:extLst>
                </p:cNvPr>
                <p:cNvSpPr/>
                <p:nvPr/>
              </p:nvSpPr>
              <p:spPr>
                <a:xfrm rot="10800009" flipH="1">
                  <a:off x="9581805" y="6170508"/>
                  <a:ext cx="21470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3" name="Figura a mano libera 16">
                  <a:extLst>
                    <a:ext uri="{FF2B5EF4-FFF2-40B4-BE49-F238E27FC236}">
                      <a16:creationId xmlns:a16="http://schemas.microsoft.com/office/drawing/2014/main" id="{DE04EE16-3EF9-4FBD-A942-1407F62F58DC}"/>
                    </a:ext>
                  </a:extLst>
                </p:cNvPr>
                <p:cNvSpPr/>
                <p:nvPr/>
              </p:nvSpPr>
              <p:spPr>
                <a:xfrm rot="10800009" flipH="1">
                  <a:off x="9570613" y="6168340"/>
                  <a:ext cx="2067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4" name="Figura a mano libera 17">
                  <a:extLst>
                    <a:ext uri="{FF2B5EF4-FFF2-40B4-BE49-F238E27FC236}">
                      <a16:creationId xmlns:a16="http://schemas.microsoft.com/office/drawing/2014/main" id="{67B49B2D-6FA4-498D-8102-1041D039755D}"/>
                    </a:ext>
                  </a:extLst>
                </p:cNvPr>
                <p:cNvSpPr/>
                <p:nvPr/>
              </p:nvSpPr>
              <p:spPr>
                <a:xfrm rot="10800009" flipH="1">
                  <a:off x="9667631" y="6162068"/>
                  <a:ext cx="3896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5" name="Figura a mano libera 18">
                  <a:extLst>
                    <a:ext uri="{FF2B5EF4-FFF2-40B4-BE49-F238E27FC236}">
                      <a16:creationId xmlns:a16="http://schemas.microsoft.com/office/drawing/2014/main" id="{9A61D89E-2496-448A-9F78-657E1D6D97F8}"/>
                    </a:ext>
                  </a:extLst>
                </p:cNvPr>
                <p:cNvSpPr/>
                <p:nvPr/>
              </p:nvSpPr>
              <p:spPr>
                <a:xfrm rot="10800009" flipH="1">
                  <a:off x="9498311" y="6173672"/>
                  <a:ext cx="19879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6" name="Figura a mano libera 19">
                  <a:extLst>
                    <a:ext uri="{FF2B5EF4-FFF2-40B4-BE49-F238E27FC236}">
                      <a16:creationId xmlns:a16="http://schemas.microsoft.com/office/drawing/2014/main" id="{C8AB80A0-0976-47A6-BC03-2155A4631CD2}"/>
                    </a:ext>
                  </a:extLst>
                </p:cNvPr>
                <p:cNvSpPr/>
                <p:nvPr/>
              </p:nvSpPr>
              <p:spPr>
                <a:xfrm rot="10800009" flipH="1">
                  <a:off x="9418786" y="6174733"/>
                  <a:ext cx="46122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7" name="Figura a mano libera 20">
                  <a:extLst>
                    <a:ext uri="{FF2B5EF4-FFF2-40B4-BE49-F238E27FC236}">
                      <a16:creationId xmlns:a16="http://schemas.microsoft.com/office/drawing/2014/main" id="{F37FF316-BEB0-4F18-9D61-AA4741635DF3}"/>
                    </a:ext>
                  </a:extLst>
                </p:cNvPr>
                <p:cNvSpPr/>
                <p:nvPr/>
              </p:nvSpPr>
              <p:spPr>
                <a:xfrm rot="10800009" flipH="1">
                  <a:off x="9401247" y="6172620"/>
                  <a:ext cx="1749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8" name="Figura a mano libera 21">
                  <a:extLst>
                    <a:ext uri="{FF2B5EF4-FFF2-40B4-BE49-F238E27FC236}">
                      <a16:creationId xmlns:a16="http://schemas.microsoft.com/office/drawing/2014/main" id="{835216F3-367F-4E30-91DD-F98061525AE4}"/>
                    </a:ext>
                  </a:extLst>
                </p:cNvPr>
                <p:cNvSpPr/>
                <p:nvPr/>
              </p:nvSpPr>
              <p:spPr>
                <a:xfrm rot="10800009" flipH="1">
                  <a:off x="9521372" y="6168405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9" name="Figura a mano libera 22">
                  <a:extLst>
                    <a:ext uri="{FF2B5EF4-FFF2-40B4-BE49-F238E27FC236}">
                      <a16:creationId xmlns:a16="http://schemas.microsoft.com/office/drawing/2014/main" id="{7DE320DE-85D9-42A9-BCC4-5D490BC452A0}"/>
                    </a:ext>
                  </a:extLst>
                </p:cNvPr>
                <p:cNvSpPr/>
                <p:nvPr/>
              </p:nvSpPr>
              <p:spPr>
                <a:xfrm rot="10800009" flipH="1">
                  <a:off x="9511780" y="6168350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0" name="Figura a mano libera 23">
                  <a:extLst>
                    <a:ext uri="{FF2B5EF4-FFF2-40B4-BE49-F238E27FC236}">
                      <a16:creationId xmlns:a16="http://schemas.microsoft.com/office/drawing/2014/main" id="{D1D675C5-3AEB-4857-B36D-694136A7926B}"/>
                    </a:ext>
                  </a:extLst>
                </p:cNvPr>
                <p:cNvSpPr/>
                <p:nvPr/>
              </p:nvSpPr>
              <p:spPr>
                <a:xfrm rot="10800009" flipH="1">
                  <a:off x="9536414" y="6168405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2385"/>
                    <a:gd name="f8" fmla="val 954"/>
                    <a:gd name="f9" fmla="val 1431"/>
                    <a:gd name="f10" fmla="+- 0 0 -90"/>
                    <a:gd name="f11" fmla="abs f3"/>
                    <a:gd name="f12" fmla="abs f4"/>
                    <a:gd name="f13" fmla="abs f5"/>
                    <a:gd name="f14" fmla="*/ f3 1 2385"/>
                    <a:gd name="f15" fmla="+- f6 0 f6"/>
                    <a:gd name="f16" fmla="+- f7 0 f6"/>
                    <a:gd name="f17" fmla="*/ f10 f0 1"/>
                    <a:gd name="f18" fmla="?: f11 f3 1"/>
                    <a:gd name="f19" fmla="?: f12 f4 1"/>
                    <a:gd name="f20" fmla="?: f13 f5 1"/>
                    <a:gd name="f21" fmla="*/ f16 1 2385"/>
                    <a:gd name="f22" fmla="*/ f15 1 0"/>
                    <a:gd name="f23" fmla="*/ f17 1 f2"/>
                    <a:gd name="f24" fmla="*/ f18 1 2385"/>
                    <a:gd name="f25" fmla="*/ f19 1 21600"/>
                    <a:gd name="f26" fmla="*/ 21600 f19 1"/>
                    <a:gd name="f27" fmla="*/ 2385 1 f21"/>
                    <a:gd name="f28" fmla="*/ 0 1 f22"/>
                    <a:gd name="f29" fmla="*/ 0 1 f21"/>
                    <a:gd name="f30" fmla="*/ 1 1 f22"/>
                    <a:gd name="f31" fmla="+- f23 0 f1"/>
                    <a:gd name="f32" fmla="min f25 f24"/>
                    <a:gd name="f33" fmla="*/ f26 1 f20"/>
                    <a:gd name="f34" fmla="*/ f29 f14 1"/>
                    <a:gd name="f35" fmla="*/ f27 f14 1"/>
                    <a:gd name="f36" fmla="val f33"/>
                    <a:gd name="f37" fmla="*/ f6 f32 1"/>
                    <a:gd name="f38" fmla="+- f36 0 f6"/>
                    <a:gd name="f39" fmla="*/ f38 1 0"/>
                    <a:gd name="f40" fmla="*/ f30 f39 1"/>
                    <a:gd name="f41" fmla="*/ f28 f39 1"/>
                    <a:gd name="f42" fmla="*/ f41 f32 1"/>
                    <a:gd name="f43" fmla="*/ f40 f3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5" y="f42"/>
                    </a:cxn>
                    <a:cxn ang="f31">
                      <a:pos x="f35" y="f42"/>
                    </a:cxn>
                    <a:cxn ang="f31">
                      <a:pos x="f34" y="f42"/>
                    </a:cxn>
                    <a:cxn ang="f31">
                      <a:pos x="f35" y="f42"/>
                    </a:cxn>
                  </a:cxnLst>
                  <a:rect l="f34" t="f42" r="f35" b="f43"/>
                  <a:pathLst>
                    <a:path w="2385">
                      <a:moveTo>
                        <a:pt x="f7" y="f37"/>
                      </a:moveTo>
                      <a:lnTo>
                        <a:pt x="f7" y="f37"/>
                      </a:lnTo>
                      <a:lnTo>
                        <a:pt x="f6" y="f37"/>
                      </a:lnTo>
                      <a:cubicBezTo>
                        <a:pt x="f8" y="f37"/>
                        <a:pt x="f9" y="f37"/>
                        <a:pt x="f7" y="f3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1" name="Figura a mano libera 24">
                  <a:extLst>
                    <a:ext uri="{FF2B5EF4-FFF2-40B4-BE49-F238E27FC236}">
                      <a16:creationId xmlns:a16="http://schemas.microsoft.com/office/drawing/2014/main" id="{22E6679A-5345-44E4-9AE1-6B6DD9039489}"/>
                    </a:ext>
                  </a:extLst>
                </p:cNvPr>
                <p:cNvSpPr/>
                <p:nvPr/>
              </p:nvSpPr>
              <p:spPr>
                <a:xfrm rot="10800009" flipH="1">
                  <a:off x="9586523" y="6157853"/>
                  <a:ext cx="35780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2" name="Figura a mano libera 25">
                  <a:extLst>
                    <a:ext uri="{FF2B5EF4-FFF2-40B4-BE49-F238E27FC236}">
                      <a16:creationId xmlns:a16="http://schemas.microsoft.com/office/drawing/2014/main" id="{BDBB91DA-3C25-4603-8893-845B53C8A6A8}"/>
                    </a:ext>
                  </a:extLst>
                </p:cNvPr>
                <p:cNvSpPr/>
                <p:nvPr/>
              </p:nvSpPr>
              <p:spPr>
                <a:xfrm rot="10800009" flipH="1">
                  <a:off x="9548348" y="6164180"/>
                  <a:ext cx="22265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3" name="Figura a mano libera 26">
                  <a:extLst>
                    <a:ext uri="{FF2B5EF4-FFF2-40B4-BE49-F238E27FC236}">
                      <a16:creationId xmlns:a16="http://schemas.microsoft.com/office/drawing/2014/main" id="{86209D18-A8DF-4A8F-A123-8BBFBBC1848B}"/>
                    </a:ext>
                  </a:extLst>
                </p:cNvPr>
                <p:cNvSpPr/>
                <p:nvPr/>
              </p:nvSpPr>
              <p:spPr>
                <a:xfrm rot="10800009" flipH="1">
                  <a:off x="9538070" y="6163064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4" name="Figura a mano libera 27">
                  <a:extLst>
                    <a:ext uri="{FF2B5EF4-FFF2-40B4-BE49-F238E27FC236}">
                      <a16:creationId xmlns:a16="http://schemas.microsoft.com/office/drawing/2014/main" id="{E8039431-318F-4F9E-B4DD-77B136139904}"/>
                    </a:ext>
                  </a:extLst>
                </p:cNvPr>
                <p:cNvSpPr/>
                <p:nvPr/>
              </p:nvSpPr>
              <p:spPr>
                <a:xfrm rot="10800009" flipH="1">
                  <a:off x="9406862" y="6167344"/>
                  <a:ext cx="4294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5" name="Figura a mano libera 28">
                  <a:extLst>
                    <a:ext uri="{FF2B5EF4-FFF2-40B4-BE49-F238E27FC236}">
                      <a16:creationId xmlns:a16="http://schemas.microsoft.com/office/drawing/2014/main" id="{498E5D51-37DF-4B61-9CA6-FB7F0BC14EDD}"/>
                    </a:ext>
                  </a:extLst>
                </p:cNvPr>
                <p:cNvSpPr/>
                <p:nvPr/>
              </p:nvSpPr>
              <p:spPr>
                <a:xfrm rot="10800009" flipH="1">
                  <a:off x="9479164" y="6168350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6" name="Figura a mano libera 29">
                  <a:extLst>
                    <a:ext uri="{FF2B5EF4-FFF2-40B4-BE49-F238E27FC236}">
                      <a16:creationId xmlns:a16="http://schemas.microsoft.com/office/drawing/2014/main" id="{466A9C64-397C-4D51-9D42-6945ED45AD67}"/>
                    </a:ext>
                  </a:extLst>
                </p:cNvPr>
                <p:cNvSpPr/>
                <p:nvPr/>
              </p:nvSpPr>
              <p:spPr>
                <a:xfrm rot="10800009" flipH="1">
                  <a:off x="9296265" y="6168405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7" name="Figura a mano libera 30">
                  <a:extLst>
                    <a:ext uri="{FF2B5EF4-FFF2-40B4-BE49-F238E27FC236}">
                      <a16:creationId xmlns:a16="http://schemas.microsoft.com/office/drawing/2014/main" id="{111FABF9-04EB-48E5-9652-040FE499E256}"/>
                    </a:ext>
                  </a:extLst>
                </p:cNvPr>
                <p:cNvSpPr/>
                <p:nvPr/>
              </p:nvSpPr>
              <p:spPr>
                <a:xfrm rot="10800009" flipH="1">
                  <a:off x="9442588" y="6166228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8" name="Figura a mano libera 31">
                  <a:extLst>
                    <a:ext uri="{FF2B5EF4-FFF2-40B4-BE49-F238E27FC236}">
                      <a16:creationId xmlns:a16="http://schemas.microsoft.com/office/drawing/2014/main" id="{BE1F13CC-14EC-4244-95BA-688A0CC77740}"/>
                    </a:ext>
                  </a:extLst>
                </p:cNvPr>
                <p:cNvSpPr/>
                <p:nvPr/>
              </p:nvSpPr>
              <p:spPr>
                <a:xfrm rot="10800009" flipH="1">
                  <a:off x="9370231" y="6170453"/>
                  <a:ext cx="1590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9" name="Figura a mano libera 32">
                  <a:extLst>
                    <a:ext uri="{FF2B5EF4-FFF2-40B4-BE49-F238E27FC236}">
                      <a16:creationId xmlns:a16="http://schemas.microsoft.com/office/drawing/2014/main" id="{FFC33F83-E6F7-4A4B-8AF6-CD093EA42D5A}"/>
                    </a:ext>
                  </a:extLst>
                </p:cNvPr>
                <p:cNvSpPr/>
                <p:nvPr/>
              </p:nvSpPr>
              <p:spPr>
                <a:xfrm rot="10800009" flipH="1">
                  <a:off x="9475250" y="6170517"/>
                  <a:ext cx="318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0" name="Figura a mano libera 33">
                  <a:extLst>
                    <a:ext uri="{FF2B5EF4-FFF2-40B4-BE49-F238E27FC236}">
                      <a16:creationId xmlns:a16="http://schemas.microsoft.com/office/drawing/2014/main" id="{341F71FE-90AC-42B6-BB4C-8BC9A9D4DF78}"/>
                    </a:ext>
                  </a:extLst>
                </p:cNvPr>
                <p:cNvSpPr/>
                <p:nvPr/>
              </p:nvSpPr>
              <p:spPr>
                <a:xfrm rot="10800009" flipH="1">
                  <a:off x="9464862" y="6168340"/>
                  <a:ext cx="1431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1" name="Figura a mano libera 34">
                  <a:extLst>
                    <a:ext uri="{FF2B5EF4-FFF2-40B4-BE49-F238E27FC236}">
                      <a16:creationId xmlns:a16="http://schemas.microsoft.com/office/drawing/2014/main" id="{68D7132B-9BCE-468A-8A2A-3F1E4E2EE6DC}"/>
                    </a:ext>
                  </a:extLst>
                </p:cNvPr>
                <p:cNvSpPr/>
                <p:nvPr/>
              </p:nvSpPr>
              <p:spPr>
                <a:xfrm rot="10800009" flipH="1">
                  <a:off x="9234242" y="6148361"/>
                  <a:ext cx="94631" cy="2004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2" name="Figura a mano libera 35">
                  <a:extLst>
                    <a:ext uri="{FF2B5EF4-FFF2-40B4-BE49-F238E27FC236}">
                      <a16:creationId xmlns:a16="http://schemas.microsoft.com/office/drawing/2014/main" id="{3BAF5CA7-F353-45F8-A7EA-93D4D9F335DA}"/>
                    </a:ext>
                  </a:extLst>
                </p:cNvPr>
                <p:cNvSpPr/>
                <p:nvPr/>
              </p:nvSpPr>
              <p:spPr>
                <a:xfrm rot="10800009" flipH="1">
                  <a:off x="9298716" y="6168405"/>
                  <a:ext cx="4771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3" name="Figura a mano libera 36">
                  <a:extLst>
                    <a:ext uri="{FF2B5EF4-FFF2-40B4-BE49-F238E27FC236}">
                      <a16:creationId xmlns:a16="http://schemas.microsoft.com/office/drawing/2014/main" id="{AA80C028-C428-4837-948C-E2948D39652B}"/>
                    </a:ext>
                  </a:extLst>
                </p:cNvPr>
                <p:cNvSpPr/>
                <p:nvPr/>
              </p:nvSpPr>
              <p:spPr>
                <a:xfrm rot="10800009" flipH="1">
                  <a:off x="9346430" y="6159965"/>
                  <a:ext cx="67592" cy="1055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4" name="Figura a mano libera 37">
                  <a:extLst>
                    <a:ext uri="{FF2B5EF4-FFF2-40B4-BE49-F238E27FC236}">
                      <a16:creationId xmlns:a16="http://schemas.microsoft.com/office/drawing/2014/main" id="{C0DC53BA-50F8-45A0-9EB1-C720409A6BBD}"/>
                    </a:ext>
                  </a:extLst>
                </p:cNvPr>
                <p:cNvSpPr/>
                <p:nvPr/>
              </p:nvSpPr>
              <p:spPr>
                <a:xfrm rot="10800009" flipH="1">
                  <a:off x="9583396" y="6151470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5" name="Figura a mano libera 38">
                  <a:extLst>
                    <a:ext uri="{FF2B5EF4-FFF2-40B4-BE49-F238E27FC236}">
                      <a16:creationId xmlns:a16="http://schemas.microsoft.com/office/drawing/2014/main" id="{57F02F17-C2AF-4B9F-A2E8-E767DC85B630}"/>
                    </a:ext>
                  </a:extLst>
                </p:cNvPr>
                <p:cNvSpPr/>
                <p:nvPr/>
              </p:nvSpPr>
              <p:spPr>
                <a:xfrm rot="10800009" flipH="1">
                  <a:off x="9548357" y="6152522"/>
                  <a:ext cx="5884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6" name="Figura a mano libera 39">
                  <a:extLst>
                    <a:ext uri="{FF2B5EF4-FFF2-40B4-BE49-F238E27FC236}">
                      <a16:creationId xmlns:a16="http://schemas.microsoft.com/office/drawing/2014/main" id="{B7D041FD-7AAA-454A-8E36-A721F4E407CA}"/>
                    </a:ext>
                  </a:extLst>
                </p:cNvPr>
                <p:cNvSpPr/>
                <p:nvPr/>
              </p:nvSpPr>
              <p:spPr>
                <a:xfrm rot="10800009" flipH="1">
                  <a:off x="9443439" y="6155741"/>
                  <a:ext cx="3498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7" name="Figura a mano libera 40">
                  <a:extLst>
                    <a:ext uri="{FF2B5EF4-FFF2-40B4-BE49-F238E27FC236}">
                      <a16:creationId xmlns:a16="http://schemas.microsoft.com/office/drawing/2014/main" id="{58F03C99-0241-4BB0-A141-6F8B7621AD6F}"/>
                    </a:ext>
                  </a:extLst>
                </p:cNvPr>
                <p:cNvSpPr/>
                <p:nvPr/>
              </p:nvSpPr>
              <p:spPr>
                <a:xfrm rot="10800009" flipH="1">
                  <a:off x="9277191" y="6168340"/>
                  <a:ext cx="1908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8" name="Figura a mano libera 41">
                  <a:extLst>
                    <a:ext uri="{FF2B5EF4-FFF2-40B4-BE49-F238E27FC236}">
                      <a16:creationId xmlns:a16="http://schemas.microsoft.com/office/drawing/2014/main" id="{E7EBE8D0-1BEB-4963-BD28-E00E4B9D2169}"/>
                    </a:ext>
                  </a:extLst>
                </p:cNvPr>
                <p:cNvSpPr/>
                <p:nvPr/>
              </p:nvSpPr>
              <p:spPr>
                <a:xfrm rot="10800009" flipH="1">
                  <a:off x="9238283" y="6170453"/>
                  <a:ext cx="1113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9" name="Figura a mano libera 42">
                  <a:extLst>
                    <a:ext uri="{FF2B5EF4-FFF2-40B4-BE49-F238E27FC236}">
                      <a16:creationId xmlns:a16="http://schemas.microsoft.com/office/drawing/2014/main" id="{06965DD7-D03F-46DB-840D-8214C3DB2BBD}"/>
                    </a:ext>
                  </a:extLst>
                </p:cNvPr>
                <p:cNvSpPr/>
                <p:nvPr/>
              </p:nvSpPr>
              <p:spPr>
                <a:xfrm rot="10800009" flipH="1">
                  <a:off x="6759674" y="6139867"/>
                  <a:ext cx="1033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0" name="Figura a mano libera 43">
                  <a:extLst>
                    <a:ext uri="{FF2B5EF4-FFF2-40B4-BE49-F238E27FC236}">
                      <a16:creationId xmlns:a16="http://schemas.microsoft.com/office/drawing/2014/main" id="{1297E89D-1566-4034-A9C8-DF56863CDD25}"/>
                    </a:ext>
                  </a:extLst>
                </p:cNvPr>
                <p:cNvSpPr/>
                <p:nvPr/>
              </p:nvSpPr>
              <p:spPr>
                <a:xfrm rot="10800009" flipH="1">
                  <a:off x="6839190" y="6140918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1" name="Figura a mano libera 44">
                  <a:extLst>
                    <a:ext uri="{FF2B5EF4-FFF2-40B4-BE49-F238E27FC236}">
                      <a16:creationId xmlns:a16="http://schemas.microsoft.com/office/drawing/2014/main" id="{D47C018B-DB90-4AB6-B844-E6800C7E3D59}"/>
                    </a:ext>
                  </a:extLst>
                </p:cNvPr>
                <p:cNvSpPr/>
                <p:nvPr/>
              </p:nvSpPr>
              <p:spPr>
                <a:xfrm rot="10800009" flipH="1">
                  <a:off x="8138535" y="6172620"/>
                  <a:ext cx="31016" cy="632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2" name="Figura a mano libera 45">
                  <a:extLst>
                    <a:ext uri="{FF2B5EF4-FFF2-40B4-BE49-F238E27FC236}">
                      <a16:creationId xmlns:a16="http://schemas.microsoft.com/office/drawing/2014/main" id="{34EAE940-569B-4A92-B942-4E6115BE3290}"/>
                    </a:ext>
                  </a:extLst>
                </p:cNvPr>
                <p:cNvSpPr/>
                <p:nvPr/>
              </p:nvSpPr>
              <p:spPr>
                <a:xfrm rot="10800009" flipH="1">
                  <a:off x="7430761" y="6154689"/>
                  <a:ext cx="1431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3" name="Figura a mano libera 46">
                  <a:extLst>
                    <a:ext uri="{FF2B5EF4-FFF2-40B4-BE49-F238E27FC236}">
                      <a16:creationId xmlns:a16="http://schemas.microsoft.com/office/drawing/2014/main" id="{00A4DDDB-7808-4266-8F93-1C3C626EA4FD}"/>
                    </a:ext>
                  </a:extLst>
                </p:cNvPr>
                <p:cNvSpPr/>
                <p:nvPr/>
              </p:nvSpPr>
              <p:spPr>
                <a:xfrm rot="10800009" flipH="1">
                  <a:off x="7401345" y="6141969"/>
                  <a:ext cx="1908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4" name="Figura a mano libera 47">
                  <a:extLst>
                    <a:ext uri="{FF2B5EF4-FFF2-40B4-BE49-F238E27FC236}">
                      <a16:creationId xmlns:a16="http://schemas.microsoft.com/office/drawing/2014/main" id="{633E404D-304D-4A58-9F36-D825438A27A1}"/>
                    </a:ext>
                  </a:extLst>
                </p:cNvPr>
                <p:cNvSpPr/>
                <p:nvPr/>
              </p:nvSpPr>
              <p:spPr>
                <a:xfrm rot="10800009" flipH="1">
                  <a:off x="6365257" y="6135697"/>
                  <a:ext cx="1828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5" name="Figura a mano libera 48">
                  <a:extLst>
                    <a:ext uri="{FF2B5EF4-FFF2-40B4-BE49-F238E27FC236}">
                      <a16:creationId xmlns:a16="http://schemas.microsoft.com/office/drawing/2014/main" id="{E2FBCC10-E393-4A96-9134-54714957E8B0}"/>
                    </a:ext>
                  </a:extLst>
                </p:cNvPr>
                <p:cNvSpPr/>
                <p:nvPr/>
              </p:nvSpPr>
              <p:spPr>
                <a:xfrm rot="10800009" flipH="1">
                  <a:off x="8767523" y="6167344"/>
                  <a:ext cx="31016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6" name="Figura a mano libera 49">
                  <a:extLst>
                    <a:ext uri="{FF2B5EF4-FFF2-40B4-BE49-F238E27FC236}">
                      <a16:creationId xmlns:a16="http://schemas.microsoft.com/office/drawing/2014/main" id="{EA67310E-BFFC-4FC2-A3FD-86F487D6E25C}"/>
                    </a:ext>
                  </a:extLst>
                </p:cNvPr>
                <p:cNvSpPr/>
                <p:nvPr/>
              </p:nvSpPr>
              <p:spPr>
                <a:xfrm rot="10800009" flipH="1">
                  <a:off x="6789886" y="6173617"/>
                  <a:ext cx="954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7" name="Figura a mano libera 50">
                  <a:extLst>
                    <a:ext uri="{FF2B5EF4-FFF2-40B4-BE49-F238E27FC236}">
                      <a16:creationId xmlns:a16="http://schemas.microsoft.com/office/drawing/2014/main" id="{18D4F177-9181-4411-9440-ED15471DD47C}"/>
                    </a:ext>
                  </a:extLst>
                </p:cNvPr>
                <p:cNvSpPr/>
                <p:nvPr/>
              </p:nvSpPr>
              <p:spPr>
                <a:xfrm rot="10800009" flipH="1">
                  <a:off x="8731696" y="6170508"/>
                  <a:ext cx="3578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8" name="Figura a mano libera 51">
                  <a:extLst>
                    <a:ext uri="{FF2B5EF4-FFF2-40B4-BE49-F238E27FC236}">
                      <a16:creationId xmlns:a16="http://schemas.microsoft.com/office/drawing/2014/main" id="{29C16193-7028-403C-9A81-A793CB7389FB}"/>
                    </a:ext>
                  </a:extLst>
                </p:cNvPr>
                <p:cNvSpPr/>
                <p:nvPr/>
              </p:nvSpPr>
              <p:spPr>
                <a:xfrm rot="10800009" flipH="1">
                  <a:off x="4948961" y="6145143"/>
                  <a:ext cx="3977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9" name="Figura a mano libera 52">
                  <a:extLst>
                    <a:ext uri="{FF2B5EF4-FFF2-40B4-BE49-F238E27FC236}">
                      <a16:creationId xmlns:a16="http://schemas.microsoft.com/office/drawing/2014/main" id="{6000FCF4-9124-44AB-84D4-F1C412442EC6}"/>
                    </a:ext>
                  </a:extLst>
                </p:cNvPr>
                <p:cNvSpPr/>
                <p:nvPr/>
              </p:nvSpPr>
              <p:spPr>
                <a:xfrm rot="10800009" flipH="1">
                  <a:off x="4537865" y="6177851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0" name="Figura a mano libera 53">
                  <a:extLst>
                    <a:ext uri="{FF2B5EF4-FFF2-40B4-BE49-F238E27FC236}">
                      <a16:creationId xmlns:a16="http://schemas.microsoft.com/office/drawing/2014/main" id="{0DF2E773-2280-481E-9FB1-1F084C372375}"/>
                    </a:ext>
                  </a:extLst>
                </p:cNvPr>
                <p:cNvSpPr/>
                <p:nvPr/>
              </p:nvSpPr>
              <p:spPr>
                <a:xfrm rot="10800009" flipH="1">
                  <a:off x="9071287" y="6171523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1" name="Figura a mano libera 54">
                  <a:extLst>
                    <a:ext uri="{FF2B5EF4-FFF2-40B4-BE49-F238E27FC236}">
                      <a16:creationId xmlns:a16="http://schemas.microsoft.com/office/drawing/2014/main" id="{DB10AB35-2D38-4D79-A690-E3819DFF655B}"/>
                    </a:ext>
                  </a:extLst>
                </p:cNvPr>
                <p:cNvSpPr/>
                <p:nvPr/>
              </p:nvSpPr>
              <p:spPr>
                <a:xfrm rot="10800009" flipH="1">
                  <a:off x="9113377" y="6156737"/>
                  <a:ext cx="397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2" name="Figura a mano libera 55">
                  <a:extLst>
                    <a:ext uri="{FF2B5EF4-FFF2-40B4-BE49-F238E27FC236}">
                      <a16:creationId xmlns:a16="http://schemas.microsoft.com/office/drawing/2014/main" id="{C2AFD0A2-D80C-4294-B26E-D3C53C0725E6}"/>
                    </a:ext>
                  </a:extLst>
                </p:cNvPr>
                <p:cNvSpPr/>
                <p:nvPr/>
              </p:nvSpPr>
              <p:spPr>
                <a:xfrm rot="10800009" flipH="1">
                  <a:off x="8637852" y="6150419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3" name="Figura a mano libera 56">
                  <a:extLst>
                    <a:ext uri="{FF2B5EF4-FFF2-40B4-BE49-F238E27FC236}">
                      <a16:creationId xmlns:a16="http://schemas.microsoft.com/office/drawing/2014/main" id="{5EEDAD96-F751-46BC-865C-C43F85AD5FB0}"/>
                    </a:ext>
                  </a:extLst>
                </p:cNvPr>
                <p:cNvSpPr/>
                <p:nvPr/>
              </p:nvSpPr>
              <p:spPr>
                <a:xfrm rot="10800009" flipH="1">
                  <a:off x="9073682" y="6170517"/>
                  <a:ext cx="11923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4" name="Figura a mano libera 57">
                  <a:extLst>
                    <a:ext uri="{FF2B5EF4-FFF2-40B4-BE49-F238E27FC236}">
                      <a16:creationId xmlns:a16="http://schemas.microsoft.com/office/drawing/2014/main" id="{B26D76E6-FEA9-4301-8A32-878E79709128}"/>
                    </a:ext>
                  </a:extLst>
                </p:cNvPr>
                <p:cNvSpPr/>
                <p:nvPr/>
              </p:nvSpPr>
              <p:spPr>
                <a:xfrm rot="10800009" flipH="1">
                  <a:off x="9083219" y="6171523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5" name="Figura a mano libera 58">
                  <a:extLst>
                    <a:ext uri="{FF2B5EF4-FFF2-40B4-BE49-F238E27FC236}">
                      <a16:creationId xmlns:a16="http://schemas.microsoft.com/office/drawing/2014/main" id="{72F2DF7E-2794-409C-BFB7-9CEBD9BB837C}"/>
                    </a:ext>
                  </a:extLst>
                </p:cNvPr>
                <p:cNvSpPr/>
                <p:nvPr/>
              </p:nvSpPr>
              <p:spPr>
                <a:xfrm rot="10800009" flipH="1">
                  <a:off x="9058567" y="6170462"/>
                  <a:ext cx="15105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6" name="Figura a mano libera 59">
                  <a:extLst>
                    <a:ext uri="{FF2B5EF4-FFF2-40B4-BE49-F238E27FC236}">
                      <a16:creationId xmlns:a16="http://schemas.microsoft.com/office/drawing/2014/main" id="{28D66FCB-AAC7-48A4-AB81-97069AFD6B0E}"/>
                    </a:ext>
                  </a:extLst>
                </p:cNvPr>
                <p:cNvSpPr/>
                <p:nvPr/>
              </p:nvSpPr>
              <p:spPr>
                <a:xfrm rot="10800009" flipH="1">
                  <a:off x="5705252" y="6150409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7" name="Figura a mano libera 60">
                  <a:extLst>
                    <a:ext uri="{FF2B5EF4-FFF2-40B4-BE49-F238E27FC236}">
                      <a16:creationId xmlns:a16="http://schemas.microsoft.com/office/drawing/2014/main" id="{F91058E0-5B96-486D-84EA-DA00C1251CAF}"/>
                    </a:ext>
                  </a:extLst>
                </p:cNvPr>
                <p:cNvSpPr/>
                <p:nvPr/>
              </p:nvSpPr>
              <p:spPr>
                <a:xfrm rot="10800009" flipH="1">
                  <a:off x="7927015" y="6138815"/>
                  <a:ext cx="1591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8" name="Figura a mano libera 61">
                  <a:extLst>
                    <a:ext uri="{FF2B5EF4-FFF2-40B4-BE49-F238E27FC236}">
                      <a16:creationId xmlns:a16="http://schemas.microsoft.com/office/drawing/2014/main" id="{0E9D9071-A215-4D37-85E0-B792C0388BCB}"/>
                    </a:ext>
                  </a:extLst>
                </p:cNvPr>
                <p:cNvSpPr/>
                <p:nvPr/>
              </p:nvSpPr>
              <p:spPr>
                <a:xfrm rot="10800009" flipH="1">
                  <a:off x="7893612" y="6136693"/>
                  <a:ext cx="33393" cy="126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9" name="Figura a mano libera 62">
                  <a:extLst>
                    <a:ext uri="{FF2B5EF4-FFF2-40B4-BE49-F238E27FC236}">
                      <a16:creationId xmlns:a16="http://schemas.microsoft.com/office/drawing/2014/main" id="{2868E84B-98EF-4CBD-8E28-86632E955653}"/>
                    </a:ext>
                  </a:extLst>
                </p:cNvPr>
                <p:cNvSpPr/>
                <p:nvPr/>
              </p:nvSpPr>
              <p:spPr>
                <a:xfrm rot="10800009" flipH="1">
                  <a:off x="4437665" y="6130421"/>
                  <a:ext cx="4790221" cy="548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0" name="Figura a mano libera 63">
                  <a:extLst>
                    <a:ext uri="{FF2B5EF4-FFF2-40B4-BE49-F238E27FC236}">
                      <a16:creationId xmlns:a16="http://schemas.microsoft.com/office/drawing/2014/main" id="{B03DF42C-56D9-40EF-B19F-C4905765E7D2}"/>
                    </a:ext>
                  </a:extLst>
                </p:cNvPr>
                <p:cNvSpPr/>
                <p:nvPr/>
              </p:nvSpPr>
              <p:spPr>
                <a:xfrm rot="10800009" flipH="1">
                  <a:off x="7416442" y="6143076"/>
                  <a:ext cx="556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1" name="Figura a mano libera 64">
                  <a:extLst>
                    <a:ext uri="{FF2B5EF4-FFF2-40B4-BE49-F238E27FC236}">
                      <a16:creationId xmlns:a16="http://schemas.microsoft.com/office/drawing/2014/main" id="{A21AC73A-4481-46D0-B004-587F9C4F579B}"/>
                    </a:ext>
                  </a:extLst>
                </p:cNvPr>
                <p:cNvSpPr/>
                <p:nvPr/>
              </p:nvSpPr>
              <p:spPr>
                <a:xfrm rot="10800009" flipH="1">
                  <a:off x="6377126" y="6138815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2" name="Figura a mano libera 65">
                  <a:extLst>
                    <a:ext uri="{FF2B5EF4-FFF2-40B4-BE49-F238E27FC236}">
                      <a16:creationId xmlns:a16="http://schemas.microsoft.com/office/drawing/2014/main" id="{67A580D7-4424-4FCA-B9B6-D7DF0BD58888}"/>
                    </a:ext>
                  </a:extLst>
                </p:cNvPr>
                <p:cNvSpPr/>
                <p:nvPr/>
              </p:nvSpPr>
              <p:spPr>
                <a:xfrm rot="10800009" flipH="1">
                  <a:off x="8500299" y="6137745"/>
                  <a:ext cx="1271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3" name="Figura a mano libera 66">
                  <a:extLst>
                    <a:ext uri="{FF2B5EF4-FFF2-40B4-BE49-F238E27FC236}">
                      <a16:creationId xmlns:a16="http://schemas.microsoft.com/office/drawing/2014/main" id="{AF04C052-F41E-4918-982D-4585F7860544}"/>
                    </a:ext>
                  </a:extLst>
                </p:cNvPr>
                <p:cNvSpPr/>
                <p:nvPr/>
              </p:nvSpPr>
              <p:spPr>
                <a:xfrm rot="10800009" flipH="1">
                  <a:off x="9148425" y="6170453"/>
                  <a:ext cx="1987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4" name="Figura a mano libera 67">
                  <a:extLst>
                    <a:ext uri="{FF2B5EF4-FFF2-40B4-BE49-F238E27FC236}">
                      <a16:creationId xmlns:a16="http://schemas.microsoft.com/office/drawing/2014/main" id="{83BAB3A6-41E3-4D6E-9EC3-818F1E675A5F}"/>
                    </a:ext>
                  </a:extLst>
                </p:cNvPr>
                <p:cNvSpPr/>
                <p:nvPr/>
              </p:nvSpPr>
              <p:spPr>
                <a:xfrm rot="10800009" flipH="1">
                  <a:off x="9330464" y="6150409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5" name="Figura a mano libera 68">
                  <a:extLst>
                    <a:ext uri="{FF2B5EF4-FFF2-40B4-BE49-F238E27FC236}">
                      <a16:creationId xmlns:a16="http://schemas.microsoft.com/office/drawing/2014/main" id="{0F55F0E0-0032-4D0D-8123-EC2C97735467}"/>
                    </a:ext>
                  </a:extLst>
                </p:cNvPr>
                <p:cNvSpPr/>
                <p:nvPr/>
              </p:nvSpPr>
              <p:spPr>
                <a:xfrm rot="10800009" flipH="1">
                  <a:off x="9186528" y="6157788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6" name="Figura a mano libera 69">
                  <a:extLst>
                    <a:ext uri="{FF2B5EF4-FFF2-40B4-BE49-F238E27FC236}">
                      <a16:creationId xmlns:a16="http://schemas.microsoft.com/office/drawing/2014/main" id="{1DB555DF-8886-4818-9BF7-6E2B2958B0F2}"/>
                    </a:ext>
                  </a:extLst>
                </p:cNvPr>
                <p:cNvSpPr/>
                <p:nvPr/>
              </p:nvSpPr>
              <p:spPr>
                <a:xfrm rot="10800009" flipH="1">
                  <a:off x="9218349" y="6159910"/>
                  <a:ext cx="14310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7" name="Figura a mano libera 70">
                  <a:extLst>
                    <a:ext uri="{FF2B5EF4-FFF2-40B4-BE49-F238E27FC236}">
                      <a16:creationId xmlns:a16="http://schemas.microsoft.com/office/drawing/2014/main" id="{3D460F3F-798C-4588-883A-E8351E8C29B7}"/>
                    </a:ext>
                  </a:extLst>
                </p:cNvPr>
                <p:cNvSpPr/>
                <p:nvPr/>
              </p:nvSpPr>
              <p:spPr>
                <a:xfrm rot="10800009" flipH="1">
                  <a:off x="9004434" y="6167299"/>
                  <a:ext cx="5169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8" name="Figura a mano libera 71">
                  <a:extLst>
                    <a:ext uri="{FF2B5EF4-FFF2-40B4-BE49-F238E27FC236}">
                      <a16:creationId xmlns:a16="http://schemas.microsoft.com/office/drawing/2014/main" id="{960204E0-672A-4CB1-9D55-B1D3EC7D2692}"/>
                    </a:ext>
                  </a:extLst>
                </p:cNvPr>
                <p:cNvSpPr/>
                <p:nvPr/>
              </p:nvSpPr>
              <p:spPr>
                <a:xfrm rot="10800009" flipH="1">
                  <a:off x="9185002" y="6150464"/>
                  <a:ext cx="1351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9" name="Figura a mano libera 72">
                  <a:extLst>
                    <a:ext uri="{FF2B5EF4-FFF2-40B4-BE49-F238E27FC236}">
                      <a16:creationId xmlns:a16="http://schemas.microsoft.com/office/drawing/2014/main" id="{DAD20FC8-F4C5-41BD-A6CA-BAF1CD47A218}"/>
                    </a:ext>
                  </a:extLst>
                </p:cNvPr>
                <p:cNvSpPr/>
                <p:nvPr/>
              </p:nvSpPr>
              <p:spPr>
                <a:xfrm rot="10800009" flipH="1">
                  <a:off x="9085606" y="6153573"/>
                  <a:ext cx="294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0" name="Figura a mano libera 73">
                  <a:extLst>
                    <a:ext uri="{FF2B5EF4-FFF2-40B4-BE49-F238E27FC236}">
                      <a16:creationId xmlns:a16="http://schemas.microsoft.com/office/drawing/2014/main" id="{E6E60C81-73EB-4EB7-A5A1-329817196012}"/>
                    </a:ext>
                  </a:extLst>
                </p:cNvPr>
                <p:cNvSpPr/>
                <p:nvPr/>
              </p:nvSpPr>
              <p:spPr>
                <a:xfrm rot="10800009" flipH="1">
                  <a:off x="9115022" y="6153583"/>
                  <a:ext cx="18288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1" name="Figura a mano libera 74">
                  <a:extLst>
                    <a:ext uri="{FF2B5EF4-FFF2-40B4-BE49-F238E27FC236}">
                      <a16:creationId xmlns:a16="http://schemas.microsoft.com/office/drawing/2014/main" id="{C25A5EAE-23A8-4B5C-A1EC-BE0DFA64E8B1}"/>
                    </a:ext>
                  </a:extLst>
                </p:cNvPr>
                <p:cNvSpPr/>
                <p:nvPr/>
              </p:nvSpPr>
              <p:spPr>
                <a:xfrm rot="10800009" flipH="1">
                  <a:off x="9144447" y="6150464"/>
                  <a:ext cx="23061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2" name="Figura a mano libera 75">
                  <a:extLst>
                    <a:ext uri="{FF2B5EF4-FFF2-40B4-BE49-F238E27FC236}">
                      <a16:creationId xmlns:a16="http://schemas.microsoft.com/office/drawing/2014/main" id="{1A3D2927-9B1F-4C6C-B421-FF10139C658B}"/>
                    </a:ext>
                  </a:extLst>
                </p:cNvPr>
                <p:cNvSpPr/>
                <p:nvPr/>
              </p:nvSpPr>
              <p:spPr>
                <a:xfrm rot="10800009" flipH="1">
                  <a:off x="8816827" y="6152576"/>
                  <a:ext cx="3101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3" name="Figura a mano libera 76">
                  <a:extLst>
                    <a:ext uri="{FF2B5EF4-FFF2-40B4-BE49-F238E27FC236}">
                      <a16:creationId xmlns:a16="http://schemas.microsoft.com/office/drawing/2014/main" id="{B873D3FF-9945-450F-9D3A-19102A284FD0}"/>
                    </a:ext>
                  </a:extLst>
                </p:cNvPr>
                <p:cNvSpPr/>
                <p:nvPr/>
              </p:nvSpPr>
              <p:spPr>
                <a:xfrm rot="10800009" flipH="1">
                  <a:off x="8906685" y="6143021"/>
                  <a:ext cx="1192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4" name="Figura a mano libera 77">
                  <a:extLst>
                    <a:ext uri="{FF2B5EF4-FFF2-40B4-BE49-F238E27FC236}">
                      <a16:creationId xmlns:a16="http://schemas.microsoft.com/office/drawing/2014/main" id="{2F2B74F1-04BC-4866-A714-0D1C8B81EED5}"/>
                    </a:ext>
                  </a:extLst>
                </p:cNvPr>
                <p:cNvSpPr/>
                <p:nvPr/>
              </p:nvSpPr>
              <p:spPr>
                <a:xfrm rot="10800009" flipH="1">
                  <a:off x="8810418" y="6140908"/>
                  <a:ext cx="5884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5" name="Figura a mano libera 78">
                  <a:extLst>
                    <a:ext uri="{FF2B5EF4-FFF2-40B4-BE49-F238E27FC236}">
                      <a16:creationId xmlns:a16="http://schemas.microsoft.com/office/drawing/2014/main" id="{A3850740-C5A8-4BD5-A08E-0858D36C18C4}"/>
                    </a:ext>
                  </a:extLst>
                </p:cNvPr>
                <p:cNvSpPr/>
                <p:nvPr/>
              </p:nvSpPr>
              <p:spPr>
                <a:xfrm rot="10800009" flipH="1">
                  <a:off x="8474841" y="6150464"/>
                  <a:ext cx="556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6" name="Figura a mano libera 79">
                  <a:extLst>
                    <a:ext uri="{FF2B5EF4-FFF2-40B4-BE49-F238E27FC236}">
                      <a16:creationId xmlns:a16="http://schemas.microsoft.com/office/drawing/2014/main" id="{E0375B5B-D806-4C62-8046-D4968EE60050}"/>
                    </a:ext>
                  </a:extLst>
                </p:cNvPr>
                <p:cNvSpPr/>
                <p:nvPr/>
              </p:nvSpPr>
              <p:spPr>
                <a:xfrm rot="10800009" flipH="1">
                  <a:off x="8139266" y="6131472"/>
                  <a:ext cx="4850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7" name="Figura a mano libera 80">
                  <a:extLst>
                    <a:ext uri="{FF2B5EF4-FFF2-40B4-BE49-F238E27FC236}">
                      <a16:creationId xmlns:a16="http://schemas.microsoft.com/office/drawing/2014/main" id="{2900262F-D45E-4282-820C-5DE69C5978B9}"/>
                    </a:ext>
                  </a:extLst>
                </p:cNvPr>
                <p:cNvSpPr/>
                <p:nvPr/>
              </p:nvSpPr>
              <p:spPr>
                <a:xfrm rot="10800009" flipH="1">
                  <a:off x="8166305" y="6138796"/>
                  <a:ext cx="875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8" name="Figura a mano libera 81">
                  <a:extLst>
                    <a:ext uri="{FF2B5EF4-FFF2-40B4-BE49-F238E27FC236}">
                      <a16:creationId xmlns:a16="http://schemas.microsoft.com/office/drawing/2014/main" id="{EA986434-BE3A-4E4E-A16F-13BD3D98B1D5}"/>
                    </a:ext>
                  </a:extLst>
                </p:cNvPr>
                <p:cNvSpPr/>
                <p:nvPr/>
              </p:nvSpPr>
              <p:spPr>
                <a:xfrm rot="10800009" flipH="1">
                  <a:off x="4450394" y="6180008"/>
                  <a:ext cx="19083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9" name="Figura a mano libera 82">
                  <a:extLst>
                    <a:ext uri="{FF2B5EF4-FFF2-40B4-BE49-F238E27FC236}">
                      <a16:creationId xmlns:a16="http://schemas.microsoft.com/office/drawing/2014/main" id="{547469E9-A5ED-4963-B0CC-36073259C6A8}"/>
                    </a:ext>
                  </a:extLst>
                </p:cNvPr>
                <p:cNvSpPr/>
                <p:nvPr/>
              </p:nvSpPr>
              <p:spPr>
                <a:xfrm rot="10800009" flipH="1">
                  <a:off x="4417841" y="6176845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0" name="Figura a mano libera 83">
                  <a:extLst>
                    <a:ext uri="{FF2B5EF4-FFF2-40B4-BE49-F238E27FC236}">
                      <a16:creationId xmlns:a16="http://schemas.microsoft.com/office/drawing/2014/main" id="{5AD6F290-836C-4366-B8CF-6439822E53ED}"/>
                    </a:ext>
                  </a:extLst>
                </p:cNvPr>
                <p:cNvSpPr/>
                <p:nvPr/>
              </p:nvSpPr>
              <p:spPr>
                <a:xfrm rot="10800009" flipH="1">
                  <a:off x="6986299" y="6131472"/>
                  <a:ext cx="1669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1" name="Figura a mano libera 84">
                  <a:extLst>
                    <a:ext uri="{FF2B5EF4-FFF2-40B4-BE49-F238E27FC236}">
                      <a16:creationId xmlns:a16="http://schemas.microsoft.com/office/drawing/2014/main" id="{AC915155-F0AB-4CD2-9EB5-741CF6BB34C9}"/>
                    </a:ext>
                  </a:extLst>
                </p:cNvPr>
                <p:cNvSpPr/>
                <p:nvPr/>
              </p:nvSpPr>
              <p:spPr>
                <a:xfrm rot="10800009" flipH="1">
                  <a:off x="6742181" y="6136748"/>
                  <a:ext cx="795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2" name="Figura a mano libera 85">
                  <a:extLst>
                    <a:ext uri="{FF2B5EF4-FFF2-40B4-BE49-F238E27FC236}">
                      <a16:creationId xmlns:a16="http://schemas.microsoft.com/office/drawing/2014/main" id="{473207F0-5003-4304-8EF6-14A304A556A9}"/>
                    </a:ext>
                  </a:extLst>
                </p:cNvPr>
                <p:cNvSpPr/>
                <p:nvPr/>
              </p:nvSpPr>
              <p:spPr>
                <a:xfrm rot="10800009" flipH="1">
                  <a:off x="6529803" y="6131417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  <p:grpSp>
            <p:nvGrpSpPr>
              <p:cNvPr id="233" name="Gruppo 618">
                <a:extLst>
                  <a:ext uri="{FF2B5EF4-FFF2-40B4-BE49-F238E27FC236}">
                    <a16:creationId xmlns:a16="http://schemas.microsoft.com/office/drawing/2014/main" id="{8B52B6DC-8536-411B-B929-FD10DAF683A2}"/>
                  </a:ext>
                </a:extLst>
              </p:cNvPr>
              <p:cNvGrpSpPr/>
              <p:nvPr/>
            </p:nvGrpSpPr>
            <p:grpSpPr>
              <a:xfrm>
                <a:off x="4454856" y="2091900"/>
                <a:ext cx="36576" cy="4114809"/>
                <a:chOff x="4454856" y="2091900"/>
                <a:chExt cx="36576" cy="4114809"/>
              </a:xfrm>
            </p:grpSpPr>
            <p:sp>
              <p:nvSpPr>
                <p:cNvPr id="234" name="Figura a mano libera 619">
                  <a:extLst>
                    <a:ext uri="{FF2B5EF4-FFF2-40B4-BE49-F238E27FC236}">
                      <a16:creationId xmlns:a16="http://schemas.microsoft.com/office/drawing/2014/main" id="{E5BC704B-D541-4117-9DC8-D21EDB421AA0}"/>
                    </a:ext>
                  </a:extLst>
                </p:cNvPr>
                <p:cNvSpPr/>
                <p:nvPr/>
              </p:nvSpPr>
              <p:spPr>
                <a:xfrm rot="5399996" flipH="1">
                  <a:off x="4471325" y="2102855"/>
                  <a:ext cx="24725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5" name="Figura a mano libera 620">
                  <a:extLst>
                    <a:ext uri="{FF2B5EF4-FFF2-40B4-BE49-F238E27FC236}">
                      <a16:creationId xmlns:a16="http://schemas.microsoft.com/office/drawing/2014/main" id="{E8C2216F-2CF9-4EF9-B165-48DA5C4A0594}"/>
                    </a:ext>
                  </a:extLst>
                </p:cNvPr>
                <p:cNvSpPr/>
                <p:nvPr/>
              </p:nvSpPr>
              <p:spPr>
                <a:xfrm rot="5399996" flipH="1">
                  <a:off x="4476756" y="2115062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6" name="Figura a mano libera 621">
                  <a:extLst>
                    <a:ext uri="{FF2B5EF4-FFF2-40B4-BE49-F238E27FC236}">
                      <a16:creationId xmlns:a16="http://schemas.microsoft.com/office/drawing/2014/main" id="{F40279D4-F4ED-4FD1-AD14-3B1D70F239A5}"/>
                    </a:ext>
                  </a:extLst>
                </p:cNvPr>
                <p:cNvSpPr/>
                <p:nvPr/>
              </p:nvSpPr>
              <p:spPr>
                <a:xfrm rot="5399996" flipH="1">
                  <a:off x="4472033" y="2102202"/>
                  <a:ext cx="15453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7" name="Figura a mano libera 15">
                  <a:extLst>
                    <a:ext uri="{FF2B5EF4-FFF2-40B4-BE49-F238E27FC236}">
                      <a16:creationId xmlns:a16="http://schemas.microsoft.com/office/drawing/2014/main" id="{CABD30CE-714B-40C9-ACBC-225E4542BF64}"/>
                    </a:ext>
                  </a:extLst>
                </p:cNvPr>
                <p:cNvSpPr/>
                <p:nvPr/>
              </p:nvSpPr>
              <p:spPr>
                <a:xfrm rot="5399996" flipH="1">
                  <a:off x="4474649" y="2183537"/>
                  <a:ext cx="16687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8" name="Figura a mano libera 16">
                  <a:extLst>
                    <a:ext uri="{FF2B5EF4-FFF2-40B4-BE49-F238E27FC236}">
                      <a16:creationId xmlns:a16="http://schemas.microsoft.com/office/drawing/2014/main" id="{A94C0FA6-6148-49F3-B276-886AFBA36AEC}"/>
                    </a:ext>
                  </a:extLst>
                </p:cNvPr>
                <p:cNvSpPr/>
                <p:nvPr/>
              </p:nvSpPr>
              <p:spPr>
                <a:xfrm rot="5399996" flipH="1">
                  <a:off x="4472847" y="2193193"/>
                  <a:ext cx="16066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9" name="Figura a mano libera 17">
                  <a:extLst>
                    <a:ext uri="{FF2B5EF4-FFF2-40B4-BE49-F238E27FC236}">
                      <a16:creationId xmlns:a16="http://schemas.microsoft.com/office/drawing/2014/main" id="{F7770D71-5F51-48C5-B72E-7E798B0FDC6C}"/>
                    </a:ext>
                  </a:extLst>
                </p:cNvPr>
                <p:cNvSpPr/>
                <p:nvPr/>
              </p:nvSpPr>
              <p:spPr>
                <a:xfrm rot="5399996" flipH="1">
                  <a:off x="4461810" y="2110321"/>
                  <a:ext cx="3028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0" name="Figura a mano libera 18">
                  <a:extLst>
                    <a:ext uri="{FF2B5EF4-FFF2-40B4-BE49-F238E27FC236}">
                      <a16:creationId xmlns:a16="http://schemas.microsoft.com/office/drawing/2014/main" id="{DF3DC0A3-F9DF-463A-823F-414476E35922}"/>
                    </a:ext>
                  </a:extLst>
                </p:cNvPr>
                <p:cNvSpPr/>
                <p:nvPr/>
              </p:nvSpPr>
              <p:spPr>
                <a:xfrm rot="5399996" flipH="1">
                  <a:off x="4477369" y="2249022"/>
                  <a:ext cx="1545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1" name="Figura a mano libera 19">
                  <a:extLst>
                    <a:ext uri="{FF2B5EF4-FFF2-40B4-BE49-F238E27FC236}">
                      <a16:creationId xmlns:a16="http://schemas.microsoft.com/office/drawing/2014/main" id="{02215388-6AE6-40A5-9F4A-DD4D1B9C0B52}"/>
                    </a:ext>
                  </a:extLst>
                </p:cNvPr>
                <p:cNvSpPr/>
                <p:nvPr/>
              </p:nvSpPr>
              <p:spPr>
                <a:xfrm rot="5399996" flipH="1">
                  <a:off x="4467877" y="2300621"/>
                  <a:ext cx="3584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2" name="Figura a mano libera 20">
                  <a:extLst>
                    <a:ext uri="{FF2B5EF4-FFF2-40B4-BE49-F238E27FC236}">
                      <a16:creationId xmlns:a16="http://schemas.microsoft.com/office/drawing/2014/main" id="{7BB7305C-0F31-4B71-8135-7658BDE4FB79}"/>
                    </a:ext>
                  </a:extLst>
                </p:cNvPr>
                <p:cNvSpPr/>
                <p:nvPr/>
              </p:nvSpPr>
              <p:spPr>
                <a:xfrm rot="5399996" flipH="1">
                  <a:off x="4477186" y="2325759"/>
                  <a:ext cx="1359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3" name="Figura a mano libera 21">
                  <a:extLst>
                    <a:ext uri="{FF2B5EF4-FFF2-40B4-BE49-F238E27FC236}">
                      <a16:creationId xmlns:a16="http://schemas.microsoft.com/office/drawing/2014/main" id="{9D4A5CE4-891D-4279-B83F-D8FB53735ECF}"/>
                    </a:ext>
                  </a:extLst>
                </p:cNvPr>
                <p:cNvSpPr/>
                <p:nvPr/>
              </p:nvSpPr>
              <p:spPr>
                <a:xfrm rot="5399996" flipH="1">
                  <a:off x="4475714" y="2232955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4" name="Figura a mano libera 22">
                  <a:extLst>
                    <a:ext uri="{FF2B5EF4-FFF2-40B4-BE49-F238E27FC236}">
                      <a16:creationId xmlns:a16="http://schemas.microsoft.com/office/drawing/2014/main" id="{74DDFB8D-4F15-4F53-973E-640B984288FE}"/>
                    </a:ext>
                  </a:extLst>
                </p:cNvPr>
                <p:cNvSpPr/>
                <p:nvPr/>
              </p:nvSpPr>
              <p:spPr>
                <a:xfrm rot="5399996" flipH="1">
                  <a:off x="4473665" y="2240555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5" name="Figura a mano libera 23">
                  <a:extLst>
                    <a:ext uri="{FF2B5EF4-FFF2-40B4-BE49-F238E27FC236}">
                      <a16:creationId xmlns:a16="http://schemas.microsoft.com/office/drawing/2014/main" id="{05506B9A-6A02-4A50-9E19-526067E7F95E}"/>
                    </a:ext>
                  </a:extLst>
                </p:cNvPr>
                <p:cNvSpPr/>
                <p:nvPr/>
              </p:nvSpPr>
              <p:spPr>
                <a:xfrm rot="5399996" flipH="1">
                  <a:off x="4479247" y="2227565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1854"/>
                    <a:gd name="f8" fmla="val 742"/>
                    <a:gd name="f9" fmla="val 1112"/>
                    <a:gd name="f10" fmla="+- 0 0 -90"/>
                    <a:gd name="f11" fmla="abs f3"/>
                    <a:gd name="f12" fmla="abs f4"/>
                    <a:gd name="f13" fmla="abs f5"/>
                    <a:gd name="f14" fmla="*/ f3 1 1854"/>
                    <a:gd name="f15" fmla="+- f6 0 f6"/>
                    <a:gd name="f16" fmla="+- f7 0 f6"/>
                    <a:gd name="f17" fmla="*/ f10 f0 1"/>
                    <a:gd name="f18" fmla="?: f11 f3 1"/>
                    <a:gd name="f19" fmla="?: f12 f4 1"/>
                    <a:gd name="f20" fmla="?: f13 f5 1"/>
                    <a:gd name="f21" fmla="*/ f16 1 1854"/>
                    <a:gd name="f22" fmla="*/ f15 1 0"/>
                    <a:gd name="f23" fmla="*/ f17 1 f2"/>
                    <a:gd name="f24" fmla="*/ f18 1 1854"/>
                    <a:gd name="f25" fmla="*/ f19 1 21600"/>
                    <a:gd name="f26" fmla="*/ 21600 f19 1"/>
                    <a:gd name="f27" fmla="*/ 1854 1 f21"/>
                    <a:gd name="f28" fmla="*/ 0 1 f22"/>
                    <a:gd name="f29" fmla="*/ 0 1 f21"/>
                    <a:gd name="f30" fmla="*/ 1 1 f22"/>
                    <a:gd name="f31" fmla="+- f23 0 f1"/>
                    <a:gd name="f32" fmla="min f25 f24"/>
                    <a:gd name="f33" fmla="*/ f26 1 f20"/>
                    <a:gd name="f34" fmla="*/ f29 f14 1"/>
                    <a:gd name="f35" fmla="*/ f27 f14 1"/>
                    <a:gd name="f36" fmla="val f33"/>
                    <a:gd name="f37" fmla="*/ f6 f32 1"/>
                    <a:gd name="f38" fmla="+- f36 0 f6"/>
                    <a:gd name="f39" fmla="*/ f38 1 0"/>
                    <a:gd name="f40" fmla="*/ f30 f39 1"/>
                    <a:gd name="f41" fmla="*/ f28 f39 1"/>
                    <a:gd name="f42" fmla="*/ f41 f32 1"/>
                    <a:gd name="f43" fmla="*/ f40 f3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5" y="f42"/>
                    </a:cxn>
                    <a:cxn ang="f31">
                      <a:pos x="f35" y="f42"/>
                    </a:cxn>
                    <a:cxn ang="f31">
                      <a:pos x="f34" y="f42"/>
                    </a:cxn>
                    <a:cxn ang="f31">
                      <a:pos x="f35" y="f42"/>
                    </a:cxn>
                  </a:cxnLst>
                  <a:rect l="f34" t="f42" r="f35" b="f43"/>
                  <a:pathLst>
                    <a:path w="1854">
                      <a:moveTo>
                        <a:pt x="f7" y="f37"/>
                      </a:moveTo>
                      <a:lnTo>
                        <a:pt x="f7" y="f37"/>
                      </a:lnTo>
                      <a:lnTo>
                        <a:pt x="f6" y="f37"/>
                      </a:lnTo>
                      <a:cubicBezTo>
                        <a:pt x="f8" y="f37"/>
                        <a:pt x="f9" y="f37"/>
                        <a:pt x="f7" y="f3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6" name="Figura a mano libera 24">
                  <a:extLst>
                    <a:ext uri="{FF2B5EF4-FFF2-40B4-BE49-F238E27FC236}">
                      <a16:creationId xmlns:a16="http://schemas.microsoft.com/office/drawing/2014/main" id="{12D27465-7294-4BA2-882D-F299B26E4771}"/>
                    </a:ext>
                  </a:extLst>
                </p:cNvPr>
                <p:cNvSpPr/>
                <p:nvPr/>
              </p:nvSpPr>
              <p:spPr>
                <a:xfrm rot="5399996" flipH="1">
                  <a:off x="4461700" y="2173214"/>
                  <a:ext cx="27806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7" name="Figura a mano libera 25">
                  <a:extLst>
                    <a:ext uri="{FF2B5EF4-FFF2-40B4-BE49-F238E27FC236}">
                      <a16:creationId xmlns:a16="http://schemas.microsoft.com/office/drawing/2014/main" id="{939C12E1-17B9-4756-ACB3-5823CCBE3007}"/>
                    </a:ext>
                  </a:extLst>
                </p:cNvPr>
                <p:cNvSpPr/>
                <p:nvPr/>
              </p:nvSpPr>
              <p:spPr>
                <a:xfrm rot="5399996" flipH="1">
                  <a:off x="4469710" y="2209506"/>
                  <a:ext cx="1730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8" name="Figura a mano libera 26">
                  <a:extLst>
                    <a:ext uri="{FF2B5EF4-FFF2-40B4-BE49-F238E27FC236}">
                      <a16:creationId xmlns:a16="http://schemas.microsoft.com/office/drawing/2014/main" id="{D4F357C7-1C2B-4D72-B0B8-7D7E653FE323}"/>
                    </a:ext>
                  </a:extLst>
                </p:cNvPr>
                <p:cNvSpPr/>
                <p:nvPr/>
              </p:nvSpPr>
              <p:spPr>
                <a:xfrm rot="5399996" flipH="1">
                  <a:off x="4473341" y="2222536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9" name="Figura a mano libera 27">
                  <a:extLst>
                    <a:ext uri="{FF2B5EF4-FFF2-40B4-BE49-F238E27FC236}">
                      <a16:creationId xmlns:a16="http://schemas.microsoft.com/office/drawing/2014/main" id="{8BBB8C6F-A8E4-4F57-8DCF-423D6319B694}"/>
                    </a:ext>
                  </a:extLst>
                </p:cNvPr>
                <p:cNvSpPr/>
                <p:nvPr/>
              </p:nvSpPr>
              <p:spPr>
                <a:xfrm rot="5399996" flipH="1">
                  <a:off x="4463776" y="2311480"/>
                  <a:ext cx="333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0" name="Figura a mano libera 28">
                  <a:extLst>
                    <a:ext uri="{FF2B5EF4-FFF2-40B4-BE49-F238E27FC236}">
                      <a16:creationId xmlns:a16="http://schemas.microsoft.com/office/drawing/2014/main" id="{251D0881-A67E-4D9C-9A12-127CD0A8C7D7}"/>
                    </a:ext>
                  </a:extLst>
                </p:cNvPr>
                <p:cNvSpPr/>
                <p:nvPr/>
              </p:nvSpPr>
              <p:spPr>
                <a:xfrm rot="5399996" flipH="1">
                  <a:off x="4479535" y="2271717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1" name="Figura a mano libera 29">
                  <a:extLst>
                    <a:ext uri="{FF2B5EF4-FFF2-40B4-BE49-F238E27FC236}">
                      <a16:creationId xmlns:a16="http://schemas.microsoft.com/office/drawing/2014/main" id="{63B65EC7-4FF8-469C-8BCA-02A7E5232E20}"/>
                    </a:ext>
                  </a:extLst>
                </p:cNvPr>
                <p:cNvSpPr/>
                <p:nvPr/>
              </p:nvSpPr>
              <p:spPr>
                <a:xfrm rot="5399996" flipH="1">
                  <a:off x="4479247" y="2414240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2" name="Figura a mano libera 30">
                  <a:extLst>
                    <a:ext uri="{FF2B5EF4-FFF2-40B4-BE49-F238E27FC236}">
                      <a16:creationId xmlns:a16="http://schemas.microsoft.com/office/drawing/2014/main" id="{2510F880-2BD5-4BB1-97C5-52562231DC89}"/>
                    </a:ext>
                  </a:extLst>
                </p:cNvPr>
                <p:cNvSpPr/>
                <p:nvPr/>
              </p:nvSpPr>
              <p:spPr>
                <a:xfrm rot="5399996" flipH="1">
                  <a:off x="4470821" y="2292062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3" name="Figura a mano libera 31">
                  <a:extLst>
                    <a:ext uri="{FF2B5EF4-FFF2-40B4-BE49-F238E27FC236}">
                      <a16:creationId xmlns:a16="http://schemas.microsoft.com/office/drawing/2014/main" id="{C5B94641-8E9E-401C-A5F0-78092BA1F888}"/>
                    </a:ext>
                  </a:extLst>
                </p:cNvPr>
                <p:cNvSpPr/>
                <p:nvPr/>
              </p:nvSpPr>
              <p:spPr>
                <a:xfrm rot="5399996" flipH="1">
                  <a:off x="4476107" y="2350767"/>
                  <a:ext cx="12362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4" name="Figura a mano libera 32">
                  <a:extLst>
                    <a:ext uri="{FF2B5EF4-FFF2-40B4-BE49-F238E27FC236}">
                      <a16:creationId xmlns:a16="http://schemas.microsoft.com/office/drawing/2014/main" id="{9DB3D83D-443A-48C0-A819-4BAAC90D48C6}"/>
                    </a:ext>
                  </a:extLst>
                </p:cNvPr>
                <p:cNvSpPr/>
                <p:nvPr/>
              </p:nvSpPr>
              <p:spPr>
                <a:xfrm rot="5399996" flipH="1">
                  <a:off x="4480350" y="2274844"/>
                  <a:ext cx="2468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5" name="Figura a mano libera 33">
                  <a:extLst>
                    <a:ext uri="{FF2B5EF4-FFF2-40B4-BE49-F238E27FC236}">
                      <a16:creationId xmlns:a16="http://schemas.microsoft.com/office/drawing/2014/main" id="{CB120A30-4B11-4120-AA63-FE09B2421F2C}"/>
                    </a:ext>
                  </a:extLst>
                </p:cNvPr>
                <p:cNvSpPr/>
                <p:nvPr/>
              </p:nvSpPr>
              <p:spPr>
                <a:xfrm rot="5399996" flipH="1">
                  <a:off x="4475316" y="2277848"/>
                  <a:ext cx="1112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6" name="Figura a mano libera 34">
                  <a:extLst>
                    <a:ext uri="{FF2B5EF4-FFF2-40B4-BE49-F238E27FC236}">
                      <a16:creationId xmlns:a16="http://schemas.microsoft.com/office/drawing/2014/main" id="{DCA65856-9A62-4663-A171-46FEF0AD442F}"/>
                    </a:ext>
                  </a:extLst>
                </p:cNvPr>
                <p:cNvSpPr/>
                <p:nvPr/>
              </p:nvSpPr>
              <p:spPr>
                <a:xfrm rot="5399996" flipH="1">
                  <a:off x="4436719" y="2419882"/>
                  <a:ext cx="73545" cy="1336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7" name="Figura a mano libera 35">
                  <a:extLst>
                    <a:ext uri="{FF2B5EF4-FFF2-40B4-BE49-F238E27FC236}">
                      <a16:creationId xmlns:a16="http://schemas.microsoft.com/office/drawing/2014/main" id="{D9C414CF-ECF4-4DC4-A90A-2AD7D6FB827D}"/>
                    </a:ext>
                  </a:extLst>
                </p:cNvPr>
                <p:cNvSpPr/>
                <p:nvPr/>
              </p:nvSpPr>
              <p:spPr>
                <a:xfrm rot="5399996" flipH="1">
                  <a:off x="4463045" y="2393337"/>
                  <a:ext cx="37078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8" name="Figura a mano libera 36">
                  <a:extLst>
                    <a:ext uri="{FF2B5EF4-FFF2-40B4-BE49-F238E27FC236}">
                      <a16:creationId xmlns:a16="http://schemas.microsoft.com/office/drawing/2014/main" id="{B814B87F-1182-43AB-AF04-733D24539C42}"/>
                    </a:ext>
                  </a:extLst>
                </p:cNvPr>
                <p:cNvSpPr/>
                <p:nvPr/>
              </p:nvSpPr>
              <p:spPr>
                <a:xfrm rot="5399996" flipH="1">
                  <a:off x="4451784" y="2346424"/>
                  <a:ext cx="52532" cy="703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9" name="Figura a mano libera 37">
                  <a:extLst>
                    <a:ext uri="{FF2B5EF4-FFF2-40B4-BE49-F238E27FC236}">
                      <a16:creationId xmlns:a16="http://schemas.microsoft.com/office/drawing/2014/main" id="{D12EBC09-50CC-4B3C-9B7F-629C3CF16509}"/>
                    </a:ext>
                  </a:extLst>
                </p:cNvPr>
                <p:cNvSpPr/>
                <p:nvPr/>
              </p:nvSpPr>
              <p:spPr>
                <a:xfrm rot="5399996" flipH="1">
                  <a:off x="4467360" y="2189818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0" name="Figura a mano libera 38">
                  <a:extLst>
                    <a:ext uri="{FF2B5EF4-FFF2-40B4-BE49-F238E27FC236}">
                      <a16:creationId xmlns:a16="http://schemas.microsoft.com/office/drawing/2014/main" id="{29B010EE-5D7E-4909-8190-384BA28661D6}"/>
                    </a:ext>
                  </a:extLst>
                </p:cNvPr>
                <p:cNvSpPr/>
                <p:nvPr/>
              </p:nvSpPr>
              <p:spPr>
                <a:xfrm rot="5399996" flipH="1">
                  <a:off x="4449576" y="2193541"/>
                  <a:ext cx="45738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1" name="Figura a mano libera 39">
                  <a:extLst>
                    <a:ext uri="{FF2B5EF4-FFF2-40B4-BE49-F238E27FC236}">
                      <a16:creationId xmlns:a16="http://schemas.microsoft.com/office/drawing/2014/main" id="{B531DDF9-ACC2-40F2-900C-83CE92EA6EF9}"/>
                    </a:ext>
                  </a:extLst>
                </p:cNvPr>
                <p:cNvSpPr/>
                <p:nvPr/>
              </p:nvSpPr>
              <p:spPr>
                <a:xfrm rot="5399996" flipH="1">
                  <a:off x="4459547" y="2285789"/>
                  <a:ext cx="2719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2" name="Figura a mano libera 40">
                  <a:extLst>
                    <a:ext uri="{FF2B5EF4-FFF2-40B4-BE49-F238E27FC236}">
                      <a16:creationId xmlns:a16="http://schemas.microsoft.com/office/drawing/2014/main" id="{D7689035-63DF-4B8D-AC8D-0E5D63302C8A}"/>
                    </a:ext>
                  </a:extLst>
                </p:cNvPr>
                <p:cNvSpPr/>
                <p:nvPr/>
              </p:nvSpPr>
              <p:spPr>
                <a:xfrm rot="5399996" flipH="1">
                  <a:off x="4474456" y="2420788"/>
                  <a:ext cx="1483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3" name="Figura a mano libera 41">
                  <a:extLst>
                    <a:ext uri="{FF2B5EF4-FFF2-40B4-BE49-F238E27FC236}">
                      <a16:creationId xmlns:a16="http://schemas.microsoft.com/office/drawing/2014/main" id="{5481AF98-C2C8-4443-A854-3A1712854023}"/>
                    </a:ext>
                  </a:extLst>
                </p:cNvPr>
                <p:cNvSpPr/>
                <p:nvPr/>
              </p:nvSpPr>
              <p:spPr>
                <a:xfrm rot="5399996" flipH="1">
                  <a:off x="4477963" y="2455218"/>
                  <a:ext cx="865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4" name="Figura a mano libera 42">
                  <a:extLst>
                    <a:ext uri="{FF2B5EF4-FFF2-40B4-BE49-F238E27FC236}">
                      <a16:creationId xmlns:a16="http://schemas.microsoft.com/office/drawing/2014/main" id="{37A8FD71-3AD1-4EE5-8C8D-66CB96B3A5EB}"/>
                    </a:ext>
                  </a:extLst>
                </p:cNvPr>
                <p:cNvSpPr/>
                <p:nvPr/>
              </p:nvSpPr>
              <p:spPr>
                <a:xfrm rot="5399996" flipH="1">
                  <a:off x="4457453" y="4382262"/>
                  <a:ext cx="803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5" name="Figura a mano libera 43">
                  <a:extLst>
                    <a:ext uri="{FF2B5EF4-FFF2-40B4-BE49-F238E27FC236}">
                      <a16:creationId xmlns:a16="http://schemas.microsoft.com/office/drawing/2014/main" id="{A0F9BED9-3315-43A0-A8C1-C1A852508BE7}"/>
                    </a:ext>
                  </a:extLst>
                </p:cNvPr>
                <p:cNvSpPr/>
                <p:nvPr/>
              </p:nvSpPr>
              <p:spPr>
                <a:xfrm rot="5399996" flipH="1">
                  <a:off x="4460319" y="4322620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6" name="Figura a mano libera 44">
                  <a:extLst>
                    <a:ext uri="{FF2B5EF4-FFF2-40B4-BE49-F238E27FC236}">
                      <a16:creationId xmlns:a16="http://schemas.microsoft.com/office/drawing/2014/main" id="{04D0BF2D-6468-49F8-ADAC-60FC8D7B4861}"/>
                    </a:ext>
                  </a:extLst>
                </p:cNvPr>
                <p:cNvSpPr/>
                <p:nvPr/>
              </p:nvSpPr>
              <p:spPr>
                <a:xfrm rot="5399996" flipH="1">
                  <a:off x="4473044" y="3300811"/>
                  <a:ext cx="2410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7" name="Figura a mano libera 45">
                  <a:extLst>
                    <a:ext uri="{FF2B5EF4-FFF2-40B4-BE49-F238E27FC236}">
                      <a16:creationId xmlns:a16="http://schemas.microsoft.com/office/drawing/2014/main" id="{B8857DAF-8BA6-4955-9AB1-1ADCFB40664F}"/>
                    </a:ext>
                  </a:extLst>
                </p:cNvPr>
                <p:cNvSpPr/>
                <p:nvPr/>
              </p:nvSpPr>
              <p:spPr>
                <a:xfrm rot="5399996" flipH="1">
                  <a:off x="4466459" y="3858402"/>
                  <a:ext cx="11128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8" name="Figura a mano libera 46">
                  <a:extLst>
                    <a:ext uri="{FF2B5EF4-FFF2-40B4-BE49-F238E27FC236}">
                      <a16:creationId xmlns:a16="http://schemas.microsoft.com/office/drawing/2014/main" id="{9414DB47-8A4B-4859-A3B3-0F4DC3BDE2D0}"/>
                    </a:ext>
                  </a:extLst>
                </p:cNvPr>
                <p:cNvSpPr/>
                <p:nvPr/>
              </p:nvSpPr>
              <p:spPr>
                <a:xfrm rot="5399996" flipH="1">
                  <a:off x="4455881" y="3879763"/>
                  <a:ext cx="14831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9" name="Figura a mano libera 47">
                  <a:extLst>
                    <a:ext uri="{FF2B5EF4-FFF2-40B4-BE49-F238E27FC236}">
                      <a16:creationId xmlns:a16="http://schemas.microsoft.com/office/drawing/2014/main" id="{B8D46C76-34ED-4355-91DA-7EB2CEF7F07C}"/>
                    </a:ext>
                  </a:extLst>
                </p:cNvPr>
                <p:cNvSpPr/>
                <p:nvPr/>
              </p:nvSpPr>
              <p:spPr>
                <a:xfrm rot="5399996" flipH="1">
                  <a:off x="4452264" y="4685007"/>
                  <a:ext cx="1420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0" name="Figura a mano libera 48">
                  <a:extLst>
                    <a:ext uri="{FF2B5EF4-FFF2-40B4-BE49-F238E27FC236}">
                      <a16:creationId xmlns:a16="http://schemas.microsoft.com/office/drawing/2014/main" id="{548ED330-D2D0-4743-B76E-DBBC37369A18}"/>
                    </a:ext>
                  </a:extLst>
                </p:cNvPr>
                <p:cNvSpPr/>
                <p:nvPr/>
              </p:nvSpPr>
              <p:spPr>
                <a:xfrm rot="5399996" flipH="1">
                  <a:off x="4468829" y="2812659"/>
                  <a:ext cx="2410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1" name="Figura a mano libera 49">
                  <a:extLst>
                    <a:ext uri="{FF2B5EF4-FFF2-40B4-BE49-F238E27FC236}">
                      <a16:creationId xmlns:a16="http://schemas.microsoft.com/office/drawing/2014/main" id="{CE6E0CFD-445F-442B-A6F0-0EFC0ABCBCAA}"/>
                    </a:ext>
                  </a:extLst>
                </p:cNvPr>
                <p:cNvSpPr/>
                <p:nvPr/>
              </p:nvSpPr>
              <p:spPr>
                <a:xfrm rot="5399996" flipH="1">
                  <a:off x="4480684" y="4358730"/>
                  <a:ext cx="7415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2" name="Figura a mano libera 50">
                  <a:extLst>
                    <a:ext uri="{FF2B5EF4-FFF2-40B4-BE49-F238E27FC236}">
                      <a16:creationId xmlns:a16="http://schemas.microsoft.com/office/drawing/2014/main" id="{32E330CD-6A7E-4CC2-91EE-5A5FC88D8360}"/>
                    </a:ext>
                  </a:extLst>
                </p:cNvPr>
                <p:cNvSpPr/>
                <p:nvPr/>
              </p:nvSpPr>
              <p:spPr>
                <a:xfrm rot="5399996" flipH="1">
                  <a:off x="4468672" y="2838965"/>
                  <a:ext cx="2780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3" name="Figura a mano libera 51">
                  <a:extLst>
                    <a:ext uri="{FF2B5EF4-FFF2-40B4-BE49-F238E27FC236}">
                      <a16:creationId xmlns:a16="http://schemas.microsoft.com/office/drawing/2014/main" id="{EDEE4735-1CBA-4808-AC22-1B1F1D2B2DDF}"/>
                    </a:ext>
                  </a:extLst>
                </p:cNvPr>
                <p:cNvSpPr/>
                <p:nvPr/>
              </p:nvSpPr>
              <p:spPr>
                <a:xfrm rot="5399996" flipH="1">
                  <a:off x="4463446" y="5791969"/>
                  <a:ext cx="309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4" name="Figura a mano libera 52">
                  <a:extLst>
                    <a:ext uri="{FF2B5EF4-FFF2-40B4-BE49-F238E27FC236}">
                      <a16:creationId xmlns:a16="http://schemas.microsoft.com/office/drawing/2014/main" id="{E2168244-C92A-4749-A41D-1F9C29500891}"/>
                    </a:ext>
                  </a:extLst>
                </p:cNvPr>
                <p:cNvSpPr/>
                <p:nvPr/>
              </p:nvSpPr>
              <p:spPr>
                <a:xfrm rot="5399996" flipH="1">
                  <a:off x="4480002" y="6106291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5" name="Figura a mano libera 53">
                  <a:extLst>
                    <a:ext uri="{FF2B5EF4-FFF2-40B4-BE49-F238E27FC236}">
                      <a16:creationId xmlns:a16="http://schemas.microsoft.com/office/drawing/2014/main" id="{2B8740C0-EBAD-4091-A18C-84FA69EA56A5}"/>
                    </a:ext>
                  </a:extLst>
                </p:cNvPr>
                <p:cNvSpPr/>
                <p:nvPr/>
              </p:nvSpPr>
              <p:spPr>
                <a:xfrm rot="5399996" flipH="1">
                  <a:off x="4478868" y="2585978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6" name="Figura a mano libera 54">
                  <a:extLst>
                    <a:ext uri="{FF2B5EF4-FFF2-40B4-BE49-F238E27FC236}">
                      <a16:creationId xmlns:a16="http://schemas.microsoft.com/office/drawing/2014/main" id="{986AC6DD-7B06-41C7-91E1-7D3A4DBF7B5C}"/>
                    </a:ext>
                  </a:extLst>
                </p:cNvPr>
                <p:cNvSpPr/>
                <p:nvPr/>
              </p:nvSpPr>
              <p:spPr>
                <a:xfrm rot="5399996" flipH="1">
                  <a:off x="4471599" y="2555025"/>
                  <a:ext cx="309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7" name="Figura a mano libera 55">
                  <a:extLst>
                    <a:ext uri="{FF2B5EF4-FFF2-40B4-BE49-F238E27FC236}">
                      <a16:creationId xmlns:a16="http://schemas.microsoft.com/office/drawing/2014/main" id="{245944C0-2262-4D97-93D5-3C7777D66EDA}"/>
                    </a:ext>
                  </a:extLst>
                </p:cNvPr>
                <p:cNvSpPr/>
                <p:nvPr/>
              </p:nvSpPr>
              <p:spPr>
                <a:xfrm rot="5399996" flipH="1">
                  <a:off x="4467584" y="2925577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8" name="Figura a mano libera 56">
                  <a:extLst>
                    <a:ext uri="{FF2B5EF4-FFF2-40B4-BE49-F238E27FC236}">
                      <a16:creationId xmlns:a16="http://schemas.microsoft.com/office/drawing/2014/main" id="{EAE2DD90-F939-4A21-8B12-46C7965782FB}"/>
                    </a:ext>
                  </a:extLst>
                </p:cNvPr>
                <p:cNvSpPr/>
                <p:nvPr/>
              </p:nvSpPr>
              <p:spPr>
                <a:xfrm rot="5399996" flipH="1">
                  <a:off x="4476948" y="2583545"/>
                  <a:ext cx="927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9" name="Figura a mano libera 57">
                  <a:extLst>
                    <a:ext uri="{FF2B5EF4-FFF2-40B4-BE49-F238E27FC236}">
                      <a16:creationId xmlns:a16="http://schemas.microsoft.com/office/drawing/2014/main" id="{9CFD1DE3-8F50-4D30-BBDB-6BA404AA6951}"/>
                    </a:ext>
                  </a:extLst>
                </p:cNvPr>
                <p:cNvSpPr/>
                <p:nvPr/>
              </p:nvSpPr>
              <p:spPr>
                <a:xfrm rot="5399996" flipH="1">
                  <a:off x="4478868" y="2576706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0" name="Figura a mano libera 58">
                  <a:extLst>
                    <a:ext uri="{FF2B5EF4-FFF2-40B4-BE49-F238E27FC236}">
                      <a16:creationId xmlns:a16="http://schemas.microsoft.com/office/drawing/2014/main" id="{8D8CF445-DFD3-4678-A46D-4B4981E4FE43}"/>
                    </a:ext>
                  </a:extLst>
                </p:cNvPr>
                <p:cNvSpPr/>
                <p:nvPr/>
              </p:nvSpPr>
              <p:spPr>
                <a:xfrm rot="5399996" flipH="1">
                  <a:off x="4476001" y="2593700"/>
                  <a:ext cx="1174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1" name="Figura a mano libera 59">
                  <a:extLst>
                    <a:ext uri="{FF2B5EF4-FFF2-40B4-BE49-F238E27FC236}">
                      <a16:creationId xmlns:a16="http://schemas.microsoft.com/office/drawing/2014/main" id="{317A9D2B-CABA-4296-ADF6-C1878E0C889A}"/>
                    </a:ext>
                  </a:extLst>
                </p:cNvPr>
                <p:cNvSpPr/>
                <p:nvPr/>
              </p:nvSpPr>
              <p:spPr>
                <a:xfrm rot="5399996" flipH="1">
                  <a:off x="4464901" y="5201441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2" name="Figura a mano libera 60">
                  <a:extLst>
                    <a:ext uri="{FF2B5EF4-FFF2-40B4-BE49-F238E27FC236}">
                      <a16:creationId xmlns:a16="http://schemas.microsoft.com/office/drawing/2014/main" id="{6F0C25AC-4A6D-44E0-BFC3-066ABE5E0C44}"/>
                    </a:ext>
                  </a:extLst>
                </p:cNvPr>
                <p:cNvSpPr/>
                <p:nvPr/>
              </p:nvSpPr>
              <p:spPr>
                <a:xfrm rot="5399996" flipH="1">
                  <a:off x="4460159" y="3478405"/>
                  <a:ext cx="1234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3" name="Figura a mano libera 61">
                  <a:extLst>
                    <a:ext uri="{FF2B5EF4-FFF2-40B4-BE49-F238E27FC236}">
                      <a16:creationId xmlns:a16="http://schemas.microsoft.com/office/drawing/2014/main" id="{6F57E55C-5F7A-41A7-98AF-D2650AC6CF6F}"/>
                    </a:ext>
                  </a:extLst>
                </p:cNvPr>
                <p:cNvSpPr/>
                <p:nvPr/>
              </p:nvSpPr>
              <p:spPr>
                <a:xfrm rot="5399996" flipH="1">
                  <a:off x="4450266" y="3488134"/>
                  <a:ext cx="25959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4" name="Figura a mano libera 62">
                  <a:extLst>
                    <a:ext uri="{FF2B5EF4-FFF2-40B4-BE49-F238E27FC236}">
                      <a16:creationId xmlns:a16="http://schemas.microsoft.com/office/drawing/2014/main" id="{47DC02CD-9F2B-4FE6-83DA-70A3DB1FA930}"/>
                    </a:ext>
                  </a:extLst>
                </p:cNvPr>
                <p:cNvSpPr/>
                <p:nvPr/>
              </p:nvSpPr>
              <p:spPr>
                <a:xfrm rot="5399996" flipH="1">
                  <a:off x="2611659" y="4311492"/>
                  <a:ext cx="3722970" cy="365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5" name="Figura a mano libera 63">
                  <a:extLst>
                    <a:ext uri="{FF2B5EF4-FFF2-40B4-BE49-F238E27FC236}">
                      <a16:creationId xmlns:a16="http://schemas.microsoft.com/office/drawing/2014/main" id="{30DD1CAD-F9C7-4B69-BA4D-D851158F128B}"/>
                    </a:ext>
                  </a:extLst>
                </p:cNvPr>
                <p:cNvSpPr/>
                <p:nvPr/>
              </p:nvSpPr>
              <p:spPr>
                <a:xfrm rot="5399996" flipH="1">
                  <a:off x="4462125" y="3872970"/>
                  <a:ext cx="43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6" name="Figura a mano libera 64">
                  <a:extLst>
                    <a:ext uri="{FF2B5EF4-FFF2-40B4-BE49-F238E27FC236}">
                      <a16:creationId xmlns:a16="http://schemas.microsoft.com/office/drawing/2014/main" id="{48677745-7334-40CB-AC9C-BD908D645B56}"/>
                    </a:ext>
                  </a:extLst>
                </p:cNvPr>
                <p:cNvSpPr/>
                <p:nvPr/>
              </p:nvSpPr>
              <p:spPr>
                <a:xfrm rot="5399996" flipH="1">
                  <a:off x="4459848" y="4682624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7" name="Figura a mano libera 65">
                  <a:extLst>
                    <a:ext uri="{FF2B5EF4-FFF2-40B4-BE49-F238E27FC236}">
                      <a16:creationId xmlns:a16="http://schemas.microsoft.com/office/drawing/2014/main" id="{3DCF6EBB-BB3E-4611-AFCB-1FCA72806802}"/>
                    </a:ext>
                  </a:extLst>
                </p:cNvPr>
                <p:cNvSpPr/>
                <p:nvPr/>
              </p:nvSpPr>
              <p:spPr>
                <a:xfrm rot="5399996" flipH="1">
                  <a:off x="4455537" y="3028159"/>
                  <a:ext cx="9884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8" name="Figura a mano libera 66">
                  <a:extLst>
                    <a:ext uri="{FF2B5EF4-FFF2-40B4-BE49-F238E27FC236}">
                      <a16:creationId xmlns:a16="http://schemas.microsoft.com/office/drawing/2014/main" id="{6D121B79-5EB3-4970-AD07-EC4D495084F4}"/>
                    </a:ext>
                  </a:extLst>
                </p:cNvPr>
                <p:cNvSpPr/>
                <p:nvPr/>
              </p:nvSpPr>
              <p:spPr>
                <a:xfrm rot="5399996" flipH="1">
                  <a:off x="4474562" y="2521660"/>
                  <a:ext cx="1545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9" name="Figura a mano libera 67">
                  <a:extLst>
                    <a:ext uri="{FF2B5EF4-FFF2-40B4-BE49-F238E27FC236}">
                      <a16:creationId xmlns:a16="http://schemas.microsoft.com/office/drawing/2014/main" id="{C512F913-C4BD-4F13-9761-B9300237DAB6}"/>
                    </a:ext>
                  </a:extLst>
                </p:cNvPr>
                <p:cNvSpPr/>
                <p:nvPr/>
              </p:nvSpPr>
              <p:spPr>
                <a:xfrm rot="5399996" flipH="1">
                  <a:off x="4460269" y="2379195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0" name="Figura a mano libera 68">
                  <a:extLst>
                    <a:ext uri="{FF2B5EF4-FFF2-40B4-BE49-F238E27FC236}">
                      <a16:creationId xmlns:a16="http://schemas.microsoft.com/office/drawing/2014/main" id="{2A9386C2-9F51-4FFF-8C48-58E51457D916}"/>
                    </a:ext>
                  </a:extLst>
                </p:cNvPr>
                <p:cNvSpPr/>
                <p:nvPr/>
              </p:nvSpPr>
              <p:spPr>
                <a:xfrm rot="5399996" flipH="1">
                  <a:off x="4463100" y="2486917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1" name="Figura a mano libera 69">
                  <a:extLst>
                    <a:ext uri="{FF2B5EF4-FFF2-40B4-BE49-F238E27FC236}">
                      <a16:creationId xmlns:a16="http://schemas.microsoft.com/office/drawing/2014/main" id="{34E38F52-A4E7-4760-948F-29E083314A31}"/>
                    </a:ext>
                  </a:extLst>
                </p:cNvPr>
                <p:cNvSpPr/>
                <p:nvPr/>
              </p:nvSpPr>
              <p:spPr>
                <a:xfrm rot="5399996" flipH="1">
                  <a:off x="4469276" y="2469785"/>
                  <a:ext cx="11128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2" name="Figura a mano libera 70">
                  <a:extLst>
                    <a:ext uri="{FF2B5EF4-FFF2-40B4-BE49-F238E27FC236}">
                      <a16:creationId xmlns:a16="http://schemas.microsoft.com/office/drawing/2014/main" id="{E8549660-681B-4581-891E-6EB4D73684BE}"/>
                    </a:ext>
                  </a:extLst>
                </p:cNvPr>
                <p:cNvSpPr/>
                <p:nvPr/>
              </p:nvSpPr>
              <p:spPr>
                <a:xfrm rot="5399996" flipH="1">
                  <a:off x="4462153" y="2619042"/>
                  <a:ext cx="40169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3" name="Figura a mano libera 71">
                  <a:extLst>
                    <a:ext uri="{FF2B5EF4-FFF2-40B4-BE49-F238E27FC236}">
                      <a16:creationId xmlns:a16="http://schemas.microsoft.com/office/drawing/2014/main" id="{7C3FB99F-9FF1-4A1E-8649-2062ACE2B7D2}"/>
                    </a:ext>
                  </a:extLst>
                </p:cNvPr>
                <p:cNvSpPr/>
                <p:nvPr/>
              </p:nvSpPr>
              <p:spPr>
                <a:xfrm rot="5399996" flipH="1">
                  <a:off x="4464370" y="2495000"/>
                  <a:ext cx="10506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4" name="Figura a mano libera 72">
                  <a:extLst>
                    <a:ext uri="{FF2B5EF4-FFF2-40B4-BE49-F238E27FC236}">
                      <a16:creationId xmlns:a16="http://schemas.microsoft.com/office/drawing/2014/main" id="{E6DCA423-23FC-45E0-A081-8B52C109644F}"/>
                    </a:ext>
                  </a:extLst>
                </p:cNvPr>
                <p:cNvSpPr/>
                <p:nvPr/>
              </p:nvSpPr>
              <p:spPr>
                <a:xfrm rot="5399996" flipH="1">
                  <a:off x="4459597" y="2566771"/>
                  <a:ext cx="22869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5" name="Figura a mano libera 73">
                  <a:extLst>
                    <a:ext uri="{FF2B5EF4-FFF2-40B4-BE49-F238E27FC236}">
                      <a16:creationId xmlns:a16="http://schemas.microsoft.com/office/drawing/2014/main" id="{B5F7D2CF-6DB4-484A-B1AA-7F7D79135F00}"/>
                    </a:ext>
                  </a:extLst>
                </p:cNvPr>
                <p:cNvSpPr/>
                <p:nvPr/>
              </p:nvSpPr>
              <p:spPr>
                <a:xfrm rot="5399996" flipH="1">
                  <a:off x="4463511" y="2548584"/>
                  <a:ext cx="14209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6" name="Figura a mano libera 74">
                  <a:extLst>
                    <a:ext uri="{FF2B5EF4-FFF2-40B4-BE49-F238E27FC236}">
                      <a16:creationId xmlns:a16="http://schemas.microsoft.com/office/drawing/2014/main" id="{030EB348-63AA-4005-BAB2-2E62A2963D36}"/>
                    </a:ext>
                  </a:extLst>
                </p:cNvPr>
                <p:cNvSpPr/>
                <p:nvPr/>
              </p:nvSpPr>
              <p:spPr>
                <a:xfrm rot="5399996" flipH="1">
                  <a:off x="4459254" y="2524210"/>
                  <a:ext cx="1792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7" name="Figura a mano libera 75">
                  <a:extLst>
                    <a:ext uri="{FF2B5EF4-FFF2-40B4-BE49-F238E27FC236}">
                      <a16:creationId xmlns:a16="http://schemas.microsoft.com/office/drawing/2014/main" id="{874D40AB-3E4F-47F3-B4AC-012AB7EA87FB}"/>
                    </a:ext>
                  </a:extLst>
                </p:cNvPr>
                <p:cNvSpPr/>
                <p:nvPr/>
              </p:nvSpPr>
              <p:spPr>
                <a:xfrm rot="5399996" flipH="1">
                  <a:off x="4458564" y="2774697"/>
                  <a:ext cx="2410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8" name="Figura a mano libera 76">
                  <a:extLst>
                    <a:ext uri="{FF2B5EF4-FFF2-40B4-BE49-F238E27FC236}">
                      <a16:creationId xmlns:a16="http://schemas.microsoft.com/office/drawing/2014/main" id="{E09097EF-2DC6-42CD-B45E-1CD511E62920}"/>
                    </a:ext>
                  </a:extLst>
                </p:cNvPr>
                <p:cNvSpPr/>
                <p:nvPr/>
              </p:nvSpPr>
              <p:spPr>
                <a:xfrm rot="5399996" flipH="1">
                  <a:off x="4460355" y="2711566"/>
                  <a:ext cx="9272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9" name="Figura a mano libera 77">
                  <a:extLst>
                    <a:ext uri="{FF2B5EF4-FFF2-40B4-BE49-F238E27FC236}">
                      <a16:creationId xmlns:a16="http://schemas.microsoft.com/office/drawing/2014/main" id="{4CC38CB3-A4B5-4307-AC41-43A81538959E}"/>
                    </a:ext>
                  </a:extLst>
                </p:cNvPr>
                <p:cNvSpPr/>
                <p:nvPr/>
              </p:nvSpPr>
              <p:spPr>
                <a:xfrm rot="5399996" flipH="1">
                  <a:off x="4439723" y="2769169"/>
                  <a:ext cx="4573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0" name="Figura a mano libera 78">
                  <a:extLst>
                    <a:ext uri="{FF2B5EF4-FFF2-40B4-BE49-F238E27FC236}">
                      <a16:creationId xmlns:a16="http://schemas.microsoft.com/office/drawing/2014/main" id="{6023AFC0-C707-490D-9CA6-24CEA9F1194A}"/>
                    </a:ext>
                  </a:extLst>
                </p:cNvPr>
                <p:cNvSpPr/>
                <p:nvPr/>
              </p:nvSpPr>
              <p:spPr>
                <a:xfrm rot="5399996" flipH="1">
                  <a:off x="4468512" y="3048944"/>
                  <a:ext cx="4325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1" name="Figura a mano libera 79">
                  <a:extLst>
                    <a:ext uri="{FF2B5EF4-FFF2-40B4-BE49-F238E27FC236}">
                      <a16:creationId xmlns:a16="http://schemas.microsoft.com/office/drawing/2014/main" id="{03C21F1E-DBC3-4653-A7C0-2F57818BD513}"/>
                    </a:ext>
                  </a:extLst>
                </p:cNvPr>
                <p:cNvSpPr/>
                <p:nvPr/>
              </p:nvSpPr>
              <p:spPr>
                <a:xfrm rot="5399996" flipH="1">
                  <a:off x="4439170" y="3293052"/>
                  <a:ext cx="37700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2" name="Figura a mano libera 80">
                  <a:extLst>
                    <a:ext uri="{FF2B5EF4-FFF2-40B4-BE49-F238E27FC236}">
                      <a16:creationId xmlns:a16="http://schemas.microsoft.com/office/drawing/2014/main" id="{0D143E1B-90BA-4FD2-8AA0-4C9F067825A7}"/>
                    </a:ext>
                  </a:extLst>
                </p:cNvPr>
                <p:cNvSpPr/>
                <p:nvPr/>
              </p:nvSpPr>
              <p:spPr>
                <a:xfrm rot="5399996" flipH="1">
                  <a:off x="4457787" y="3289266"/>
                  <a:ext cx="679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3" name="Figura a mano libera 81">
                  <a:extLst>
                    <a:ext uri="{FF2B5EF4-FFF2-40B4-BE49-F238E27FC236}">
                      <a16:creationId xmlns:a16="http://schemas.microsoft.com/office/drawing/2014/main" id="{0D52E34A-FC04-4876-A1EE-748D76405318}"/>
                    </a:ext>
                  </a:extLst>
                </p:cNvPr>
                <p:cNvSpPr/>
                <p:nvPr/>
              </p:nvSpPr>
              <p:spPr>
                <a:xfrm rot="5399996" flipH="1">
                  <a:off x="4481488" y="6172891"/>
                  <a:ext cx="1483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4" name="Figura a mano libera 82">
                  <a:extLst>
                    <a:ext uri="{FF2B5EF4-FFF2-40B4-BE49-F238E27FC236}">
                      <a16:creationId xmlns:a16="http://schemas.microsoft.com/office/drawing/2014/main" id="{C8BA9CE1-CF00-4BA5-842F-FA546A38960F}"/>
                    </a:ext>
                  </a:extLst>
                </p:cNvPr>
                <p:cNvSpPr/>
                <p:nvPr/>
              </p:nvSpPr>
              <p:spPr>
                <a:xfrm rot="5399996" flipH="1">
                  <a:off x="4481337" y="6199431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5" name="Figura a mano libera 83">
                  <a:extLst>
                    <a:ext uri="{FF2B5EF4-FFF2-40B4-BE49-F238E27FC236}">
                      <a16:creationId xmlns:a16="http://schemas.microsoft.com/office/drawing/2014/main" id="{88ECFE17-E4B1-466A-A679-C7CDF774FCE6}"/>
                    </a:ext>
                  </a:extLst>
                </p:cNvPr>
                <p:cNvSpPr/>
                <p:nvPr/>
              </p:nvSpPr>
              <p:spPr>
                <a:xfrm rot="5399996" flipH="1">
                  <a:off x="4450065" y="4202939"/>
                  <a:ext cx="129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6" name="Figura a mano libera 84">
                  <a:extLst>
                    <a:ext uri="{FF2B5EF4-FFF2-40B4-BE49-F238E27FC236}">
                      <a16:creationId xmlns:a16="http://schemas.microsoft.com/office/drawing/2014/main" id="{F24F87AA-84B0-448E-BB5B-9CCBD1ED2903}"/>
                    </a:ext>
                  </a:extLst>
                </p:cNvPr>
                <p:cNvSpPr/>
                <p:nvPr/>
              </p:nvSpPr>
              <p:spPr>
                <a:xfrm rot="5399996" flipH="1">
                  <a:off x="4457389" y="4395723"/>
                  <a:ext cx="6181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7" name="Figura a mano libera 85">
                  <a:extLst>
                    <a:ext uri="{FF2B5EF4-FFF2-40B4-BE49-F238E27FC236}">
                      <a16:creationId xmlns:a16="http://schemas.microsoft.com/office/drawing/2014/main" id="{E5724B3F-AACC-4D47-8CE0-7485F779C643}"/>
                    </a:ext>
                  </a:extLst>
                </p:cNvPr>
                <p:cNvSpPr/>
                <p:nvPr/>
              </p:nvSpPr>
              <p:spPr>
                <a:xfrm rot="5399996" flipH="1">
                  <a:off x="4445516" y="4551733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</p:grpSp>
      </p:grpSp>
      <p:sp>
        <p:nvSpPr>
          <p:cNvPr id="308" name="Segnaposto piè di pagina 5">
            <a:extLst>
              <a:ext uri="{FF2B5EF4-FFF2-40B4-BE49-F238E27FC236}">
                <a16:creationId xmlns:a16="http://schemas.microsoft.com/office/drawing/2014/main" id="{AA729F65-4EAA-4477-B2B5-214166A2C91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309" name="Segnaposto data 4">
            <a:extLst>
              <a:ext uri="{FF2B5EF4-FFF2-40B4-BE49-F238E27FC236}">
                <a16:creationId xmlns:a16="http://schemas.microsoft.com/office/drawing/2014/main" id="{CE20A9D6-7E3F-4A04-9EF0-D3D7508D27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4B9A26-E57B-4400-B186-577A1CC91324}" type="datetime1">
              <a:rPr lang="it-IT"/>
              <a:pPr lvl="0"/>
              <a:t>10/08/2020</a:t>
            </a:fld>
            <a:endParaRPr lang="it-IT"/>
          </a:p>
        </p:txBody>
      </p:sp>
      <p:sp>
        <p:nvSpPr>
          <p:cNvPr id="310" name="Segnaposto numero diapositiva 6">
            <a:extLst>
              <a:ext uri="{FF2B5EF4-FFF2-40B4-BE49-F238E27FC236}">
                <a16:creationId xmlns:a16="http://schemas.microsoft.com/office/drawing/2014/main" id="{1A654FD8-AAFC-4D20-BAE2-FAA3261B73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1B9B3C-7892-4ED0-9956-08F33844D0B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69927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F08D29-53A5-4FE9-B095-D2A92020F22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 descr="Segnaposto vuoto per aggiungere un'immagine. Fare clic sul segnaposto e selezionare l'immagine che si vuole aggiungere.">
            <a:extLst>
              <a:ext uri="{FF2B5EF4-FFF2-40B4-BE49-F238E27FC236}">
                <a16:creationId xmlns:a16="http://schemas.microsoft.com/office/drawing/2014/main" id="{31557351-BF73-44D7-9125-A56786E8536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46291" y="1884313"/>
            <a:ext cx="5670757" cy="4041648"/>
          </a:xfrm>
          <a:solidFill>
            <a:srgbClr val="000000"/>
          </a:solidFill>
        </p:spPr>
        <p:txBody>
          <a:bodyPr tIns="9144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it-IT"/>
              <a:t>Fare clic sull'icona per inserire un'immagine</a:t>
            </a:r>
          </a:p>
        </p:txBody>
      </p:sp>
      <p:grpSp>
        <p:nvGrpSpPr>
          <p:cNvPr id="4" name="cornice" descr="Elemento grafico casella">
            <a:extLst>
              <a:ext uri="{FF2B5EF4-FFF2-40B4-BE49-F238E27FC236}">
                <a16:creationId xmlns:a16="http://schemas.microsoft.com/office/drawing/2014/main" id="{00491656-C8DD-48C0-A069-AA01ECFED159}"/>
              </a:ext>
            </a:extLst>
          </p:cNvPr>
          <p:cNvGrpSpPr/>
          <p:nvPr/>
        </p:nvGrpSpPr>
        <p:grpSpPr>
          <a:xfrm>
            <a:off x="1447881" y="1630823"/>
            <a:ext cx="6292664" cy="4575886"/>
            <a:chOff x="1447504" y="1630823"/>
            <a:chExt cx="6291025" cy="4575886"/>
          </a:xfrm>
        </p:grpSpPr>
        <p:grpSp>
          <p:nvGrpSpPr>
            <p:cNvPr id="5" name="Gruppo 614">
              <a:extLst>
                <a:ext uri="{FF2B5EF4-FFF2-40B4-BE49-F238E27FC236}">
                  <a16:creationId xmlns:a16="http://schemas.microsoft.com/office/drawing/2014/main" id="{7FFCF7F2-2557-407B-80F0-30D0AC370836}"/>
                </a:ext>
              </a:extLst>
            </p:cNvPr>
            <p:cNvGrpSpPr/>
            <p:nvPr/>
          </p:nvGrpSpPr>
          <p:grpSpPr>
            <a:xfrm>
              <a:off x="1447504" y="1630823"/>
              <a:ext cx="5294375" cy="4114799"/>
              <a:chOff x="1447504" y="1630823"/>
              <a:chExt cx="5294375" cy="4114799"/>
            </a:xfrm>
          </p:grpSpPr>
          <p:grpSp>
            <p:nvGrpSpPr>
              <p:cNvPr id="6" name="Gruppo 766">
                <a:extLst>
                  <a:ext uri="{FF2B5EF4-FFF2-40B4-BE49-F238E27FC236}">
                    <a16:creationId xmlns:a16="http://schemas.microsoft.com/office/drawing/2014/main" id="{208B6BC2-C72E-4262-BAA4-BD00933CE553}"/>
                  </a:ext>
                </a:extLst>
              </p:cNvPr>
              <p:cNvGrpSpPr/>
              <p:nvPr/>
            </p:nvGrpSpPr>
            <p:grpSpPr>
              <a:xfrm>
                <a:off x="1447504" y="1652238"/>
                <a:ext cx="5294375" cy="54864"/>
                <a:chOff x="1447504" y="1652238"/>
                <a:chExt cx="5294375" cy="54864"/>
              </a:xfrm>
            </p:grpSpPr>
            <p:sp>
              <p:nvSpPr>
                <p:cNvPr id="7" name="Figura a mano libera 842">
                  <a:extLst>
                    <a:ext uri="{FF2B5EF4-FFF2-40B4-BE49-F238E27FC236}">
                      <a16:creationId xmlns:a16="http://schemas.microsoft.com/office/drawing/2014/main" id="{CF547952-1CE9-4CBF-8BC6-512BF3A2C3D3}"/>
                    </a:ext>
                  </a:extLst>
                </p:cNvPr>
                <p:cNvSpPr/>
                <p:nvPr/>
              </p:nvSpPr>
              <p:spPr>
                <a:xfrm>
                  <a:off x="6710068" y="1661739"/>
                  <a:ext cx="31811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" name="Figura a mano libera 843">
                  <a:extLst>
                    <a:ext uri="{FF2B5EF4-FFF2-40B4-BE49-F238E27FC236}">
                      <a16:creationId xmlns:a16="http://schemas.microsoft.com/office/drawing/2014/main" id="{0C09E5E0-BCAB-4B57-8599-CF686B96372D}"/>
                    </a:ext>
                  </a:extLst>
                </p:cNvPr>
                <p:cNvSpPr/>
                <p:nvPr/>
              </p:nvSpPr>
              <p:spPr>
                <a:xfrm>
                  <a:off x="6706886" y="1668066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" name="Figura a mano libera 844">
                  <a:extLst>
                    <a:ext uri="{FF2B5EF4-FFF2-40B4-BE49-F238E27FC236}">
                      <a16:creationId xmlns:a16="http://schemas.microsoft.com/office/drawing/2014/main" id="{467FB454-5B6B-4D93-A297-E9980AD9145C}"/>
                    </a:ext>
                  </a:extLst>
                </p:cNvPr>
                <p:cNvSpPr/>
                <p:nvPr/>
              </p:nvSpPr>
              <p:spPr>
                <a:xfrm>
                  <a:off x="6716432" y="1667015"/>
                  <a:ext cx="19879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" name="Figura a mano libera 15">
                  <a:extLst>
                    <a:ext uri="{FF2B5EF4-FFF2-40B4-BE49-F238E27FC236}">
                      <a16:creationId xmlns:a16="http://schemas.microsoft.com/office/drawing/2014/main" id="{B12F6F70-6CE4-48C3-8BC6-EC52332F3EC6}"/>
                    </a:ext>
                  </a:extLst>
                </p:cNvPr>
                <p:cNvSpPr/>
                <p:nvPr/>
              </p:nvSpPr>
              <p:spPr>
                <a:xfrm>
                  <a:off x="6611468" y="1662790"/>
                  <a:ext cx="21470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" name="Figura a mano libera 16">
                  <a:extLst>
                    <a:ext uri="{FF2B5EF4-FFF2-40B4-BE49-F238E27FC236}">
                      <a16:creationId xmlns:a16="http://schemas.microsoft.com/office/drawing/2014/main" id="{BCFBDB5C-D0EC-4564-A8DE-E04BC83A7E6C}"/>
                    </a:ext>
                  </a:extLst>
                </p:cNvPr>
                <p:cNvSpPr/>
                <p:nvPr/>
              </p:nvSpPr>
              <p:spPr>
                <a:xfrm>
                  <a:off x="6600331" y="1667015"/>
                  <a:ext cx="2067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" name="Figura a mano libera 17">
                  <a:extLst>
                    <a:ext uri="{FF2B5EF4-FFF2-40B4-BE49-F238E27FC236}">
                      <a16:creationId xmlns:a16="http://schemas.microsoft.com/office/drawing/2014/main" id="{F6C8E7BC-E4FB-4AA1-9AAD-DFEC482C9093}"/>
                    </a:ext>
                  </a:extLst>
                </p:cNvPr>
                <p:cNvSpPr/>
                <p:nvPr/>
              </p:nvSpPr>
              <p:spPr>
                <a:xfrm>
                  <a:off x="6697349" y="1672291"/>
                  <a:ext cx="3896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" name="Figura a mano libera 18">
                  <a:extLst>
                    <a:ext uri="{FF2B5EF4-FFF2-40B4-BE49-F238E27FC236}">
                      <a16:creationId xmlns:a16="http://schemas.microsoft.com/office/drawing/2014/main" id="{4DBA28D3-9D11-4ACE-BDC3-935EDA8B92DF}"/>
                    </a:ext>
                  </a:extLst>
                </p:cNvPr>
                <p:cNvSpPr/>
                <p:nvPr/>
              </p:nvSpPr>
              <p:spPr>
                <a:xfrm>
                  <a:off x="6527965" y="1659626"/>
                  <a:ext cx="19879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" name="Figura a mano libera 19">
                  <a:extLst>
                    <a:ext uri="{FF2B5EF4-FFF2-40B4-BE49-F238E27FC236}">
                      <a16:creationId xmlns:a16="http://schemas.microsoft.com/office/drawing/2014/main" id="{103E1750-AED8-41F3-A8A6-ED6A09B8D204}"/>
                    </a:ext>
                  </a:extLst>
                </p:cNvPr>
                <p:cNvSpPr/>
                <p:nvPr/>
              </p:nvSpPr>
              <p:spPr>
                <a:xfrm>
                  <a:off x="6448449" y="1658575"/>
                  <a:ext cx="46122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" name="Figura a mano libera 20">
                  <a:extLst>
                    <a:ext uri="{FF2B5EF4-FFF2-40B4-BE49-F238E27FC236}">
                      <a16:creationId xmlns:a16="http://schemas.microsoft.com/office/drawing/2014/main" id="{8F12BBC1-14FA-4E7F-8031-80DDCD3A7262}"/>
                    </a:ext>
                  </a:extLst>
                </p:cNvPr>
                <p:cNvSpPr/>
                <p:nvPr/>
              </p:nvSpPr>
              <p:spPr>
                <a:xfrm>
                  <a:off x="6430956" y="1661739"/>
                  <a:ext cx="1749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" name="Figura a mano libera 21">
                  <a:extLst>
                    <a:ext uri="{FF2B5EF4-FFF2-40B4-BE49-F238E27FC236}">
                      <a16:creationId xmlns:a16="http://schemas.microsoft.com/office/drawing/2014/main" id="{62FC1299-57D0-4E30-B994-37031C16E277}"/>
                    </a:ext>
                  </a:extLst>
                </p:cNvPr>
                <p:cNvSpPr/>
                <p:nvPr/>
              </p:nvSpPr>
              <p:spPr>
                <a:xfrm>
                  <a:off x="6551026" y="1664902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" name="Figura a mano libera 22">
                  <a:extLst>
                    <a:ext uri="{FF2B5EF4-FFF2-40B4-BE49-F238E27FC236}">
                      <a16:creationId xmlns:a16="http://schemas.microsoft.com/office/drawing/2014/main" id="{6148F8BC-C181-4F12-8480-C2E1929BA077}"/>
                    </a:ext>
                  </a:extLst>
                </p:cNvPr>
                <p:cNvSpPr/>
                <p:nvPr/>
              </p:nvSpPr>
              <p:spPr>
                <a:xfrm>
                  <a:off x="6541489" y="1668066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" name="Figura a mano libera 23">
                  <a:extLst>
                    <a:ext uri="{FF2B5EF4-FFF2-40B4-BE49-F238E27FC236}">
                      <a16:creationId xmlns:a16="http://schemas.microsoft.com/office/drawing/2014/main" id="{EC7920F4-7318-4FF9-B3E6-15EE4D573106}"/>
                    </a:ext>
                  </a:extLst>
                </p:cNvPr>
                <p:cNvSpPr/>
                <p:nvPr/>
              </p:nvSpPr>
              <p:spPr>
                <a:xfrm>
                  <a:off x="6566141" y="1669127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2385"/>
                    <a:gd name="f8" fmla="val 954"/>
                    <a:gd name="f9" fmla="val 1431"/>
                    <a:gd name="f10" fmla="+- 0 0 -90"/>
                    <a:gd name="f11" fmla="abs f3"/>
                    <a:gd name="f12" fmla="abs f4"/>
                    <a:gd name="f13" fmla="abs f5"/>
                    <a:gd name="f14" fmla="*/ f3 1 2385"/>
                    <a:gd name="f15" fmla="+- f6 0 f6"/>
                    <a:gd name="f16" fmla="+- f7 0 f6"/>
                    <a:gd name="f17" fmla="*/ f10 f0 1"/>
                    <a:gd name="f18" fmla="?: f11 f3 1"/>
                    <a:gd name="f19" fmla="?: f12 f4 1"/>
                    <a:gd name="f20" fmla="?: f13 f5 1"/>
                    <a:gd name="f21" fmla="*/ f16 1 2385"/>
                    <a:gd name="f22" fmla="*/ f15 1 0"/>
                    <a:gd name="f23" fmla="*/ f17 1 f2"/>
                    <a:gd name="f24" fmla="*/ f18 1 2385"/>
                    <a:gd name="f25" fmla="*/ f19 1 21600"/>
                    <a:gd name="f26" fmla="*/ 21600 f19 1"/>
                    <a:gd name="f27" fmla="*/ 2385 1 f21"/>
                    <a:gd name="f28" fmla="*/ 0 1 f22"/>
                    <a:gd name="f29" fmla="*/ 0 1 f21"/>
                    <a:gd name="f30" fmla="*/ 1 1 f22"/>
                    <a:gd name="f31" fmla="+- f23 0 f1"/>
                    <a:gd name="f32" fmla="min f25 f24"/>
                    <a:gd name="f33" fmla="*/ f26 1 f20"/>
                    <a:gd name="f34" fmla="*/ f29 f14 1"/>
                    <a:gd name="f35" fmla="*/ f27 f14 1"/>
                    <a:gd name="f36" fmla="val f33"/>
                    <a:gd name="f37" fmla="*/ f6 f32 1"/>
                    <a:gd name="f38" fmla="+- f36 0 f6"/>
                    <a:gd name="f39" fmla="*/ f38 1 0"/>
                    <a:gd name="f40" fmla="*/ f30 f39 1"/>
                    <a:gd name="f41" fmla="*/ f28 f39 1"/>
                    <a:gd name="f42" fmla="*/ f41 f32 1"/>
                    <a:gd name="f43" fmla="*/ f40 f3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5" y="f42"/>
                    </a:cxn>
                    <a:cxn ang="f31">
                      <a:pos x="f35" y="f42"/>
                    </a:cxn>
                    <a:cxn ang="f31">
                      <a:pos x="f34" y="f42"/>
                    </a:cxn>
                    <a:cxn ang="f31">
                      <a:pos x="f35" y="f42"/>
                    </a:cxn>
                  </a:cxnLst>
                  <a:rect l="f34" t="f42" r="f35" b="f43"/>
                  <a:pathLst>
                    <a:path w="2385">
                      <a:moveTo>
                        <a:pt x="f7" y="f37"/>
                      </a:moveTo>
                      <a:lnTo>
                        <a:pt x="f7" y="f37"/>
                      </a:lnTo>
                      <a:lnTo>
                        <a:pt x="f6" y="f37"/>
                      </a:lnTo>
                      <a:cubicBezTo>
                        <a:pt x="f8" y="f37"/>
                        <a:pt x="f9" y="f37"/>
                        <a:pt x="f7" y="f3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" name="Figura a mano libera 24">
                  <a:extLst>
                    <a:ext uri="{FF2B5EF4-FFF2-40B4-BE49-F238E27FC236}">
                      <a16:creationId xmlns:a16="http://schemas.microsoft.com/office/drawing/2014/main" id="{C45ADAF6-D183-4E20-A1F9-5969125C8094}"/>
                    </a:ext>
                  </a:extLst>
                </p:cNvPr>
                <p:cNvSpPr/>
                <p:nvPr/>
              </p:nvSpPr>
              <p:spPr>
                <a:xfrm>
                  <a:off x="6616232" y="1672291"/>
                  <a:ext cx="35780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" name="Figura a mano libera 25">
                  <a:extLst>
                    <a:ext uri="{FF2B5EF4-FFF2-40B4-BE49-F238E27FC236}">
                      <a16:creationId xmlns:a16="http://schemas.microsoft.com/office/drawing/2014/main" id="{44A12A3F-0DB0-4FE7-A528-E4FDE621AC7C}"/>
                    </a:ext>
                  </a:extLst>
                </p:cNvPr>
                <p:cNvSpPr/>
                <p:nvPr/>
              </p:nvSpPr>
              <p:spPr>
                <a:xfrm>
                  <a:off x="6578065" y="1670179"/>
                  <a:ext cx="22265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" name="Figura a mano libera 26">
                  <a:extLst>
                    <a:ext uri="{FF2B5EF4-FFF2-40B4-BE49-F238E27FC236}">
                      <a16:creationId xmlns:a16="http://schemas.microsoft.com/office/drawing/2014/main" id="{FE80B051-7852-41EC-9BDB-8EFFD821C8BE}"/>
                    </a:ext>
                  </a:extLst>
                </p:cNvPr>
                <p:cNvSpPr/>
                <p:nvPr/>
              </p:nvSpPr>
              <p:spPr>
                <a:xfrm>
                  <a:off x="6567732" y="1672291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" name="Figura a mano libera 27">
                  <a:extLst>
                    <a:ext uri="{FF2B5EF4-FFF2-40B4-BE49-F238E27FC236}">
                      <a16:creationId xmlns:a16="http://schemas.microsoft.com/office/drawing/2014/main" id="{4B7B9DA1-BFA4-4342-9CE1-22BFC5CA9655}"/>
                    </a:ext>
                  </a:extLst>
                </p:cNvPr>
                <p:cNvSpPr/>
                <p:nvPr/>
              </p:nvSpPr>
              <p:spPr>
                <a:xfrm>
                  <a:off x="6436525" y="1667015"/>
                  <a:ext cx="4294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" name="Figura a mano libera 28">
                  <a:extLst>
                    <a:ext uri="{FF2B5EF4-FFF2-40B4-BE49-F238E27FC236}">
                      <a16:creationId xmlns:a16="http://schemas.microsoft.com/office/drawing/2014/main" id="{1139B549-121B-4FA3-85AF-96039205F5A7}"/>
                    </a:ext>
                  </a:extLst>
                </p:cNvPr>
                <p:cNvSpPr/>
                <p:nvPr/>
              </p:nvSpPr>
              <p:spPr>
                <a:xfrm>
                  <a:off x="6508882" y="1668066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" name="Figura a mano libera 29">
                  <a:extLst>
                    <a:ext uri="{FF2B5EF4-FFF2-40B4-BE49-F238E27FC236}">
                      <a16:creationId xmlns:a16="http://schemas.microsoft.com/office/drawing/2014/main" id="{139FA1BF-71C2-4B7A-95EC-3F172DE485DE}"/>
                    </a:ext>
                  </a:extLst>
                </p:cNvPr>
                <p:cNvSpPr/>
                <p:nvPr/>
              </p:nvSpPr>
              <p:spPr>
                <a:xfrm>
                  <a:off x="6325992" y="1669127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" name="Figura a mano libera 30">
                  <a:extLst>
                    <a:ext uri="{FF2B5EF4-FFF2-40B4-BE49-F238E27FC236}">
                      <a16:creationId xmlns:a16="http://schemas.microsoft.com/office/drawing/2014/main" id="{6BEAD52C-FAF0-46E6-935A-7C2CA39E266C}"/>
                    </a:ext>
                  </a:extLst>
                </p:cNvPr>
                <p:cNvSpPr/>
                <p:nvPr/>
              </p:nvSpPr>
              <p:spPr>
                <a:xfrm>
                  <a:off x="6472306" y="1669127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" name="Figura a mano libera 31">
                  <a:extLst>
                    <a:ext uri="{FF2B5EF4-FFF2-40B4-BE49-F238E27FC236}">
                      <a16:creationId xmlns:a16="http://schemas.microsoft.com/office/drawing/2014/main" id="{FCEBE093-5AAB-48AA-8413-3EB343C1A93E}"/>
                    </a:ext>
                  </a:extLst>
                </p:cNvPr>
                <p:cNvSpPr/>
                <p:nvPr/>
              </p:nvSpPr>
              <p:spPr>
                <a:xfrm>
                  <a:off x="6399940" y="1664902"/>
                  <a:ext cx="1590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" name="Figura a mano libera 32">
                  <a:extLst>
                    <a:ext uri="{FF2B5EF4-FFF2-40B4-BE49-F238E27FC236}">
                      <a16:creationId xmlns:a16="http://schemas.microsoft.com/office/drawing/2014/main" id="{FBEA7374-395D-43E9-A950-BD34B9D17BA6}"/>
                    </a:ext>
                  </a:extLst>
                </p:cNvPr>
                <p:cNvSpPr/>
                <p:nvPr/>
              </p:nvSpPr>
              <p:spPr>
                <a:xfrm>
                  <a:off x="6504904" y="1667015"/>
                  <a:ext cx="318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" name="Figura a mano libera 33">
                  <a:extLst>
                    <a:ext uri="{FF2B5EF4-FFF2-40B4-BE49-F238E27FC236}">
                      <a16:creationId xmlns:a16="http://schemas.microsoft.com/office/drawing/2014/main" id="{1074C46E-7664-4194-A3A1-2F0A6AA32194}"/>
                    </a:ext>
                  </a:extLst>
                </p:cNvPr>
                <p:cNvSpPr/>
                <p:nvPr/>
              </p:nvSpPr>
              <p:spPr>
                <a:xfrm>
                  <a:off x="6494571" y="1667015"/>
                  <a:ext cx="1431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" name="Figura a mano libera 34">
                  <a:extLst>
                    <a:ext uri="{FF2B5EF4-FFF2-40B4-BE49-F238E27FC236}">
                      <a16:creationId xmlns:a16="http://schemas.microsoft.com/office/drawing/2014/main" id="{6225DF0A-7C49-4FAA-8116-5E7827B320AA}"/>
                    </a:ext>
                  </a:extLst>
                </p:cNvPr>
                <p:cNvSpPr/>
                <p:nvPr/>
              </p:nvSpPr>
              <p:spPr>
                <a:xfrm>
                  <a:off x="6263969" y="1669127"/>
                  <a:ext cx="94631" cy="2004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" name="Figura a mano libera 35">
                  <a:extLst>
                    <a:ext uri="{FF2B5EF4-FFF2-40B4-BE49-F238E27FC236}">
                      <a16:creationId xmlns:a16="http://schemas.microsoft.com/office/drawing/2014/main" id="{155EAC10-1AC5-4ACA-A110-FA4E6CC8FAD7}"/>
                    </a:ext>
                  </a:extLst>
                </p:cNvPr>
                <p:cNvSpPr/>
                <p:nvPr/>
              </p:nvSpPr>
              <p:spPr>
                <a:xfrm>
                  <a:off x="6328379" y="1664902"/>
                  <a:ext cx="4771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1" name="Figura a mano libera 36">
                  <a:extLst>
                    <a:ext uri="{FF2B5EF4-FFF2-40B4-BE49-F238E27FC236}">
                      <a16:creationId xmlns:a16="http://schemas.microsoft.com/office/drawing/2014/main" id="{09A82F8B-5914-49C8-AC89-390072D4094F}"/>
                    </a:ext>
                  </a:extLst>
                </p:cNvPr>
                <p:cNvSpPr/>
                <p:nvPr/>
              </p:nvSpPr>
              <p:spPr>
                <a:xfrm>
                  <a:off x="6376092" y="1667015"/>
                  <a:ext cx="67592" cy="1055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2" name="Figura a mano libera 37">
                  <a:extLst>
                    <a:ext uri="{FF2B5EF4-FFF2-40B4-BE49-F238E27FC236}">
                      <a16:creationId xmlns:a16="http://schemas.microsoft.com/office/drawing/2014/main" id="{07A51C9E-5625-4EA7-916E-78F559D3556C}"/>
                    </a:ext>
                  </a:extLst>
                </p:cNvPr>
                <p:cNvSpPr/>
                <p:nvPr/>
              </p:nvSpPr>
              <p:spPr>
                <a:xfrm>
                  <a:off x="6613050" y="1684946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3" name="Figura a mano libera 38">
                  <a:extLst>
                    <a:ext uri="{FF2B5EF4-FFF2-40B4-BE49-F238E27FC236}">
                      <a16:creationId xmlns:a16="http://schemas.microsoft.com/office/drawing/2014/main" id="{F6701ADF-65C9-4E20-93B8-13E25462F3C8}"/>
                    </a:ext>
                  </a:extLst>
                </p:cNvPr>
                <p:cNvSpPr/>
                <p:nvPr/>
              </p:nvSpPr>
              <p:spPr>
                <a:xfrm>
                  <a:off x="6578065" y="1676506"/>
                  <a:ext cx="5884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4" name="Figura a mano libera 39">
                  <a:extLst>
                    <a:ext uri="{FF2B5EF4-FFF2-40B4-BE49-F238E27FC236}">
                      <a16:creationId xmlns:a16="http://schemas.microsoft.com/office/drawing/2014/main" id="{788CCE5F-37E4-4250-9C02-9A6B3875C277}"/>
                    </a:ext>
                  </a:extLst>
                </p:cNvPr>
                <p:cNvSpPr/>
                <p:nvPr/>
              </p:nvSpPr>
              <p:spPr>
                <a:xfrm>
                  <a:off x="6473101" y="1677567"/>
                  <a:ext cx="3498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5" name="Figura a mano libera 40">
                  <a:extLst>
                    <a:ext uri="{FF2B5EF4-FFF2-40B4-BE49-F238E27FC236}">
                      <a16:creationId xmlns:a16="http://schemas.microsoft.com/office/drawing/2014/main" id="{F8D1E613-8004-4A43-9520-D7DC57E00DEF}"/>
                    </a:ext>
                  </a:extLst>
                </p:cNvPr>
                <p:cNvSpPr/>
                <p:nvPr/>
              </p:nvSpPr>
              <p:spPr>
                <a:xfrm>
                  <a:off x="6306909" y="1663851"/>
                  <a:ext cx="1908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6" name="Figura a mano libera 41">
                  <a:extLst>
                    <a:ext uri="{FF2B5EF4-FFF2-40B4-BE49-F238E27FC236}">
                      <a16:creationId xmlns:a16="http://schemas.microsoft.com/office/drawing/2014/main" id="{C8053D72-8E03-4864-83ED-07FF1937FD50}"/>
                    </a:ext>
                  </a:extLst>
                </p:cNvPr>
                <p:cNvSpPr/>
                <p:nvPr/>
              </p:nvSpPr>
              <p:spPr>
                <a:xfrm>
                  <a:off x="6267946" y="1664902"/>
                  <a:ext cx="1113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7" name="Figura a mano libera 42">
                  <a:extLst>
                    <a:ext uri="{FF2B5EF4-FFF2-40B4-BE49-F238E27FC236}">
                      <a16:creationId xmlns:a16="http://schemas.microsoft.com/office/drawing/2014/main" id="{9C7EB9D3-8BDE-4876-8A29-51BCE4CB72A4}"/>
                    </a:ext>
                  </a:extLst>
                </p:cNvPr>
                <p:cNvSpPr/>
                <p:nvPr/>
              </p:nvSpPr>
              <p:spPr>
                <a:xfrm>
                  <a:off x="3789337" y="1696559"/>
                  <a:ext cx="1033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8" name="Figura a mano libera 43">
                  <a:extLst>
                    <a:ext uri="{FF2B5EF4-FFF2-40B4-BE49-F238E27FC236}">
                      <a16:creationId xmlns:a16="http://schemas.microsoft.com/office/drawing/2014/main" id="{CFE1D606-0AE1-40CD-9ED5-97AC5B15B066}"/>
                    </a:ext>
                  </a:extLst>
                </p:cNvPr>
                <p:cNvSpPr/>
                <p:nvPr/>
              </p:nvSpPr>
              <p:spPr>
                <a:xfrm>
                  <a:off x="3868853" y="1695498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9" name="Figura a mano libera 44">
                  <a:extLst>
                    <a:ext uri="{FF2B5EF4-FFF2-40B4-BE49-F238E27FC236}">
                      <a16:creationId xmlns:a16="http://schemas.microsoft.com/office/drawing/2014/main" id="{623DA10A-26D3-4E31-8124-B6593DC0008E}"/>
                    </a:ext>
                  </a:extLst>
                </p:cNvPr>
                <p:cNvSpPr/>
                <p:nvPr/>
              </p:nvSpPr>
              <p:spPr>
                <a:xfrm>
                  <a:off x="5168197" y="1658575"/>
                  <a:ext cx="31016" cy="632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0" name="Figura a mano libera 45">
                  <a:extLst>
                    <a:ext uri="{FF2B5EF4-FFF2-40B4-BE49-F238E27FC236}">
                      <a16:creationId xmlns:a16="http://schemas.microsoft.com/office/drawing/2014/main" id="{52D1DCCB-AF15-4540-A185-CE63A5B24437}"/>
                    </a:ext>
                  </a:extLst>
                </p:cNvPr>
                <p:cNvSpPr/>
                <p:nvPr/>
              </p:nvSpPr>
              <p:spPr>
                <a:xfrm>
                  <a:off x="4460470" y="1679670"/>
                  <a:ext cx="1431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1" name="Figura a mano libera 46">
                  <a:extLst>
                    <a:ext uri="{FF2B5EF4-FFF2-40B4-BE49-F238E27FC236}">
                      <a16:creationId xmlns:a16="http://schemas.microsoft.com/office/drawing/2014/main" id="{974AEAA3-3291-4F65-9A61-C62546030B69}"/>
                    </a:ext>
                  </a:extLst>
                </p:cNvPr>
                <p:cNvSpPr/>
                <p:nvPr/>
              </p:nvSpPr>
              <p:spPr>
                <a:xfrm>
                  <a:off x="4431054" y="1693386"/>
                  <a:ext cx="1908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2" name="Figura a mano libera 47">
                  <a:extLst>
                    <a:ext uri="{FF2B5EF4-FFF2-40B4-BE49-F238E27FC236}">
                      <a16:creationId xmlns:a16="http://schemas.microsoft.com/office/drawing/2014/main" id="{B07250F0-AE42-4471-9356-61610B579FBD}"/>
                    </a:ext>
                  </a:extLst>
                </p:cNvPr>
                <p:cNvSpPr/>
                <p:nvPr/>
              </p:nvSpPr>
              <p:spPr>
                <a:xfrm>
                  <a:off x="3394920" y="1698662"/>
                  <a:ext cx="1828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3" name="Figura a mano libera 48">
                  <a:extLst>
                    <a:ext uri="{FF2B5EF4-FFF2-40B4-BE49-F238E27FC236}">
                      <a16:creationId xmlns:a16="http://schemas.microsoft.com/office/drawing/2014/main" id="{0B41A55C-0A5C-4BB3-9C0B-FDD552FEAA2B}"/>
                    </a:ext>
                  </a:extLst>
                </p:cNvPr>
                <p:cNvSpPr/>
                <p:nvPr/>
              </p:nvSpPr>
              <p:spPr>
                <a:xfrm>
                  <a:off x="5797186" y="1665954"/>
                  <a:ext cx="31016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4" name="Figura a mano libera 49">
                  <a:extLst>
                    <a:ext uri="{FF2B5EF4-FFF2-40B4-BE49-F238E27FC236}">
                      <a16:creationId xmlns:a16="http://schemas.microsoft.com/office/drawing/2014/main" id="{9F9ECFC2-8C53-46D5-B49F-45D42E61274D}"/>
                    </a:ext>
                  </a:extLst>
                </p:cNvPr>
                <p:cNvSpPr/>
                <p:nvPr/>
              </p:nvSpPr>
              <p:spPr>
                <a:xfrm>
                  <a:off x="3819549" y="1661739"/>
                  <a:ext cx="954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5" name="Figura a mano libera 50">
                  <a:extLst>
                    <a:ext uri="{FF2B5EF4-FFF2-40B4-BE49-F238E27FC236}">
                      <a16:creationId xmlns:a16="http://schemas.microsoft.com/office/drawing/2014/main" id="{278FDEC8-E8A6-4805-8536-C36768D30346}"/>
                    </a:ext>
                  </a:extLst>
                </p:cNvPr>
                <p:cNvSpPr/>
                <p:nvPr/>
              </p:nvSpPr>
              <p:spPr>
                <a:xfrm>
                  <a:off x="5761405" y="1663851"/>
                  <a:ext cx="3578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6" name="Figura a mano libera 51">
                  <a:extLst>
                    <a:ext uri="{FF2B5EF4-FFF2-40B4-BE49-F238E27FC236}">
                      <a16:creationId xmlns:a16="http://schemas.microsoft.com/office/drawing/2014/main" id="{0D34FA89-2F8D-4FA4-9686-0CBBBA9D2565}"/>
                    </a:ext>
                  </a:extLst>
                </p:cNvPr>
                <p:cNvSpPr/>
                <p:nvPr/>
              </p:nvSpPr>
              <p:spPr>
                <a:xfrm>
                  <a:off x="1978688" y="1691283"/>
                  <a:ext cx="3977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7" name="Figura a mano libera 52">
                  <a:extLst>
                    <a:ext uri="{FF2B5EF4-FFF2-40B4-BE49-F238E27FC236}">
                      <a16:creationId xmlns:a16="http://schemas.microsoft.com/office/drawing/2014/main" id="{EC267941-E2E6-4DE6-BACF-67AEA1F2A432}"/>
                    </a:ext>
                  </a:extLst>
                </p:cNvPr>
                <p:cNvSpPr/>
                <p:nvPr/>
              </p:nvSpPr>
              <p:spPr>
                <a:xfrm>
                  <a:off x="1567574" y="1658575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8" name="Figura a mano libera 53">
                  <a:extLst>
                    <a:ext uri="{FF2B5EF4-FFF2-40B4-BE49-F238E27FC236}">
                      <a16:creationId xmlns:a16="http://schemas.microsoft.com/office/drawing/2014/main" id="{DB0EDFCA-197D-48D2-972C-6C84456459A0}"/>
                    </a:ext>
                  </a:extLst>
                </p:cNvPr>
                <p:cNvSpPr/>
                <p:nvPr/>
              </p:nvSpPr>
              <p:spPr>
                <a:xfrm>
                  <a:off x="6100949" y="1664902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9" name="Figura a mano libera 54">
                  <a:extLst>
                    <a:ext uri="{FF2B5EF4-FFF2-40B4-BE49-F238E27FC236}">
                      <a16:creationId xmlns:a16="http://schemas.microsoft.com/office/drawing/2014/main" id="{53951A78-E094-4489-AE4C-72C62BCFBE28}"/>
                    </a:ext>
                  </a:extLst>
                </p:cNvPr>
                <p:cNvSpPr/>
                <p:nvPr/>
              </p:nvSpPr>
              <p:spPr>
                <a:xfrm>
                  <a:off x="6143094" y="1678618"/>
                  <a:ext cx="397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0" name="Figura a mano libera 55">
                  <a:extLst>
                    <a:ext uri="{FF2B5EF4-FFF2-40B4-BE49-F238E27FC236}">
                      <a16:creationId xmlns:a16="http://schemas.microsoft.com/office/drawing/2014/main" id="{70033BA6-C1D4-487E-AE03-31202429F757}"/>
                    </a:ext>
                  </a:extLst>
                </p:cNvPr>
                <p:cNvSpPr/>
                <p:nvPr/>
              </p:nvSpPr>
              <p:spPr>
                <a:xfrm>
                  <a:off x="5667570" y="1686007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1" name="Figura a mano libera 56">
                  <a:extLst>
                    <a:ext uri="{FF2B5EF4-FFF2-40B4-BE49-F238E27FC236}">
                      <a16:creationId xmlns:a16="http://schemas.microsoft.com/office/drawing/2014/main" id="{CA6AF4B1-A019-4798-AFC2-6F6553F8C88A}"/>
                    </a:ext>
                  </a:extLst>
                </p:cNvPr>
                <p:cNvSpPr/>
                <p:nvPr/>
              </p:nvSpPr>
              <p:spPr>
                <a:xfrm>
                  <a:off x="6103336" y="1667015"/>
                  <a:ext cx="11923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2" name="Figura a mano libera 57">
                  <a:extLst>
                    <a:ext uri="{FF2B5EF4-FFF2-40B4-BE49-F238E27FC236}">
                      <a16:creationId xmlns:a16="http://schemas.microsoft.com/office/drawing/2014/main" id="{C27893DD-7D83-4612-B039-2ADAAB3B1E8F}"/>
                    </a:ext>
                  </a:extLst>
                </p:cNvPr>
                <p:cNvSpPr/>
                <p:nvPr/>
              </p:nvSpPr>
              <p:spPr>
                <a:xfrm>
                  <a:off x="6112882" y="1664902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3" name="Figura a mano libera 58">
                  <a:extLst>
                    <a:ext uri="{FF2B5EF4-FFF2-40B4-BE49-F238E27FC236}">
                      <a16:creationId xmlns:a16="http://schemas.microsoft.com/office/drawing/2014/main" id="{BEBAC8A7-3B7F-4E39-8615-CF1ADECDD2F2}"/>
                    </a:ext>
                  </a:extLst>
                </p:cNvPr>
                <p:cNvSpPr/>
                <p:nvPr/>
              </p:nvSpPr>
              <p:spPr>
                <a:xfrm>
                  <a:off x="6088230" y="1665954"/>
                  <a:ext cx="15105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4" name="Figura a mano libera 59">
                  <a:extLst>
                    <a:ext uri="{FF2B5EF4-FFF2-40B4-BE49-F238E27FC236}">
                      <a16:creationId xmlns:a16="http://schemas.microsoft.com/office/drawing/2014/main" id="{68E2F419-1B4D-4F39-BF42-A0F384E1CB77}"/>
                    </a:ext>
                  </a:extLst>
                </p:cNvPr>
                <p:cNvSpPr/>
                <p:nvPr/>
              </p:nvSpPr>
              <p:spPr>
                <a:xfrm>
                  <a:off x="2734915" y="1684946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5" name="Figura a mano libera 60">
                  <a:extLst>
                    <a:ext uri="{FF2B5EF4-FFF2-40B4-BE49-F238E27FC236}">
                      <a16:creationId xmlns:a16="http://schemas.microsoft.com/office/drawing/2014/main" id="{9146C679-998E-4E99-86D9-6F91FB9F8C66}"/>
                    </a:ext>
                  </a:extLst>
                </p:cNvPr>
                <p:cNvSpPr/>
                <p:nvPr/>
              </p:nvSpPr>
              <p:spPr>
                <a:xfrm>
                  <a:off x="4956669" y="1697611"/>
                  <a:ext cx="1591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6" name="Figura a mano libera 61">
                  <a:extLst>
                    <a:ext uri="{FF2B5EF4-FFF2-40B4-BE49-F238E27FC236}">
                      <a16:creationId xmlns:a16="http://schemas.microsoft.com/office/drawing/2014/main" id="{6F6E5771-51A7-402D-B257-B03BE9E1C41D}"/>
                    </a:ext>
                  </a:extLst>
                </p:cNvPr>
                <p:cNvSpPr/>
                <p:nvPr/>
              </p:nvSpPr>
              <p:spPr>
                <a:xfrm>
                  <a:off x="4923275" y="1688119"/>
                  <a:ext cx="33393" cy="126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7" name="Figura a mano libera 62">
                  <a:extLst>
                    <a:ext uri="{FF2B5EF4-FFF2-40B4-BE49-F238E27FC236}">
                      <a16:creationId xmlns:a16="http://schemas.microsoft.com/office/drawing/2014/main" id="{1C3E1BAB-C15D-4AB2-A9EF-41B7AC6C16A6}"/>
                    </a:ext>
                  </a:extLst>
                </p:cNvPr>
                <p:cNvSpPr/>
                <p:nvPr/>
              </p:nvSpPr>
              <p:spPr>
                <a:xfrm>
                  <a:off x="1467383" y="1652238"/>
                  <a:ext cx="4790221" cy="548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8" name="Figura a mano libera 63">
                  <a:extLst>
                    <a:ext uri="{FF2B5EF4-FFF2-40B4-BE49-F238E27FC236}">
                      <a16:creationId xmlns:a16="http://schemas.microsoft.com/office/drawing/2014/main" id="{86D454EF-B8B1-4E96-BA8C-8FD6F040745F}"/>
                    </a:ext>
                  </a:extLst>
                </p:cNvPr>
                <p:cNvSpPr/>
                <p:nvPr/>
              </p:nvSpPr>
              <p:spPr>
                <a:xfrm>
                  <a:off x="4446160" y="1691283"/>
                  <a:ext cx="556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9" name="Figura a mano libera 64">
                  <a:extLst>
                    <a:ext uri="{FF2B5EF4-FFF2-40B4-BE49-F238E27FC236}">
                      <a16:creationId xmlns:a16="http://schemas.microsoft.com/office/drawing/2014/main" id="{BF44BD05-6033-40B1-BB99-B2C498D86639}"/>
                    </a:ext>
                  </a:extLst>
                </p:cNvPr>
                <p:cNvSpPr/>
                <p:nvPr/>
              </p:nvSpPr>
              <p:spPr>
                <a:xfrm>
                  <a:off x="3406853" y="1697611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0" name="Figura a mano libera 65">
                  <a:extLst>
                    <a:ext uri="{FF2B5EF4-FFF2-40B4-BE49-F238E27FC236}">
                      <a16:creationId xmlns:a16="http://schemas.microsoft.com/office/drawing/2014/main" id="{80F67E43-ED64-4649-92AF-73533E7160EF}"/>
                    </a:ext>
                  </a:extLst>
                </p:cNvPr>
                <p:cNvSpPr/>
                <p:nvPr/>
              </p:nvSpPr>
              <p:spPr>
                <a:xfrm>
                  <a:off x="5530007" y="1697611"/>
                  <a:ext cx="1271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1" name="Figura a mano libera 66">
                  <a:extLst>
                    <a:ext uri="{FF2B5EF4-FFF2-40B4-BE49-F238E27FC236}">
                      <a16:creationId xmlns:a16="http://schemas.microsoft.com/office/drawing/2014/main" id="{0BB76070-B592-488A-B27A-21CD2E54E055}"/>
                    </a:ext>
                  </a:extLst>
                </p:cNvPr>
                <p:cNvSpPr/>
                <p:nvPr/>
              </p:nvSpPr>
              <p:spPr>
                <a:xfrm>
                  <a:off x="6178088" y="1664902"/>
                  <a:ext cx="1987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2" name="Figura a mano libera 67">
                  <a:extLst>
                    <a:ext uri="{FF2B5EF4-FFF2-40B4-BE49-F238E27FC236}">
                      <a16:creationId xmlns:a16="http://schemas.microsoft.com/office/drawing/2014/main" id="{D898A9F2-AA45-450D-AD45-0D0F8386B555}"/>
                    </a:ext>
                  </a:extLst>
                </p:cNvPr>
                <p:cNvSpPr/>
                <p:nvPr/>
              </p:nvSpPr>
              <p:spPr>
                <a:xfrm>
                  <a:off x="6360182" y="1684946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3" name="Figura a mano libera 68">
                  <a:extLst>
                    <a:ext uri="{FF2B5EF4-FFF2-40B4-BE49-F238E27FC236}">
                      <a16:creationId xmlns:a16="http://schemas.microsoft.com/office/drawing/2014/main" id="{F02B21D2-DF03-40F5-BABA-12446ABDD934}"/>
                    </a:ext>
                  </a:extLst>
                </p:cNvPr>
                <p:cNvSpPr/>
                <p:nvPr/>
              </p:nvSpPr>
              <p:spPr>
                <a:xfrm>
                  <a:off x="6216255" y="1674403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4" name="Figura a mano libera 69">
                  <a:extLst>
                    <a:ext uri="{FF2B5EF4-FFF2-40B4-BE49-F238E27FC236}">
                      <a16:creationId xmlns:a16="http://schemas.microsoft.com/office/drawing/2014/main" id="{456F3DE3-2089-4232-B35C-5C1A195B0A53}"/>
                    </a:ext>
                  </a:extLst>
                </p:cNvPr>
                <p:cNvSpPr/>
                <p:nvPr/>
              </p:nvSpPr>
              <p:spPr>
                <a:xfrm>
                  <a:off x="6248058" y="1676506"/>
                  <a:ext cx="14310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5" name="Figura a mano libera 70">
                  <a:extLst>
                    <a:ext uri="{FF2B5EF4-FFF2-40B4-BE49-F238E27FC236}">
                      <a16:creationId xmlns:a16="http://schemas.microsoft.com/office/drawing/2014/main" id="{E333A0C8-AE83-49DF-8C4B-00138ABC7ACD}"/>
                    </a:ext>
                  </a:extLst>
                </p:cNvPr>
                <p:cNvSpPr/>
                <p:nvPr/>
              </p:nvSpPr>
              <p:spPr>
                <a:xfrm>
                  <a:off x="6034153" y="1661739"/>
                  <a:ext cx="5169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6" name="Figura a mano libera 71">
                  <a:extLst>
                    <a:ext uri="{FF2B5EF4-FFF2-40B4-BE49-F238E27FC236}">
                      <a16:creationId xmlns:a16="http://schemas.microsoft.com/office/drawing/2014/main" id="{1FB3CA7D-CBC2-4C81-AB5C-009DBC91DD96}"/>
                    </a:ext>
                  </a:extLst>
                </p:cNvPr>
                <p:cNvSpPr/>
                <p:nvPr/>
              </p:nvSpPr>
              <p:spPr>
                <a:xfrm>
                  <a:off x="6214664" y="1682843"/>
                  <a:ext cx="1351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7" name="Figura a mano libera 72">
                  <a:extLst>
                    <a:ext uri="{FF2B5EF4-FFF2-40B4-BE49-F238E27FC236}">
                      <a16:creationId xmlns:a16="http://schemas.microsoft.com/office/drawing/2014/main" id="{72AE019A-9EC9-4A6E-81CB-34FFB4B15C83}"/>
                    </a:ext>
                  </a:extLst>
                </p:cNvPr>
                <p:cNvSpPr/>
                <p:nvPr/>
              </p:nvSpPr>
              <p:spPr>
                <a:xfrm>
                  <a:off x="6115269" y="1681782"/>
                  <a:ext cx="294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8" name="Figura a mano libera 73">
                  <a:extLst>
                    <a:ext uri="{FF2B5EF4-FFF2-40B4-BE49-F238E27FC236}">
                      <a16:creationId xmlns:a16="http://schemas.microsoft.com/office/drawing/2014/main" id="{BF1F941A-3A35-48E1-A8DA-F97AB1A7BBCA}"/>
                    </a:ext>
                  </a:extLst>
                </p:cNvPr>
                <p:cNvSpPr/>
                <p:nvPr/>
              </p:nvSpPr>
              <p:spPr>
                <a:xfrm>
                  <a:off x="6144685" y="1682843"/>
                  <a:ext cx="18288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9" name="Figura a mano libera 74">
                  <a:extLst>
                    <a:ext uri="{FF2B5EF4-FFF2-40B4-BE49-F238E27FC236}">
                      <a16:creationId xmlns:a16="http://schemas.microsoft.com/office/drawing/2014/main" id="{4B045CAB-69DD-43F0-B7F3-16595ED8D3A5}"/>
                    </a:ext>
                  </a:extLst>
                </p:cNvPr>
                <p:cNvSpPr/>
                <p:nvPr/>
              </p:nvSpPr>
              <p:spPr>
                <a:xfrm>
                  <a:off x="6174111" y="1687058"/>
                  <a:ext cx="23061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0" name="Figura a mano libera 75">
                  <a:extLst>
                    <a:ext uri="{FF2B5EF4-FFF2-40B4-BE49-F238E27FC236}">
                      <a16:creationId xmlns:a16="http://schemas.microsoft.com/office/drawing/2014/main" id="{DA83EF47-EADC-49B7-8749-381DCB1E59DB}"/>
                    </a:ext>
                  </a:extLst>
                </p:cNvPr>
                <p:cNvSpPr/>
                <p:nvPr/>
              </p:nvSpPr>
              <p:spPr>
                <a:xfrm>
                  <a:off x="5846490" y="1681782"/>
                  <a:ext cx="3101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1" name="Figura a mano libera 76">
                  <a:extLst>
                    <a:ext uri="{FF2B5EF4-FFF2-40B4-BE49-F238E27FC236}">
                      <a16:creationId xmlns:a16="http://schemas.microsoft.com/office/drawing/2014/main" id="{F837B0F1-361D-4D96-A95D-9C5A6CEE5213}"/>
                    </a:ext>
                  </a:extLst>
                </p:cNvPr>
                <p:cNvSpPr/>
                <p:nvPr/>
              </p:nvSpPr>
              <p:spPr>
                <a:xfrm>
                  <a:off x="5936348" y="1689171"/>
                  <a:ext cx="1192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2" name="Figura a mano libera 77">
                  <a:extLst>
                    <a:ext uri="{FF2B5EF4-FFF2-40B4-BE49-F238E27FC236}">
                      <a16:creationId xmlns:a16="http://schemas.microsoft.com/office/drawing/2014/main" id="{16525CFD-EB0C-4BA0-884A-6660F9D63B59}"/>
                    </a:ext>
                  </a:extLst>
                </p:cNvPr>
                <p:cNvSpPr/>
                <p:nvPr/>
              </p:nvSpPr>
              <p:spPr>
                <a:xfrm>
                  <a:off x="5840126" y="1694447"/>
                  <a:ext cx="5884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3" name="Figura a mano libera 78">
                  <a:extLst>
                    <a:ext uri="{FF2B5EF4-FFF2-40B4-BE49-F238E27FC236}">
                      <a16:creationId xmlns:a16="http://schemas.microsoft.com/office/drawing/2014/main" id="{10305EA1-F503-424F-8F63-70CFF7B69C2C}"/>
                    </a:ext>
                  </a:extLst>
                </p:cNvPr>
                <p:cNvSpPr/>
                <p:nvPr/>
              </p:nvSpPr>
              <p:spPr>
                <a:xfrm>
                  <a:off x="5504559" y="1679670"/>
                  <a:ext cx="556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4" name="Figura a mano libera 79">
                  <a:extLst>
                    <a:ext uri="{FF2B5EF4-FFF2-40B4-BE49-F238E27FC236}">
                      <a16:creationId xmlns:a16="http://schemas.microsoft.com/office/drawing/2014/main" id="{690EAD47-C6B1-4302-A190-E9E5E6A42F67}"/>
                    </a:ext>
                  </a:extLst>
                </p:cNvPr>
                <p:cNvSpPr/>
                <p:nvPr/>
              </p:nvSpPr>
              <p:spPr>
                <a:xfrm>
                  <a:off x="5168993" y="1698662"/>
                  <a:ext cx="4850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5" name="Figura a mano libera 80">
                  <a:extLst>
                    <a:ext uri="{FF2B5EF4-FFF2-40B4-BE49-F238E27FC236}">
                      <a16:creationId xmlns:a16="http://schemas.microsoft.com/office/drawing/2014/main" id="{F3D22233-F671-4A5F-B897-64A9B2B83AA1}"/>
                    </a:ext>
                  </a:extLst>
                </p:cNvPr>
                <p:cNvSpPr/>
                <p:nvPr/>
              </p:nvSpPr>
              <p:spPr>
                <a:xfrm>
                  <a:off x="5196023" y="1696559"/>
                  <a:ext cx="875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6" name="Figura a mano libera 81">
                  <a:extLst>
                    <a:ext uri="{FF2B5EF4-FFF2-40B4-BE49-F238E27FC236}">
                      <a16:creationId xmlns:a16="http://schemas.microsoft.com/office/drawing/2014/main" id="{D5227014-226B-4B6D-A6E5-947B1E074622}"/>
                    </a:ext>
                  </a:extLst>
                </p:cNvPr>
                <p:cNvSpPr/>
                <p:nvPr/>
              </p:nvSpPr>
              <p:spPr>
                <a:xfrm>
                  <a:off x="1480102" y="1654350"/>
                  <a:ext cx="19083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7" name="Figura a mano libera 82">
                  <a:extLst>
                    <a:ext uri="{FF2B5EF4-FFF2-40B4-BE49-F238E27FC236}">
                      <a16:creationId xmlns:a16="http://schemas.microsoft.com/office/drawing/2014/main" id="{FDA577B2-EB5D-4220-81A1-F6FC402030A0}"/>
                    </a:ext>
                  </a:extLst>
                </p:cNvPr>
                <p:cNvSpPr/>
                <p:nvPr/>
              </p:nvSpPr>
              <p:spPr>
                <a:xfrm>
                  <a:off x="1447504" y="1656463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8" name="Figura a mano libera 83">
                  <a:extLst>
                    <a:ext uri="{FF2B5EF4-FFF2-40B4-BE49-F238E27FC236}">
                      <a16:creationId xmlns:a16="http://schemas.microsoft.com/office/drawing/2014/main" id="{20B42FA6-8C42-4F85-BC6D-8BBFE0FB56B9}"/>
                    </a:ext>
                  </a:extLst>
                </p:cNvPr>
                <p:cNvSpPr/>
                <p:nvPr/>
              </p:nvSpPr>
              <p:spPr>
                <a:xfrm>
                  <a:off x="4015962" y="1702887"/>
                  <a:ext cx="1669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9" name="Figura a mano libera 84">
                  <a:extLst>
                    <a:ext uri="{FF2B5EF4-FFF2-40B4-BE49-F238E27FC236}">
                      <a16:creationId xmlns:a16="http://schemas.microsoft.com/office/drawing/2014/main" id="{002B7706-D318-4BC9-B732-5510E8BA782B}"/>
                    </a:ext>
                  </a:extLst>
                </p:cNvPr>
                <p:cNvSpPr/>
                <p:nvPr/>
              </p:nvSpPr>
              <p:spPr>
                <a:xfrm>
                  <a:off x="3771845" y="1696559"/>
                  <a:ext cx="795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0" name="Figura a mano libera 85">
                  <a:extLst>
                    <a:ext uri="{FF2B5EF4-FFF2-40B4-BE49-F238E27FC236}">
                      <a16:creationId xmlns:a16="http://schemas.microsoft.com/office/drawing/2014/main" id="{5917B82D-B8E9-4552-81CC-1BB8FD8EE183}"/>
                    </a:ext>
                  </a:extLst>
                </p:cNvPr>
                <p:cNvSpPr/>
                <p:nvPr/>
              </p:nvSpPr>
              <p:spPr>
                <a:xfrm>
                  <a:off x="3559521" y="1700774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  <p:grpSp>
            <p:nvGrpSpPr>
              <p:cNvPr id="81" name="Gruppo 767">
                <a:extLst>
                  <a:ext uri="{FF2B5EF4-FFF2-40B4-BE49-F238E27FC236}">
                    <a16:creationId xmlns:a16="http://schemas.microsoft.com/office/drawing/2014/main" id="{E7E5F998-7276-4B6D-B5F6-4D5D2AE04F29}"/>
                  </a:ext>
                </a:extLst>
              </p:cNvPr>
              <p:cNvGrpSpPr/>
              <p:nvPr/>
            </p:nvGrpSpPr>
            <p:grpSpPr>
              <a:xfrm>
                <a:off x="1484510" y="1630823"/>
                <a:ext cx="36576" cy="4114799"/>
                <a:chOff x="1484510" y="1630823"/>
                <a:chExt cx="36576" cy="4114799"/>
              </a:xfrm>
            </p:grpSpPr>
            <p:sp>
              <p:nvSpPr>
                <p:cNvPr id="82" name="Figura a mano libera 768">
                  <a:extLst>
                    <a:ext uri="{FF2B5EF4-FFF2-40B4-BE49-F238E27FC236}">
                      <a16:creationId xmlns:a16="http://schemas.microsoft.com/office/drawing/2014/main" id="{DC169257-885A-40B3-AB22-65E727CCEB04}"/>
                    </a:ext>
                  </a:extLst>
                </p:cNvPr>
                <p:cNvSpPr/>
                <p:nvPr/>
              </p:nvSpPr>
              <p:spPr>
                <a:xfrm rot="5400013">
                  <a:off x="1500987" y="5731852"/>
                  <a:ext cx="24725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3" name="Figura a mano libera 769">
                  <a:extLst>
                    <a:ext uri="{FF2B5EF4-FFF2-40B4-BE49-F238E27FC236}">
                      <a16:creationId xmlns:a16="http://schemas.microsoft.com/office/drawing/2014/main" id="{147EB21C-EA3C-436F-B8AE-57EA75267939}"/>
                    </a:ext>
                  </a:extLst>
                </p:cNvPr>
                <p:cNvSpPr/>
                <p:nvPr/>
              </p:nvSpPr>
              <p:spPr>
                <a:xfrm rot="5400013">
                  <a:off x="1506418" y="5721775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4" name="Figura a mano libera 770">
                  <a:extLst>
                    <a:ext uri="{FF2B5EF4-FFF2-40B4-BE49-F238E27FC236}">
                      <a16:creationId xmlns:a16="http://schemas.microsoft.com/office/drawing/2014/main" id="{F53CBD5E-46B4-4D7A-BAC1-E6FF901ECBE9}"/>
                    </a:ext>
                  </a:extLst>
                </p:cNvPr>
                <p:cNvSpPr/>
                <p:nvPr/>
              </p:nvSpPr>
              <p:spPr>
                <a:xfrm rot="5400013">
                  <a:off x="1501695" y="5731811"/>
                  <a:ext cx="15453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5" name="Figura a mano libera 15">
                  <a:extLst>
                    <a:ext uri="{FF2B5EF4-FFF2-40B4-BE49-F238E27FC236}">
                      <a16:creationId xmlns:a16="http://schemas.microsoft.com/office/drawing/2014/main" id="{1AA1C4E7-BA47-4DBB-BCF0-FCDC1F70328E}"/>
                    </a:ext>
                  </a:extLst>
                </p:cNvPr>
                <p:cNvSpPr/>
                <p:nvPr/>
              </p:nvSpPr>
              <p:spPr>
                <a:xfrm rot="5400013">
                  <a:off x="1504302" y="5651206"/>
                  <a:ext cx="16687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6" name="Figura a mano libera 16">
                  <a:extLst>
                    <a:ext uri="{FF2B5EF4-FFF2-40B4-BE49-F238E27FC236}">
                      <a16:creationId xmlns:a16="http://schemas.microsoft.com/office/drawing/2014/main" id="{72825135-CD19-40EA-8518-E258CA927CD1}"/>
                    </a:ext>
                  </a:extLst>
                </p:cNvPr>
                <p:cNvSpPr/>
                <p:nvPr/>
              </p:nvSpPr>
              <p:spPr>
                <a:xfrm rot="5400013">
                  <a:off x="1502510" y="5642959"/>
                  <a:ext cx="16066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7" name="Figura a mano libera 17">
                  <a:extLst>
                    <a:ext uri="{FF2B5EF4-FFF2-40B4-BE49-F238E27FC236}">
                      <a16:creationId xmlns:a16="http://schemas.microsoft.com/office/drawing/2014/main" id="{4EB3F4E9-2D4E-4989-91EA-D3B5EDEDC695}"/>
                    </a:ext>
                  </a:extLst>
                </p:cNvPr>
                <p:cNvSpPr/>
                <p:nvPr/>
              </p:nvSpPr>
              <p:spPr>
                <a:xfrm rot="5400013">
                  <a:off x="1491464" y="5725099"/>
                  <a:ext cx="3028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8" name="Figura a mano libera 18">
                  <a:extLst>
                    <a:ext uri="{FF2B5EF4-FFF2-40B4-BE49-F238E27FC236}">
                      <a16:creationId xmlns:a16="http://schemas.microsoft.com/office/drawing/2014/main" id="{4051A21F-8E35-4277-89F3-1569AC953C3C}"/>
                    </a:ext>
                  </a:extLst>
                </p:cNvPr>
                <p:cNvSpPr/>
                <p:nvPr/>
              </p:nvSpPr>
              <p:spPr>
                <a:xfrm rot="5400013">
                  <a:off x="1507031" y="5585685"/>
                  <a:ext cx="1545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9" name="Figura a mano libera 19">
                  <a:extLst>
                    <a:ext uri="{FF2B5EF4-FFF2-40B4-BE49-F238E27FC236}">
                      <a16:creationId xmlns:a16="http://schemas.microsoft.com/office/drawing/2014/main" id="{3AAF9536-236C-407D-824A-435E1A038C7E}"/>
                    </a:ext>
                  </a:extLst>
                </p:cNvPr>
                <p:cNvSpPr/>
                <p:nvPr/>
              </p:nvSpPr>
              <p:spPr>
                <a:xfrm rot="5400013">
                  <a:off x="1497540" y="5534086"/>
                  <a:ext cx="3584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0" name="Figura a mano libera 20">
                  <a:extLst>
                    <a:ext uri="{FF2B5EF4-FFF2-40B4-BE49-F238E27FC236}">
                      <a16:creationId xmlns:a16="http://schemas.microsoft.com/office/drawing/2014/main" id="{0699DC6D-DCA2-4D7B-8F4E-75574A658746}"/>
                    </a:ext>
                  </a:extLst>
                </p:cNvPr>
                <p:cNvSpPr/>
                <p:nvPr/>
              </p:nvSpPr>
              <p:spPr>
                <a:xfrm rot="5400013">
                  <a:off x="1506848" y="5509717"/>
                  <a:ext cx="1359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1" name="Figura a mano libera 21">
                  <a:extLst>
                    <a:ext uri="{FF2B5EF4-FFF2-40B4-BE49-F238E27FC236}">
                      <a16:creationId xmlns:a16="http://schemas.microsoft.com/office/drawing/2014/main" id="{9D29FC2A-E16F-48D6-A3FC-6633017B9EAC}"/>
                    </a:ext>
                  </a:extLst>
                </p:cNvPr>
                <p:cNvSpPr/>
                <p:nvPr/>
              </p:nvSpPr>
              <p:spPr>
                <a:xfrm rot="5400013">
                  <a:off x="1505368" y="5601760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2" name="Figura a mano libera 22">
                  <a:extLst>
                    <a:ext uri="{FF2B5EF4-FFF2-40B4-BE49-F238E27FC236}">
                      <a16:creationId xmlns:a16="http://schemas.microsoft.com/office/drawing/2014/main" id="{38EA413C-8746-4E63-A055-1466A10A9EAE}"/>
                    </a:ext>
                  </a:extLst>
                </p:cNvPr>
                <p:cNvSpPr/>
                <p:nvPr/>
              </p:nvSpPr>
              <p:spPr>
                <a:xfrm rot="5400013">
                  <a:off x="1503327" y="5596329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3" name="Figura a mano libera 23">
                  <a:extLst>
                    <a:ext uri="{FF2B5EF4-FFF2-40B4-BE49-F238E27FC236}">
                      <a16:creationId xmlns:a16="http://schemas.microsoft.com/office/drawing/2014/main" id="{F0CE004D-5AB9-44E3-B8FC-5B3A30B7003F}"/>
                    </a:ext>
                  </a:extLst>
                </p:cNvPr>
                <p:cNvSpPr/>
                <p:nvPr/>
              </p:nvSpPr>
              <p:spPr>
                <a:xfrm rot="5400013">
                  <a:off x="1508910" y="5609967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1854"/>
                    <a:gd name="f8" fmla="val 742"/>
                    <a:gd name="f9" fmla="val 1112"/>
                    <a:gd name="f10" fmla="+- 0 0 -90"/>
                    <a:gd name="f11" fmla="abs f3"/>
                    <a:gd name="f12" fmla="abs f4"/>
                    <a:gd name="f13" fmla="abs f5"/>
                    <a:gd name="f14" fmla="*/ f3 1 1854"/>
                    <a:gd name="f15" fmla="+- f6 0 f6"/>
                    <a:gd name="f16" fmla="+- f7 0 f6"/>
                    <a:gd name="f17" fmla="*/ f10 f0 1"/>
                    <a:gd name="f18" fmla="?: f11 f3 1"/>
                    <a:gd name="f19" fmla="?: f12 f4 1"/>
                    <a:gd name="f20" fmla="?: f13 f5 1"/>
                    <a:gd name="f21" fmla="*/ f16 1 1854"/>
                    <a:gd name="f22" fmla="*/ f15 1 0"/>
                    <a:gd name="f23" fmla="*/ f17 1 f2"/>
                    <a:gd name="f24" fmla="*/ f18 1 1854"/>
                    <a:gd name="f25" fmla="*/ f19 1 21600"/>
                    <a:gd name="f26" fmla="*/ 21600 f19 1"/>
                    <a:gd name="f27" fmla="*/ 1854 1 f21"/>
                    <a:gd name="f28" fmla="*/ 0 1 f22"/>
                    <a:gd name="f29" fmla="*/ 0 1 f21"/>
                    <a:gd name="f30" fmla="*/ 1 1 f22"/>
                    <a:gd name="f31" fmla="+- f23 0 f1"/>
                    <a:gd name="f32" fmla="min f25 f24"/>
                    <a:gd name="f33" fmla="*/ f26 1 f20"/>
                    <a:gd name="f34" fmla="*/ f29 f14 1"/>
                    <a:gd name="f35" fmla="*/ f27 f14 1"/>
                    <a:gd name="f36" fmla="val f33"/>
                    <a:gd name="f37" fmla="*/ f6 f32 1"/>
                    <a:gd name="f38" fmla="+- f36 0 f6"/>
                    <a:gd name="f39" fmla="*/ f38 1 0"/>
                    <a:gd name="f40" fmla="*/ f30 f39 1"/>
                    <a:gd name="f41" fmla="*/ f28 f39 1"/>
                    <a:gd name="f42" fmla="*/ f41 f32 1"/>
                    <a:gd name="f43" fmla="*/ f40 f3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5" y="f42"/>
                    </a:cxn>
                    <a:cxn ang="f31">
                      <a:pos x="f35" y="f42"/>
                    </a:cxn>
                    <a:cxn ang="f31">
                      <a:pos x="f34" y="f42"/>
                    </a:cxn>
                    <a:cxn ang="f31">
                      <a:pos x="f35" y="f42"/>
                    </a:cxn>
                  </a:cxnLst>
                  <a:rect l="f34" t="f42" r="f35" b="f43"/>
                  <a:pathLst>
                    <a:path w="1854">
                      <a:moveTo>
                        <a:pt x="f7" y="f37"/>
                      </a:moveTo>
                      <a:lnTo>
                        <a:pt x="f7" y="f37"/>
                      </a:lnTo>
                      <a:lnTo>
                        <a:pt x="f6" y="f37"/>
                      </a:lnTo>
                      <a:cubicBezTo>
                        <a:pt x="f8" y="f37"/>
                        <a:pt x="f9" y="f37"/>
                        <a:pt x="f7" y="f3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4" name="Figura a mano libera 24">
                  <a:extLst>
                    <a:ext uri="{FF2B5EF4-FFF2-40B4-BE49-F238E27FC236}">
                      <a16:creationId xmlns:a16="http://schemas.microsoft.com/office/drawing/2014/main" id="{62D867A5-6CFB-4CEC-A609-27C760145AC0}"/>
                    </a:ext>
                  </a:extLst>
                </p:cNvPr>
                <p:cNvSpPr/>
                <p:nvPr/>
              </p:nvSpPr>
              <p:spPr>
                <a:xfrm rot="5400013">
                  <a:off x="1491362" y="5659418"/>
                  <a:ext cx="27806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5" name="Figura a mano libera 25">
                  <a:extLst>
                    <a:ext uri="{FF2B5EF4-FFF2-40B4-BE49-F238E27FC236}">
                      <a16:creationId xmlns:a16="http://schemas.microsoft.com/office/drawing/2014/main" id="{C388596A-18F1-4FF8-93D0-05B4BA047F3E}"/>
                    </a:ext>
                  </a:extLst>
                </p:cNvPr>
                <p:cNvSpPr/>
                <p:nvPr/>
              </p:nvSpPr>
              <p:spPr>
                <a:xfrm rot="5400013">
                  <a:off x="1499364" y="5625905"/>
                  <a:ext cx="1730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6" name="Figura a mano libera 26">
                  <a:extLst>
                    <a:ext uri="{FF2B5EF4-FFF2-40B4-BE49-F238E27FC236}">
                      <a16:creationId xmlns:a16="http://schemas.microsoft.com/office/drawing/2014/main" id="{A7B8203A-9552-4E99-9F7B-C3D6C251EC52}"/>
                    </a:ext>
                  </a:extLst>
                </p:cNvPr>
                <p:cNvSpPr/>
                <p:nvPr/>
              </p:nvSpPr>
              <p:spPr>
                <a:xfrm rot="5400013">
                  <a:off x="1503003" y="5613587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7" name="Figura a mano libera 27">
                  <a:extLst>
                    <a:ext uri="{FF2B5EF4-FFF2-40B4-BE49-F238E27FC236}">
                      <a16:creationId xmlns:a16="http://schemas.microsoft.com/office/drawing/2014/main" id="{15CEECD0-06E2-41CA-8827-F27B7589D5ED}"/>
                    </a:ext>
                  </a:extLst>
                </p:cNvPr>
                <p:cNvSpPr/>
                <p:nvPr/>
              </p:nvSpPr>
              <p:spPr>
                <a:xfrm rot="5400013">
                  <a:off x="1493438" y="5523931"/>
                  <a:ext cx="333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8" name="Figura a mano libera 28">
                  <a:extLst>
                    <a:ext uri="{FF2B5EF4-FFF2-40B4-BE49-F238E27FC236}">
                      <a16:creationId xmlns:a16="http://schemas.microsoft.com/office/drawing/2014/main" id="{7E3A2EC6-AFF7-4CAF-AA84-B88CD849262E}"/>
                    </a:ext>
                  </a:extLst>
                </p:cNvPr>
                <p:cNvSpPr/>
                <p:nvPr/>
              </p:nvSpPr>
              <p:spPr>
                <a:xfrm rot="5400013">
                  <a:off x="1509198" y="5565139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9" name="Figura a mano libera 29">
                  <a:extLst>
                    <a:ext uri="{FF2B5EF4-FFF2-40B4-BE49-F238E27FC236}">
                      <a16:creationId xmlns:a16="http://schemas.microsoft.com/office/drawing/2014/main" id="{54ADEE4A-0738-47D7-A539-131ECC06754E}"/>
                    </a:ext>
                  </a:extLst>
                </p:cNvPr>
                <p:cNvSpPr/>
                <p:nvPr/>
              </p:nvSpPr>
              <p:spPr>
                <a:xfrm rot="5400013">
                  <a:off x="1508910" y="5423329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0" name="Figura a mano libera 30">
                  <a:extLst>
                    <a:ext uri="{FF2B5EF4-FFF2-40B4-BE49-F238E27FC236}">
                      <a16:creationId xmlns:a16="http://schemas.microsoft.com/office/drawing/2014/main" id="{47BCBC5D-2627-42C0-B45E-2A7A0EB81BDC}"/>
                    </a:ext>
                  </a:extLst>
                </p:cNvPr>
                <p:cNvSpPr/>
                <p:nvPr/>
              </p:nvSpPr>
              <p:spPr>
                <a:xfrm rot="5400013">
                  <a:off x="1500484" y="5544062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1" name="Figura a mano libera 31">
                  <a:extLst>
                    <a:ext uri="{FF2B5EF4-FFF2-40B4-BE49-F238E27FC236}">
                      <a16:creationId xmlns:a16="http://schemas.microsoft.com/office/drawing/2014/main" id="{64B0DFFA-E2A0-4671-B64F-9DD3823D473A}"/>
                    </a:ext>
                  </a:extLst>
                </p:cNvPr>
                <p:cNvSpPr/>
                <p:nvPr/>
              </p:nvSpPr>
              <p:spPr>
                <a:xfrm rot="5400013">
                  <a:off x="1505761" y="5485348"/>
                  <a:ext cx="12362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2" name="Figura a mano libera 32">
                  <a:extLst>
                    <a:ext uri="{FF2B5EF4-FFF2-40B4-BE49-F238E27FC236}">
                      <a16:creationId xmlns:a16="http://schemas.microsoft.com/office/drawing/2014/main" id="{8C90FDA8-CEF8-42B7-9F8A-6B400C578D7F}"/>
                    </a:ext>
                  </a:extLst>
                </p:cNvPr>
                <p:cNvSpPr/>
                <p:nvPr/>
              </p:nvSpPr>
              <p:spPr>
                <a:xfrm rot="5400013">
                  <a:off x="1510013" y="5562688"/>
                  <a:ext cx="2468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3" name="Figura a mano libera 33">
                  <a:extLst>
                    <a:ext uri="{FF2B5EF4-FFF2-40B4-BE49-F238E27FC236}">
                      <a16:creationId xmlns:a16="http://schemas.microsoft.com/office/drawing/2014/main" id="{8ECCADB4-AEDD-474D-B6E4-213EDB2B047B}"/>
                    </a:ext>
                  </a:extLst>
                </p:cNvPr>
                <p:cNvSpPr/>
                <p:nvPr/>
              </p:nvSpPr>
              <p:spPr>
                <a:xfrm rot="5400013">
                  <a:off x="1504979" y="5558276"/>
                  <a:ext cx="1112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4" name="Figura a mano libera 34">
                  <a:extLst>
                    <a:ext uri="{FF2B5EF4-FFF2-40B4-BE49-F238E27FC236}">
                      <a16:creationId xmlns:a16="http://schemas.microsoft.com/office/drawing/2014/main" id="{C634D9DC-E06D-4018-92DA-6CD7482C38C8}"/>
                    </a:ext>
                  </a:extLst>
                </p:cNvPr>
                <p:cNvSpPr/>
                <p:nvPr/>
              </p:nvSpPr>
              <p:spPr>
                <a:xfrm rot="5400013">
                  <a:off x="1466381" y="5404282"/>
                  <a:ext cx="73545" cy="1336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5" name="Figura a mano libera 35">
                  <a:extLst>
                    <a:ext uri="{FF2B5EF4-FFF2-40B4-BE49-F238E27FC236}">
                      <a16:creationId xmlns:a16="http://schemas.microsoft.com/office/drawing/2014/main" id="{29604847-6762-4B56-80BF-A28A46E79D6C}"/>
                    </a:ext>
                  </a:extLst>
                </p:cNvPr>
                <p:cNvSpPr/>
                <p:nvPr/>
              </p:nvSpPr>
              <p:spPr>
                <a:xfrm rot="5400013">
                  <a:off x="1492699" y="5441407"/>
                  <a:ext cx="37078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6" name="Figura a mano libera 36">
                  <a:extLst>
                    <a:ext uri="{FF2B5EF4-FFF2-40B4-BE49-F238E27FC236}">
                      <a16:creationId xmlns:a16="http://schemas.microsoft.com/office/drawing/2014/main" id="{F1F55CD6-BDFC-4F32-A14E-67546BE0349A}"/>
                    </a:ext>
                  </a:extLst>
                </p:cNvPr>
                <p:cNvSpPr/>
                <p:nvPr/>
              </p:nvSpPr>
              <p:spPr>
                <a:xfrm rot="5400013">
                  <a:off x="1481410" y="5484086"/>
                  <a:ext cx="52532" cy="703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7" name="Figura a mano libera 37">
                  <a:extLst>
                    <a:ext uri="{FF2B5EF4-FFF2-40B4-BE49-F238E27FC236}">
                      <a16:creationId xmlns:a16="http://schemas.microsoft.com/office/drawing/2014/main" id="{48EBD6A3-7C9D-4962-929C-8BE4289CE6B0}"/>
                    </a:ext>
                  </a:extLst>
                </p:cNvPr>
                <p:cNvSpPr/>
                <p:nvPr/>
              </p:nvSpPr>
              <p:spPr>
                <a:xfrm rot="5400013">
                  <a:off x="1497014" y="5647000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8" name="Figura a mano libera 38">
                  <a:extLst>
                    <a:ext uri="{FF2B5EF4-FFF2-40B4-BE49-F238E27FC236}">
                      <a16:creationId xmlns:a16="http://schemas.microsoft.com/office/drawing/2014/main" id="{0CE36DD1-D4E1-4C2F-90C8-62DA15F0C923}"/>
                    </a:ext>
                  </a:extLst>
                </p:cNvPr>
                <p:cNvSpPr/>
                <p:nvPr/>
              </p:nvSpPr>
              <p:spPr>
                <a:xfrm rot="5400013">
                  <a:off x="1479174" y="5638359"/>
                  <a:ext cx="45738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9" name="Figura a mano libera 39">
                  <a:extLst>
                    <a:ext uri="{FF2B5EF4-FFF2-40B4-BE49-F238E27FC236}">
                      <a16:creationId xmlns:a16="http://schemas.microsoft.com/office/drawing/2014/main" id="{E82D6B75-DA66-472C-B0C5-B9E42488D1BD}"/>
                    </a:ext>
                  </a:extLst>
                </p:cNvPr>
                <p:cNvSpPr/>
                <p:nvPr/>
              </p:nvSpPr>
              <p:spPr>
                <a:xfrm rot="5400013">
                  <a:off x="1489201" y="5548917"/>
                  <a:ext cx="2719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0" name="Figura a mano libera 40">
                  <a:extLst>
                    <a:ext uri="{FF2B5EF4-FFF2-40B4-BE49-F238E27FC236}">
                      <a16:creationId xmlns:a16="http://schemas.microsoft.com/office/drawing/2014/main" id="{8D31BE73-62D8-406F-BE4C-45A829C083FF}"/>
                    </a:ext>
                  </a:extLst>
                </p:cNvPr>
                <p:cNvSpPr/>
                <p:nvPr/>
              </p:nvSpPr>
              <p:spPr>
                <a:xfrm rot="5400013">
                  <a:off x="1504118" y="5413216"/>
                  <a:ext cx="1483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1" name="Figura a mano libera 41">
                  <a:extLst>
                    <a:ext uri="{FF2B5EF4-FFF2-40B4-BE49-F238E27FC236}">
                      <a16:creationId xmlns:a16="http://schemas.microsoft.com/office/drawing/2014/main" id="{83F77DD8-F4B4-410C-8AA2-1432EDFCC04B}"/>
                    </a:ext>
                  </a:extLst>
                </p:cNvPr>
                <p:cNvSpPr/>
                <p:nvPr/>
              </p:nvSpPr>
              <p:spPr>
                <a:xfrm rot="5400013">
                  <a:off x="1507617" y="5380896"/>
                  <a:ext cx="865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2" name="Figura a mano libera 42">
                  <a:extLst>
                    <a:ext uri="{FF2B5EF4-FFF2-40B4-BE49-F238E27FC236}">
                      <a16:creationId xmlns:a16="http://schemas.microsoft.com/office/drawing/2014/main" id="{6238E5BF-3864-4700-9377-A84A07EB2D80}"/>
                    </a:ext>
                  </a:extLst>
                </p:cNvPr>
                <p:cNvSpPr/>
                <p:nvPr/>
              </p:nvSpPr>
              <p:spPr>
                <a:xfrm rot="5400013">
                  <a:off x="1487115" y="3454566"/>
                  <a:ext cx="803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3" name="Figura a mano libera 43">
                  <a:extLst>
                    <a:ext uri="{FF2B5EF4-FFF2-40B4-BE49-F238E27FC236}">
                      <a16:creationId xmlns:a16="http://schemas.microsoft.com/office/drawing/2014/main" id="{1B79B79B-E424-43D4-B7E7-4E4D91E6FA4D}"/>
                    </a:ext>
                  </a:extLst>
                </p:cNvPr>
                <p:cNvSpPr/>
                <p:nvPr/>
              </p:nvSpPr>
              <p:spPr>
                <a:xfrm rot="5400013">
                  <a:off x="1489982" y="3514208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4" name="Figura a mano libera 44">
                  <a:extLst>
                    <a:ext uri="{FF2B5EF4-FFF2-40B4-BE49-F238E27FC236}">
                      <a16:creationId xmlns:a16="http://schemas.microsoft.com/office/drawing/2014/main" id="{E60D1791-934E-44A4-80D9-277FE65F3B4F}"/>
                    </a:ext>
                  </a:extLst>
                </p:cNvPr>
                <p:cNvSpPr/>
                <p:nvPr/>
              </p:nvSpPr>
              <p:spPr>
                <a:xfrm rot="5400013">
                  <a:off x="1502706" y="4532489"/>
                  <a:ext cx="2410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5" name="Figura a mano libera 45">
                  <a:extLst>
                    <a:ext uri="{FF2B5EF4-FFF2-40B4-BE49-F238E27FC236}">
                      <a16:creationId xmlns:a16="http://schemas.microsoft.com/office/drawing/2014/main" id="{527F4CD9-CAE6-42B4-86B0-CFB0D1286871}"/>
                    </a:ext>
                  </a:extLst>
                </p:cNvPr>
                <p:cNvSpPr/>
                <p:nvPr/>
              </p:nvSpPr>
              <p:spPr>
                <a:xfrm rot="5400013">
                  <a:off x="1496122" y="3977018"/>
                  <a:ext cx="11128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6" name="Figura a mano libera 46">
                  <a:extLst>
                    <a:ext uri="{FF2B5EF4-FFF2-40B4-BE49-F238E27FC236}">
                      <a16:creationId xmlns:a16="http://schemas.microsoft.com/office/drawing/2014/main" id="{BFA074AF-117A-4E22-B326-9EDAC2686EAC}"/>
                    </a:ext>
                  </a:extLst>
                </p:cNvPr>
                <p:cNvSpPr/>
                <p:nvPr/>
              </p:nvSpPr>
              <p:spPr>
                <a:xfrm rot="5400013">
                  <a:off x="1485534" y="3956352"/>
                  <a:ext cx="14831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7" name="Figura a mano libera 47">
                  <a:extLst>
                    <a:ext uri="{FF2B5EF4-FFF2-40B4-BE49-F238E27FC236}">
                      <a16:creationId xmlns:a16="http://schemas.microsoft.com/office/drawing/2014/main" id="{E858BE1D-E945-49EF-B0A7-28302DCAD507}"/>
                    </a:ext>
                  </a:extLst>
                </p:cNvPr>
                <p:cNvSpPr/>
                <p:nvPr/>
              </p:nvSpPr>
              <p:spPr>
                <a:xfrm rot="5400013">
                  <a:off x="1481917" y="3150414"/>
                  <a:ext cx="1420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8" name="Figura a mano libera 48">
                  <a:extLst>
                    <a:ext uri="{FF2B5EF4-FFF2-40B4-BE49-F238E27FC236}">
                      <a16:creationId xmlns:a16="http://schemas.microsoft.com/office/drawing/2014/main" id="{21D67399-343C-4C45-8195-FD2631787289}"/>
                    </a:ext>
                  </a:extLst>
                </p:cNvPr>
                <p:cNvSpPr/>
                <p:nvPr/>
              </p:nvSpPr>
              <p:spPr>
                <a:xfrm rot="5400013">
                  <a:off x="1498491" y="5022049"/>
                  <a:ext cx="2410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9" name="Figura a mano libera 49">
                  <a:extLst>
                    <a:ext uri="{FF2B5EF4-FFF2-40B4-BE49-F238E27FC236}">
                      <a16:creationId xmlns:a16="http://schemas.microsoft.com/office/drawing/2014/main" id="{B5A3CBD5-AE9C-4C66-9B1D-68D21FA880B8}"/>
                    </a:ext>
                  </a:extLst>
                </p:cNvPr>
                <p:cNvSpPr/>
                <p:nvPr/>
              </p:nvSpPr>
              <p:spPr>
                <a:xfrm rot="5400013">
                  <a:off x="1510346" y="3477384"/>
                  <a:ext cx="7415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0" name="Figura a mano libera 50">
                  <a:extLst>
                    <a:ext uri="{FF2B5EF4-FFF2-40B4-BE49-F238E27FC236}">
                      <a16:creationId xmlns:a16="http://schemas.microsoft.com/office/drawing/2014/main" id="{47B61398-1032-406C-BDEA-4EFB3671E8CB}"/>
                    </a:ext>
                  </a:extLst>
                </p:cNvPr>
                <p:cNvSpPr/>
                <p:nvPr/>
              </p:nvSpPr>
              <p:spPr>
                <a:xfrm rot="5400013">
                  <a:off x="1498335" y="4996446"/>
                  <a:ext cx="2780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1" name="Figura a mano libera 51">
                  <a:extLst>
                    <a:ext uri="{FF2B5EF4-FFF2-40B4-BE49-F238E27FC236}">
                      <a16:creationId xmlns:a16="http://schemas.microsoft.com/office/drawing/2014/main" id="{D96F9D54-24BC-403F-8A07-6E643DE0E7CB}"/>
                    </a:ext>
                  </a:extLst>
                </p:cNvPr>
                <p:cNvSpPr/>
                <p:nvPr/>
              </p:nvSpPr>
              <p:spPr>
                <a:xfrm rot="5400013">
                  <a:off x="1493109" y="2044849"/>
                  <a:ext cx="309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2" name="Figura a mano libera 52">
                  <a:extLst>
                    <a:ext uri="{FF2B5EF4-FFF2-40B4-BE49-F238E27FC236}">
                      <a16:creationId xmlns:a16="http://schemas.microsoft.com/office/drawing/2014/main" id="{6B3989CF-E4E1-4594-897D-59B0A642209D}"/>
                    </a:ext>
                  </a:extLst>
                </p:cNvPr>
                <p:cNvSpPr/>
                <p:nvPr/>
              </p:nvSpPr>
              <p:spPr>
                <a:xfrm rot="5400013">
                  <a:off x="1509655" y="1730593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3" name="Figura a mano libera 53">
                  <a:extLst>
                    <a:ext uri="{FF2B5EF4-FFF2-40B4-BE49-F238E27FC236}">
                      <a16:creationId xmlns:a16="http://schemas.microsoft.com/office/drawing/2014/main" id="{5C06FEE9-98F9-4061-8204-9C1B0F45D9C0}"/>
                    </a:ext>
                  </a:extLst>
                </p:cNvPr>
                <p:cNvSpPr/>
                <p:nvPr/>
              </p:nvSpPr>
              <p:spPr>
                <a:xfrm rot="5400013">
                  <a:off x="1508530" y="5250840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4" name="Figura a mano libera 54">
                  <a:extLst>
                    <a:ext uri="{FF2B5EF4-FFF2-40B4-BE49-F238E27FC236}">
                      <a16:creationId xmlns:a16="http://schemas.microsoft.com/office/drawing/2014/main" id="{4C49FA77-864D-4125-821B-C30AA5D2FB58}"/>
                    </a:ext>
                  </a:extLst>
                </p:cNvPr>
                <p:cNvSpPr/>
                <p:nvPr/>
              </p:nvSpPr>
              <p:spPr>
                <a:xfrm rot="5400013">
                  <a:off x="1501253" y="5281089"/>
                  <a:ext cx="309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5" name="Figura a mano libera 55">
                  <a:extLst>
                    <a:ext uri="{FF2B5EF4-FFF2-40B4-BE49-F238E27FC236}">
                      <a16:creationId xmlns:a16="http://schemas.microsoft.com/office/drawing/2014/main" id="{C22C5678-0B46-4B75-BDA3-21A9DF80F70B}"/>
                    </a:ext>
                  </a:extLst>
                </p:cNvPr>
                <p:cNvSpPr/>
                <p:nvPr/>
              </p:nvSpPr>
              <p:spPr>
                <a:xfrm rot="5400013">
                  <a:off x="1497238" y="4911279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6" name="Figura a mano libera 56">
                  <a:extLst>
                    <a:ext uri="{FF2B5EF4-FFF2-40B4-BE49-F238E27FC236}">
                      <a16:creationId xmlns:a16="http://schemas.microsoft.com/office/drawing/2014/main" id="{A4740D2A-D6B2-44BA-B7DF-71D14B545F4A}"/>
                    </a:ext>
                  </a:extLst>
                </p:cNvPr>
                <p:cNvSpPr/>
                <p:nvPr/>
              </p:nvSpPr>
              <p:spPr>
                <a:xfrm rot="5400013">
                  <a:off x="1506602" y="5253986"/>
                  <a:ext cx="927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7" name="Figura a mano libera 57">
                  <a:extLst>
                    <a:ext uri="{FF2B5EF4-FFF2-40B4-BE49-F238E27FC236}">
                      <a16:creationId xmlns:a16="http://schemas.microsoft.com/office/drawing/2014/main" id="{377C1BF4-E95E-4792-9021-47F71D358061}"/>
                    </a:ext>
                  </a:extLst>
                </p:cNvPr>
                <p:cNvSpPr/>
                <p:nvPr/>
              </p:nvSpPr>
              <p:spPr>
                <a:xfrm rot="5400013">
                  <a:off x="1508530" y="5260112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8" name="Figura a mano libera 58">
                  <a:extLst>
                    <a:ext uri="{FF2B5EF4-FFF2-40B4-BE49-F238E27FC236}">
                      <a16:creationId xmlns:a16="http://schemas.microsoft.com/office/drawing/2014/main" id="{8A191B62-C5BE-4122-A768-2818943E91ED}"/>
                    </a:ext>
                  </a:extLst>
                </p:cNvPr>
                <p:cNvSpPr/>
                <p:nvPr/>
              </p:nvSpPr>
              <p:spPr>
                <a:xfrm rot="5400013">
                  <a:off x="1505664" y="5243128"/>
                  <a:ext cx="1174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9" name="Figura a mano libera 59">
                  <a:extLst>
                    <a:ext uri="{FF2B5EF4-FFF2-40B4-BE49-F238E27FC236}">
                      <a16:creationId xmlns:a16="http://schemas.microsoft.com/office/drawing/2014/main" id="{A780A086-F9D0-4D6F-95D4-1BF8158351BD}"/>
                    </a:ext>
                  </a:extLst>
                </p:cNvPr>
                <p:cNvSpPr/>
                <p:nvPr/>
              </p:nvSpPr>
              <p:spPr>
                <a:xfrm rot="5400013">
                  <a:off x="1494563" y="2634719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0" name="Figura a mano libera 60">
                  <a:extLst>
                    <a:ext uri="{FF2B5EF4-FFF2-40B4-BE49-F238E27FC236}">
                      <a16:creationId xmlns:a16="http://schemas.microsoft.com/office/drawing/2014/main" id="{C471F6D4-CE68-4D32-B1AA-703AA61ECF1F}"/>
                    </a:ext>
                  </a:extLst>
                </p:cNvPr>
                <p:cNvSpPr/>
                <p:nvPr/>
              </p:nvSpPr>
              <p:spPr>
                <a:xfrm rot="5400013">
                  <a:off x="1489813" y="4358451"/>
                  <a:ext cx="1234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1" name="Figura a mano libera 61">
                  <a:extLst>
                    <a:ext uri="{FF2B5EF4-FFF2-40B4-BE49-F238E27FC236}">
                      <a16:creationId xmlns:a16="http://schemas.microsoft.com/office/drawing/2014/main" id="{DE22A9C6-964E-475D-B445-D89C3C678DF8}"/>
                    </a:ext>
                  </a:extLst>
                </p:cNvPr>
                <p:cNvSpPr/>
                <p:nvPr/>
              </p:nvSpPr>
              <p:spPr>
                <a:xfrm rot="5400013">
                  <a:off x="1479920" y="4340968"/>
                  <a:ext cx="25959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2" name="Figura a mano libera 62">
                  <a:extLst>
                    <a:ext uri="{FF2B5EF4-FFF2-40B4-BE49-F238E27FC236}">
                      <a16:creationId xmlns:a16="http://schemas.microsoft.com/office/drawing/2014/main" id="{4C78BB7B-ABE5-446D-A1F8-333F0A488EA7}"/>
                    </a:ext>
                  </a:extLst>
                </p:cNvPr>
                <p:cNvSpPr/>
                <p:nvPr/>
              </p:nvSpPr>
              <p:spPr>
                <a:xfrm rot="5400013">
                  <a:off x="-358687" y="3489492"/>
                  <a:ext cx="3722970" cy="365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3" name="Figura a mano libera 63">
                  <a:extLst>
                    <a:ext uri="{FF2B5EF4-FFF2-40B4-BE49-F238E27FC236}">
                      <a16:creationId xmlns:a16="http://schemas.microsoft.com/office/drawing/2014/main" id="{D0D87937-DFE5-4188-A7D6-A1440E7B8A97}"/>
                    </a:ext>
                  </a:extLst>
                </p:cNvPr>
                <p:cNvSpPr/>
                <p:nvPr/>
              </p:nvSpPr>
              <p:spPr>
                <a:xfrm rot="5400013">
                  <a:off x="1491787" y="3962488"/>
                  <a:ext cx="43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4" name="Figura a mano libera 64">
                  <a:extLst>
                    <a:ext uri="{FF2B5EF4-FFF2-40B4-BE49-F238E27FC236}">
                      <a16:creationId xmlns:a16="http://schemas.microsoft.com/office/drawing/2014/main" id="{60BC60A2-AA78-4EDE-A1E8-7822AD5C4DA2}"/>
                    </a:ext>
                  </a:extLst>
                </p:cNvPr>
                <p:cNvSpPr/>
                <p:nvPr/>
              </p:nvSpPr>
              <p:spPr>
                <a:xfrm rot="5400013">
                  <a:off x="1489502" y="3154241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5" name="Figura a mano libera 65">
                  <a:extLst>
                    <a:ext uri="{FF2B5EF4-FFF2-40B4-BE49-F238E27FC236}">
                      <a16:creationId xmlns:a16="http://schemas.microsoft.com/office/drawing/2014/main" id="{F4AB5519-88D2-4155-ADE8-B64FC346C6A3}"/>
                    </a:ext>
                  </a:extLst>
                </p:cNvPr>
                <p:cNvSpPr/>
                <p:nvPr/>
              </p:nvSpPr>
              <p:spPr>
                <a:xfrm rot="5400013">
                  <a:off x="1485200" y="4807993"/>
                  <a:ext cx="9884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6" name="Figura a mano libera 66">
                  <a:extLst>
                    <a:ext uri="{FF2B5EF4-FFF2-40B4-BE49-F238E27FC236}">
                      <a16:creationId xmlns:a16="http://schemas.microsoft.com/office/drawing/2014/main" id="{9B0C24C7-C03F-4272-8942-67009EF6899D}"/>
                    </a:ext>
                  </a:extLst>
                </p:cNvPr>
                <p:cNvSpPr/>
                <p:nvPr/>
              </p:nvSpPr>
              <p:spPr>
                <a:xfrm rot="5400013">
                  <a:off x="1504215" y="5314465"/>
                  <a:ext cx="1545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7" name="Figura a mano libera 67">
                  <a:extLst>
                    <a:ext uri="{FF2B5EF4-FFF2-40B4-BE49-F238E27FC236}">
                      <a16:creationId xmlns:a16="http://schemas.microsoft.com/office/drawing/2014/main" id="{33875AEA-97CC-4847-A802-1E2BD6D75A4D}"/>
                    </a:ext>
                  </a:extLst>
                </p:cNvPr>
                <p:cNvSpPr/>
                <p:nvPr/>
              </p:nvSpPr>
              <p:spPr>
                <a:xfrm rot="5400013">
                  <a:off x="1489932" y="5456919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8" name="Figura a mano libera 68">
                  <a:extLst>
                    <a:ext uri="{FF2B5EF4-FFF2-40B4-BE49-F238E27FC236}">
                      <a16:creationId xmlns:a16="http://schemas.microsoft.com/office/drawing/2014/main" id="{79AEE206-67D4-40BA-93A0-C80E76C98B77}"/>
                    </a:ext>
                  </a:extLst>
                </p:cNvPr>
                <p:cNvSpPr/>
                <p:nvPr/>
              </p:nvSpPr>
              <p:spPr>
                <a:xfrm rot="5400013">
                  <a:off x="1492762" y="5347086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9" name="Figura a mano libera 69">
                  <a:extLst>
                    <a:ext uri="{FF2B5EF4-FFF2-40B4-BE49-F238E27FC236}">
                      <a16:creationId xmlns:a16="http://schemas.microsoft.com/office/drawing/2014/main" id="{E19732F7-2658-4A4E-9C9B-71F1647678BF}"/>
                    </a:ext>
                  </a:extLst>
                </p:cNvPr>
                <p:cNvSpPr/>
                <p:nvPr/>
              </p:nvSpPr>
              <p:spPr>
                <a:xfrm rot="5400013">
                  <a:off x="1498939" y="5367043"/>
                  <a:ext cx="11128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0" name="Figura a mano libera 70">
                  <a:extLst>
                    <a:ext uri="{FF2B5EF4-FFF2-40B4-BE49-F238E27FC236}">
                      <a16:creationId xmlns:a16="http://schemas.microsoft.com/office/drawing/2014/main" id="{E6C3BFF1-1ED1-4587-815D-7F5469A0F9C0}"/>
                    </a:ext>
                  </a:extLst>
                </p:cNvPr>
                <p:cNvSpPr/>
                <p:nvPr/>
              </p:nvSpPr>
              <p:spPr>
                <a:xfrm rot="5400013">
                  <a:off x="1491807" y="5212848"/>
                  <a:ext cx="40169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1" name="Figura a mano libera 71">
                  <a:extLst>
                    <a:ext uri="{FF2B5EF4-FFF2-40B4-BE49-F238E27FC236}">
                      <a16:creationId xmlns:a16="http://schemas.microsoft.com/office/drawing/2014/main" id="{9A9ECE3F-D2EC-4436-82D6-8C121A249E50}"/>
                    </a:ext>
                  </a:extLst>
                </p:cNvPr>
                <p:cNvSpPr/>
                <p:nvPr/>
              </p:nvSpPr>
              <p:spPr>
                <a:xfrm rot="5400013">
                  <a:off x="1494033" y="5339744"/>
                  <a:ext cx="10506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2" name="Figura a mano libera 72">
                  <a:extLst>
                    <a:ext uri="{FF2B5EF4-FFF2-40B4-BE49-F238E27FC236}">
                      <a16:creationId xmlns:a16="http://schemas.microsoft.com/office/drawing/2014/main" id="{97F28E89-602E-4ABC-81F5-5765332B8224}"/>
                    </a:ext>
                  </a:extLst>
                </p:cNvPr>
                <p:cNvSpPr/>
                <p:nvPr/>
              </p:nvSpPr>
              <p:spPr>
                <a:xfrm rot="5400013">
                  <a:off x="1489259" y="5269352"/>
                  <a:ext cx="22869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3" name="Figura a mano libera 73">
                  <a:extLst>
                    <a:ext uri="{FF2B5EF4-FFF2-40B4-BE49-F238E27FC236}">
                      <a16:creationId xmlns:a16="http://schemas.microsoft.com/office/drawing/2014/main" id="{0A93CE38-DA46-48EF-9C80-D410CA4295DE}"/>
                    </a:ext>
                  </a:extLst>
                </p:cNvPr>
                <p:cNvSpPr/>
                <p:nvPr/>
              </p:nvSpPr>
              <p:spPr>
                <a:xfrm rot="5400013">
                  <a:off x="1493173" y="5288235"/>
                  <a:ext cx="14209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4" name="Figura a mano libera 74">
                  <a:extLst>
                    <a:ext uri="{FF2B5EF4-FFF2-40B4-BE49-F238E27FC236}">
                      <a16:creationId xmlns:a16="http://schemas.microsoft.com/office/drawing/2014/main" id="{E13D8576-6397-4B79-96AA-AA0D6F99D60A}"/>
                    </a:ext>
                  </a:extLst>
                </p:cNvPr>
                <p:cNvSpPr/>
                <p:nvPr/>
              </p:nvSpPr>
              <p:spPr>
                <a:xfrm rot="5400013">
                  <a:off x="1488917" y="5313313"/>
                  <a:ext cx="1792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5" name="Figura a mano libera 75">
                  <a:extLst>
                    <a:ext uri="{FF2B5EF4-FFF2-40B4-BE49-F238E27FC236}">
                      <a16:creationId xmlns:a16="http://schemas.microsoft.com/office/drawing/2014/main" id="{F51ECA90-3F26-4F39-8185-0A45F7321979}"/>
                    </a:ext>
                  </a:extLst>
                </p:cNvPr>
                <p:cNvSpPr/>
                <p:nvPr/>
              </p:nvSpPr>
              <p:spPr>
                <a:xfrm rot="5400013">
                  <a:off x="1488226" y="5060724"/>
                  <a:ext cx="2410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6" name="Figura a mano libera 76">
                  <a:extLst>
                    <a:ext uri="{FF2B5EF4-FFF2-40B4-BE49-F238E27FC236}">
                      <a16:creationId xmlns:a16="http://schemas.microsoft.com/office/drawing/2014/main" id="{154AB899-008C-42FB-A71B-6042DB7828E1}"/>
                    </a:ext>
                  </a:extLst>
                </p:cNvPr>
                <p:cNvSpPr/>
                <p:nvPr/>
              </p:nvSpPr>
              <p:spPr>
                <a:xfrm rot="5400013">
                  <a:off x="1490018" y="5122437"/>
                  <a:ext cx="9272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7" name="Figura a mano libera 77">
                  <a:extLst>
                    <a:ext uri="{FF2B5EF4-FFF2-40B4-BE49-F238E27FC236}">
                      <a16:creationId xmlns:a16="http://schemas.microsoft.com/office/drawing/2014/main" id="{161CED1A-084A-4D39-9C6B-6AB08E5578DB}"/>
                    </a:ext>
                  </a:extLst>
                </p:cNvPr>
                <p:cNvSpPr/>
                <p:nvPr/>
              </p:nvSpPr>
              <p:spPr>
                <a:xfrm rot="5400013">
                  <a:off x="1469386" y="5066946"/>
                  <a:ext cx="4573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8" name="Figura a mano libera 78">
                  <a:extLst>
                    <a:ext uri="{FF2B5EF4-FFF2-40B4-BE49-F238E27FC236}">
                      <a16:creationId xmlns:a16="http://schemas.microsoft.com/office/drawing/2014/main" id="{96893C77-CDBA-4148-AC87-8AA489AC8F16}"/>
                    </a:ext>
                  </a:extLst>
                </p:cNvPr>
                <p:cNvSpPr/>
                <p:nvPr/>
              </p:nvSpPr>
              <p:spPr>
                <a:xfrm rot="5400013">
                  <a:off x="1498175" y="4783698"/>
                  <a:ext cx="4325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9" name="Figura a mano libera 79">
                  <a:extLst>
                    <a:ext uri="{FF2B5EF4-FFF2-40B4-BE49-F238E27FC236}">
                      <a16:creationId xmlns:a16="http://schemas.microsoft.com/office/drawing/2014/main" id="{B8BFF955-DF9A-4890-A63F-A5A5B8057029}"/>
                    </a:ext>
                  </a:extLst>
                </p:cNvPr>
                <p:cNvSpPr/>
                <p:nvPr/>
              </p:nvSpPr>
              <p:spPr>
                <a:xfrm rot="5400013">
                  <a:off x="1468822" y="4539561"/>
                  <a:ext cx="37700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0" name="Figura a mano libera 80">
                  <a:extLst>
                    <a:ext uri="{FF2B5EF4-FFF2-40B4-BE49-F238E27FC236}">
                      <a16:creationId xmlns:a16="http://schemas.microsoft.com/office/drawing/2014/main" id="{E2F534F9-EDA8-400E-B61C-7B5161E1D78A}"/>
                    </a:ext>
                  </a:extLst>
                </p:cNvPr>
                <p:cNvSpPr/>
                <p:nvPr/>
              </p:nvSpPr>
              <p:spPr>
                <a:xfrm rot="5400013">
                  <a:off x="1487449" y="4546876"/>
                  <a:ext cx="679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1" name="Figura a mano libera 81">
                  <a:extLst>
                    <a:ext uri="{FF2B5EF4-FFF2-40B4-BE49-F238E27FC236}">
                      <a16:creationId xmlns:a16="http://schemas.microsoft.com/office/drawing/2014/main" id="{926922BF-988D-4AE7-A318-C3866E6EB701}"/>
                    </a:ext>
                  </a:extLst>
                </p:cNvPr>
                <p:cNvSpPr/>
                <p:nvPr/>
              </p:nvSpPr>
              <p:spPr>
                <a:xfrm rot="5400013">
                  <a:off x="1511150" y="1662521"/>
                  <a:ext cx="1483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2" name="Figura a mano libera 82">
                  <a:extLst>
                    <a:ext uri="{FF2B5EF4-FFF2-40B4-BE49-F238E27FC236}">
                      <a16:creationId xmlns:a16="http://schemas.microsoft.com/office/drawing/2014/main" id="{7D4DC0C4-C4E7-4C2E-8027-3F96AED561AF}"/>
                    </a:ext>
                  </a:extLst>
                </p:cNvPr>
                <p:cNvSpPr/>
                <p:nvPr/>
              </p:nvSpPr>
              <p:spPr>
                <a:xfrm rot="5400013">
                  <a:off x="1511000" y="1635285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3" name="Figura a mano libera 83">
                  <a:extLst>
                    <a:ext uri="{FF2B5EF4-FFF2-40B4-BE49-F238E27FC236}">
                      <a16:creationId xmlns:a16="http://schemas.microsoft.com/office/drawing/2014/main" id="{420ACFD9-E908-4C76-89B2-EDCAD5B34D7D}"/>
                    </a:ext>
                  </a:extLst>
                </p:cNvPr>
                <p:cNvSpPr/>
                <p:nvPr/>
              </p:nvSpPr>
              <p:spPr>
                <a:xfrm rot="5400013">
                  <a:off x="1479727" y="3632462"/>
                  <a:ext cx="129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4" name="Figura a mano libera 84">
                  <a:extLst>
                    <a:ext uri="{FF2B5EF4-FFF2-40B4-BE49-F238E27FC236}">
                      <a16:creationId xmlns:a16="http://schemas.microsoft.com/office/drawing/2014/main" id="{93290B26-4F69-48F4-BC61-74759843827D}"/>
                    </a:ext>
                  </a:extLst>
                </p:cNvPr>
                <p:cNvSpPr/>
                <p:nvPr/>
              </p:nvSpPr>
              <p:spPr>
                <a:xfrm rot="5400013">
                  <a:off x="1487051" y="3438985"/>
                  <a:ext cx="6181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5" name="Figura a mano libera 85">
                  <a:extLst>
                    <a:ext uri="{FF2B5EF4-FFF2-40B4-BE49-F238E27FC236}">
                      <a16:creationId xmlns:a16="http://schemas.microsoft.com/office/drawing/2014/main" id="{F6320D51-708C-4E9E-9C11-B50A1CF6CAAB}"/>
                    </a:ext>
                  </a:extLst>
                </p:cNvPr>
                <p:cNvSpPr/>
                <p:nvPr/>
              </p:nvSpPr>
              <p:spPr>
                <a:xfrm rot="5400013">
                  <a:off x="1475178" y="3282271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</p:grpSp>
        <p:grpSp>
          <p:nvGrpSpPr>
            <p:cNvPr id="156" name="Gruppo 615">
              <a:extLst>
                <a:ext uri="{FF2B5EF4-FFF2-40B4-BE49-F238E27FC236}">
                  <a16:creationId xmlns:a16="http://schemas.microsoft.com/office/drawing/2014/main" id="{7B4D81A3-F088-43A5-A536-145B58756B76}"/>
                </a:ext>
              </a:extLst>
            </p:cNvPr>
            <p:cNvGrpSpPr/>
            <p:nvPr/>
          </p:nvGrpSpPr>
          <p:grpSpPr>
            <a:xfrm>
              <a:off x="2444091" y="2091899"/>
              <a:ext cx="5294438" cy="4114810"/>
              <a:chOff x="2444091" y="2091899"/>
              <a:chExt cx="5294438" cy="4114810"/>
            </a:xfrm>
          </p:grpSpPr>
          <p:grpSp>
            <p:nvGrpSpPr>
              <p:cNvPr id="157" name="Gruppo 616">
                <a:extLst>
                  <a:ext uri="{FF2B5EF4-FFF2-40B4-BE49-F238E27FC236}">
                    <a16:creationId xmlns:a16="http://schemas.microsoft.com/office/drawing/2014/main" id="{73B84656-566F-477A-8D6E-F23FED4CBE56}"/>
                  </a:ext>
                </a:extLst>
              </p:cNvPr>
              <p:cNvGrpSpPr/>
              <p:nvPr/>
            </p:nvGrpSpPr>
            <p:grpSpPr>
              <a:xfrm>
                <a:off x="2444091" y="6130421"/>
                <a:ext cx="5294438" cy="54864"/>
                <a:chOff x="2444091" y="6130421"/>
                <a:chExt cx="5294438" cy="54864"/>
              </a:xfrm>
            </p:grpSpPr>
            <p:sp>
              <p:nvSpPr>
                <p:cNvPr id="158" name="Figura a mano libera 692">
                  <a:extLst>
                    <a:ext uri="{FF2B5EF4-FFF2-40B4-BE49-F238E27FC236}">
                      <a16:creationId xmlns:a16="http://schemas.microsoft.com/office/drawing/2014/main" id="{A7B2641D-B727-4ED6-A2BB-483144477A0F}"/>
                    </a:ext>
                  </a:extLst>
                </p:cNvPr>
                <p:cNvSpPr/>
                <p:nvPr/>
              </p:nvSpPr>
              <p:spPr>
                <a:xfrm rot="10799991">
                  <a:off x="2444091" y="6171569"/>
                  <a:ext cx="31811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9" name="Figura a mano libera 693">
                  <a:extLst>
                    <a:ext uri="{FF2B5EF4-FFF2-40B4-BE49-F238E27FC236}">
                      <a16:creationId xmlns:a16="http://schemas.microsoft.com/office/drawing/2014/main" id="{98E11509-0AD7-4D3D-B476-A26AF4C9E611}"/>
                    </a:ext>
                  </a:extLst>
                </p:cNvPr>
                <p:cNvSpPr/>
                <p:nvPr/>
              </p:nvSpPr>
              <p:spPr>
                <a:xfrm rot="10799991">
                  <a:off x="2469593" y="6168350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0" name="Figura a mano libera 694">
                  <a:extLst>
                    <a:ext uri="{FF2B5EF4-FFF2-40B4-BE49-F238E27FC236}">
                      <a16:creationId xmlns:a16="http://schemas.microsoft.com/office/drawing/2014/main" id="{084127CB-84F8-44DA-957A-387D97B80CD1}"/>
                    </a:ext>
                  </a:extLst>
                </p:cNvPr>
                <p:cNvSpPr/>
                <p:nvPr/>
              </p:nvSpPr>
              <p:spPr>
                <a:xfrm rot="10799991">
                  <a:off x="2449722" y="6165177"/>
                  <a:ext cx="19879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1" name="Figura a mano libera 15">
                  <a:extLst>
                    <a:ext uri="{FF2B5EF4-FFF2-40B4-BE49-F238E27FC236}">
                      <a16:creationId xmlns:a16="http://schemas.microsoft.com/office/drawing/2014/main" id="{478269C8-9A19-460B-A890-EF62E4D38362}"/>
                    </a:ext>
                  </a:extLst>
                </p:cNvPr>
                <p:cNvSpPr/>
                <p:nvPr/>
              </p:nvSpPr>
              <p:spPr>
                <a:xfrm rot="10799991">
                  <a:off x="2553096" y="6170508"/>
                  <a:ext cx="21470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2" name="Figura a mano libera 16">
                  <a:extLst>
                    <a:ext uri="{FF2B5EF4-FFF2-40B4-BE49-F238E27FC236}">
                      <a16:creationId xmlns:a16="http://schemas.microsoft.com/office/drawing/2014/main" id="{F1C3B943-17C2-46B4-B8C9-694857A37D4C}"/>
                    </a:ext>
                  </a:extLst>
                </p:cNvPr>
                <p:cNvSpPr/>
                <p:nvPr/>
              </p:nvSpPr>
              <p:spPr>
                <a:xfrm rot="10799991">
                  <a:off x="2564965" y="6168340"/>
                  <a:ext cx="2067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3" name="Figura a mano libera 17">
                  <a:extLst>
                    <a:ext uri="{FF2B5EF4-FFF2-40B4-BE49-F238E27FC236}">
                      <a16:creationId xmlns:a16="http://schemas.microsoft.com/office/drawing/2014/main" id="{976D1303-7822-40CC-8642-A4967A755C54}"/>
                    </a:ext>
                  </a:extLst>
                </p:cNvPr>
                <p:cNvSpPr/>
                <p:nvPr/>
              </p:nvSpPr>
              <p:spPr>
                <a:xfrm rot="10799991">
                  <a:off x="2449668" y="6162068"/>
                  <a:ext cx="3896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4" name="Figura a mano libera 18">
                  <a:extLst>
                    <a:ext uri="{FF2B5EF4-FFF2-40B4-BE49-F238E27FC236}">
                      <a16:creationId xmlns:a16="http://schemas.microsoft.com/office/drawing/2014/main" id="{01582561-7A13-4DD5-B88F-06C2B2672D14}"/>
                    </a:ext>
                  </a:extLst>
                </p:cNvPr>
                <p:cNvSpPr/>
                <p:nvPr/>
              </p:nvSpPr>
              <p:spPr>
                <a:xfrm rot="10799991">
                  <a:off x="2638180" y="6173672"/>
                  <a:ext cx="19879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5" name="Figura a mano libera 19">
                  <a:extLst>
                    <a:ext uri="{FF2B5EF4-FFF2-40B4-BE49-F238E27FC236}">
                      <a16:creationId xmlns:a16="http://schemas.microsoft.com/office/drawing/2014/main" id="{C8C632E8-B46A-4764-B083-1853C41A72F2}"/>
                    </a:ext>
                  </a:extLst>
                </p:cNvPr>
                <p:cNvSpPr/>
                <p:nvPr/>
              </p:nvSpPr>
              <p:spPr>
                <a:xfrm rot="10799991">
                  <a:off x="2691454" y="6174733"/>
                  <a:ext cx="46122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6" name="Figura a mano libera 20">
                  <a:extLst>
                    <a:ext uri="{FF2B5EF4-FFF2-40B4-BE49-F238E27FC236}">
                      <a16:creationId xmlns:a16="http://schemas.microsoft.com/office/drawing/2014/main" id="{4C866CF7-E6D1-40BC-9369-E3880876E9EE}"/>
                    </a:ext>
                  </a:extLst>
                </p:cNvPr>
                <p:cNvSpPr/>
                <p:nvPr/>
              </p:nvSpPr>
              <p:spPr>
                <a:xfrm rot="10799991">
                  <a:off x="2737530" y="6172620"/>
                  <a:ext cx="1749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7" name="Figura a mano libera 21">
                  <a:extLst>
                    <a:ext uri="{FF2B5EF4-FFF2-40B4-BE49-F238E27FC236}">
                      <a16:creationId xmlns:a16="http://schemas.microsoft.com/office/drawing/2014/main" id="{EEAA61A4-0610-454F-BB06-994850EDA6EE}"/>
                    </a:ext>
                  </a:extLst>
                </p:cNvPr>
                <p:cNvSpPr/>
                <p:nvPr/>
              </p:nvSpPr>
              <p:spPr>
                <a:xfrm rot="10799991">
                  <a:off x="2619893" y="6168405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8" name="Figura a mano libera 22">
                  <a:extLst>
                    <a:ext uri="{FF2B5EF4-FFF2-40B4-BE49-F238E27FC236}">
                      <a16:creationId xmlns:a16="http://schemas.microsoft.com/office/drawing/2014/main" id="{2DC4ED9E-7CB7-4316-A3A7-631BF3915462}"/>
                    </a:ext>
                  </a:extLst>
                </p:cNvPr>
                <p:cNvSpPr/>
                <p:nvPr/>
              </p:nvSpPr>
              <p:spPr>
                <a:xfrm rot="10799991">
                  <a:off x="2626997" y="6168350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9" name="Figura a mano libera 23">
                  <a:extLst>
                    <a:ext uri="{FF2B5EF4-FFF2-40B4-BE49-F238E27FC236}">
                      <a16:creationId xmlns:a16="http://schemas.microsoft.com/office/drawing/2014/main" id="{FAA96AE9-B722-4E48-AA4C-FE8F6D700D91}"/>
                    </a:ext>
                  </a:extLst>
                </p:cNvPr>
                <p:cNvSpPr/>
                <p:nvPr/>
              </p:nvSpPr>
              <p:spPr>
                <a:xfrm rot="10799991">
                  <a:off x="2617442" y="6168405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2385"/>
                    <a:gd name="f8" fmla="val 954"/>
                    <a:gd name="f9" fmla="val 1431"/>
                    <a:gd name="f10" fmla="+- 0 0 -90"/>
                    <a:gd name="f11" fmla="abs f3"/>
                    <a:gd name="f12" fmla="abs f4"/>
                    <a:gd name="f13" fmla="abs f5"/>
                    <a:gd name="f14" fmla="*/ f3 1 2385"/>
                    <a:gd name="f15" fmla="+- f6 0 f6"/>
                    <a:gd name="f16" fmla="+- f7 0 f6"/>
                    <a:gd name="f17" fmla="*/ f10 f0 1"/>
                    <a:gd name="f18" fmla="?: f11 f3 1"/>
                    <a:gd name="f19" fmla="?: f12 f4 1"/>
                    <a:gd name="f20" fmla="?: f13 f5 1"/>
                    <a:gd name="f21" fmla="*/ f16 1 2385"/>
                    <a:gd name="f22" fmla="*/ f15 1 0"/>
                    <a:gd name="f23" fmla="*/ f17 1 f2"/>
                    <a:gd name="f24" fmla="*/ f18 1 2385"/>
                    <a:gd name="f25" fmla="*/ f19 1 21600"/>
                    <a:gd name="f26" fmla="*/ 21600 f19 1"/>
                    <a:gd name="f27" fmla="*/ 2385 1 f21"/>
                    <a:gd name="f28" fmla="*/ 0 1 f22"/>
                    <a:gd name="f29" fmla="*/ 0 1 f21"/>
                    <a:gd name="f30" fmla="*/ 1 1 f22"/>
                    <a:gd name="f31" fmla="+- f23 0 f1"/>
                    <a:gd name="f32" fmla="min f25 f24"/>
                    <a:gd name="f33" fmla="*/ f26 1 f20"/>
                    <a:gd name="f34" fmla="*/ f29 f14 1"/>
                    <a:gd name="f35" fmla="*/ f27 f14 1"/>
                    <a:gd name="f36" fmla="val f33"/>
                    <a:gd name="f37" fmla="*/ f6 f32 1"/>
                    <a:gd name="f38" fmla="+- f36 0 f6"/>
                    <a:gd name="f39" fmla="*/ f38 1 0"/>
                    <a:gd name="f40" fmla="*/ f30 f39 1"/>
                    <a:gd name="f41" fmla="*/ f28 f39 1"/>
                    <a:gd name="f42" fmla="*/ f41 f32 1"/>
                    <a:gd name="f43" fmla="*/ f40 f3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5" y="f42"/>
                    </a:cxn>
                    <a:cxn ang="f31">
                      <a:pos x="f35" y="f42"/>
                    </a:cxn>
                    <a:cxn ang="f31">
                      <a:pos x="f34" y="f42"/>
                    </a:cxn>
                    <a:cxn ang="f31">
                      <a:pos x="f35" y="f42"/>
                    </a:cxn>
                  </a:cxnLst>
                  <a:rect l="f34" t="f42" r="f35" b="f43"/>
                  <a:pathLst>
                    <a:path w="2385">
                      <a:moveTo>
                        <a:pt x="f7" y="f37"/>
                      </a:moveTo>
                      <a:lnTo>
                        <a:pt x="f7" y="f37"/>
                      </a:lnTo>
                      <a:lnTo>
                        <a:pt x="f6" y="f37"/>
                      </a:lnTo>
                      <a:cubicBezTo>
                        <a:pt x="f8" y="f37"/>
                        <a:pt x="f9" y="f37"/>
                        <a:pt x="f7" y="f3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0" name="Figura a mano libera 24">
                  <a:extLst>
                    <a:ext uri="{FF2B5EF4-FFF2-40B4-BE49-F238E27FC236}">
                      <a16:creationId xmlns:a16="http://schemas.microsoft.com/office/drawing/2014/main" id="{4CAFAC08-3645-46AD-A8B3-B6A871AEF4B9}"/>
                    </a:ext>
                  </a:extLst>
                </p:cNvPr>
                <p:cNvSpPr/>
                <p:nvPr/>
              </p:nvSpPr>
              <p:spPr>
                <a:xfrm rot="10799991">
                  <a:off x="2533957" y="6157853"/>
                  <a:ext cx="35780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1" name="Figura a mano libera 25">
                  <a:extLst>
                    <a:ext uri="{FF2B5EF4-FFF2-40B4-BE49-F238E27FC236}">
                      <a16:creationId xmlns:a16="http://schemas.microsoft.com/office/drawing/2014/main" id="{3408E42E-DC2F-4FF3-BF96-F7C90D5DCECA}"/>
                    </a:ext>
                  </a:extLst>
                </p:cNvPr>
                <p:cNvSpPr/>
                <p:nvPr/>
              </p:nvSpPr>
              <p:spPr>
                <a:xfrm rot="10799991">
                  <a:off x="2585640" y="6164180"/>
                  <a:ext cx="22265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2" name="Figura a mano libera 26">
                  <a:extLst>
                    <a:ext uri="{FF2B5EF4-FFF2-40B4-BE49-F238E27FC236}">
                      <a16:creationId xmlns:a16="http://schemas.microsoft.com/office/drawing/2014/main" id="{C1239412-D7F5-45B4-8CB4-C9488C9733DF}"/>
                    </a:ext>
                  </a:extLst>
                </p:cNvPr>
                <p:cNvSpPr/>
                <p:nvPr/>
              </p:nvSpPr>
              <p:spPr>
                <a:xfrm rot="10799991">
                  <a:off x="2607960" y="6163064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3" name="Figura a mano libera 27">
                  <a:extLst>
                    <a:ext uri="{FF2B5EF4-FFF2-40B4-BE49-F238E27FC236}">
                      <a16:creationId xmlns:a16="http://schemas.microsoft.com/office/drawing/2014/main" id="{A004861C-58EA-4B40-B069-FEECCF2AF7C2}"/>
                    </a:ext>
                  </a:extLst>
                </p:cNvPr>
                <p:cNvSpPr/>
                <p:nvPr/>
              </p:nvSpPr>
              <p:spPr>
                <a:xfrm rot="10799991">
                  <a:off x="2706569" y="6167344"/>
                  <a:ext cx="4294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4" name="Figura a mano libera 28">
                  <a:extLst>
                    <a:ext uri="{FF2B5EF4-FFF2-40B4-BE49-F238E27FC236}">
                      <a16:creationId xmlns:a16="http://schemas.microsoft.com/office/drawing/2014/main" id="{2170584D-133E-49FA-98A5-F1BD46361171}"/>
                    </a:ext>
                  </a:extLst>
                </p:cNvPr>
                <p:cNvSpPr/>
                <p:nvPr/>
              </p:nvSpPr>
              <p:spPr>
                <a:xfrm rot="10799991">
                  <a:off x="2674693" y="6168350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5" name="Figura a mano libera 29">
                  <a:extLst>
                    <a:ext uri="{FF2B5EF4-FFF2-40B4-BE49-F238E27FC236}">
                      <a16:creationId xmlns:a16="http://schemas.microsoft.com/office/drawing/2014/main" id="{FA91AEC3-868D-4C93-BC56-FCBE6401B2F9}"/>
                    </a:ext>
                  </a:extLst>
                </p:cNvPr>
                <p:cNvSpPr/>
                <p:nvPr/>
              </p:nvSpPr>
              <p:spPr>
                <a:xfrm rot="10799991">
                  <a:off x="2857591" y="6168405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6" name="Figura a mano libera 30">
                  <a:extLst>
                    <a:ext uri="{FF2B5EF4-FFF2-40B4-BE49-F238E27FC236}">
                      <a16:creationId xmlns:a16="http://schemas.microsoft.com/office/drawing/2014/main" id="{A19F50B5-4391-4BE7-A1E6-7C1AABCE5C3F}"/>
                    </a:ext>
                  </a:extLst>
                </p:cNvPr>
                <p:cNvSpPr/>
                <p:nvPr/>
              </p:nvSpPr>
              <p:spPr>
                <a:xfrm rot="10799991">
                  <a:off x="2691399" y="6166228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7" name="Figura a mano libera 31">
                  <a:extLst>
                    <a:ext uri="{FF2B5EF4-FFF2-40B4-BE49-F238E27FC236}">
                      <a16:creationId xmlns:a16="http://schemas.microsoft.com/office/drawing/2014/main" id="{81520A1A-B1AC-4DBF-8473-A71EC1E012DF}"/>
                    </a:ext>
                  </a:extLst>
                </p:cNvPr>
                <p:cNvSpPr/>
                <p:nvPr/>
              </p:nvSpPr>
              <p:spPr>
                <a:xfrm rot="10799991">
                  <a:off x="2770129" y="6170453"/>
                  <a:ext cx="1590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8" name="Figura a mano libera 32">
                  <a:extLst>
                    <a:ext uri="{FF2B5EF4-FFF2-40B4-BE49-F238E27FC236}">
                      <a16:creationId xmlns:a16="http://schemas.microsoft.com/office/drawing/2014/main" id="{ABA7C4FD-E063-4E66-8416-1F93443E122B}"/>
                    </a:ext>
                  </a:extLst>
                </p:cNvPr>
                <p:cNvSpPr/>
                <p:nvPr/>
              </p:nvSpPr>
              <p:spPr>
                <a:xfrm rot="10799991">
                  <a:off x="2677939" y="6170517"/>
                  <a:ext cx="318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9" name="Figura a mano libera 33">
                  <a:extLst>
                    <a:ext uri="{FF2B5EF4-FFF2-40B4-BE49-F238E27FC236}">
                      <a16:creationId xmlns:a16="http://schemas.microsoft.com/office/drawing/2014/main" id="{28F5A95F-F976-48C0-8FAE-85581DA4C848}"/>
                    </a:ext>
                  </a:extLst>
                </p:cNvPr>
                <p:cNvSpPr/>
                <p:nvPr/>
              </p:nvSpPr>
              <p:spPr>
                <a:xfrm rot="10799991">
                  <a:off x="2677097" y="6168340"/>
                  <a:ext cx="1431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0" name="Figura a mano libera 34">
                  <a:extLst>
                    <a:ext uri="{FF2B5EF4-FFF2-40B4-BE49-F238E27FC236}">
                      <a16:creationId xmlns:a16="http://schemas.microsoft.com/office/drawing/2014/main" id="{92255CB0-BA3A-4966-944F-D325DBC070C0}"/>
                    </a:ext>
                  </a:extLst>
                </p:cNvPr>
                <p:cNvSpPr/>
                <p:nvPr/>
              </p:nvSpPr>
              <p:spPr>
                <a:xfrm rot="10799991">
                  <a:off x="2827370" y="6148361"/>
                  <a:ext cx="94631" cy="2004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1" name="Figura a mano libera 35">
                  <a:extLst>
                    <a:ext uri="{FF2B5EF4-FFF2-40B4-BE49-F238E27FC236}">
                      <a16:creationId xmlns:a16="http://schemas.microsoft.com/office/drawing/2014/main" id="{53A03314-44BC-404C-89B3-9F6037CD7BBF}"/>
                    </a:ext>
                  </a:extLst>
                </p:cNvPr>
                <p:cNvSpPr/>
                <p:nvPr/>
              </p:nvSpPr>
              <p:spPr>
                <a:xfrm rot="10799991">
                  <a:off x="2809932" y="6168405"/>
                  <a:ext cx="4771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2" name="Figura a mano libera 36">
                  <a:extLst>
                    <a:ext uri="{FF2B5EF4-FFF2-40B4-BE49-F238E27FC236}">
                      <a16:creationId xmlns:a16="http://schemas.microsoft.com/office/drawing/2014/main" id="{0E0DDF91-7CB1-4114-A6C6-4EED5D1ECFAB}"/>
                    </a:ext>
                  </a:extLst>
                </p:cNvPr>
                <p:cNvSpPr/>
                <p:nvPr/>
              </p:nvSpPr>
              <p:spPr>
                <a:xfrm rot="10799991">
                  <a:off x="2742349" y="6159965"/>
                  <a:ext cx="67592" cy="1055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3" name="Figura a mano libera 37">
                  <a:extLst>
                    <a:ext uri="{FF2B5EF4-FFF2-40B4-BE49-F238E27FC236}">
                      <a16:creationId xmlns:a16="http://schemas.microsoft.com/office/drawing/2014/main" id="{F57F04DA-6771-4B39-B8BD-BA74EBDF2ECD}"/>
                    </a:ext>
                  </a:extLst>
                </p:cNvPr>
                <p:cNvSpPr/>
                <p:nvPr/>
              </p:nvSpPr>
              <p:spPr>
                <a:xfrm rot="10799991">
                  <a:off x="2568201" y="6151470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4" name="Figura a mano libera 38">
                  <a:extLst>
                    <a:ext uri="{FF2B5EF4-FFF2-40B4-BE49-F238E27FC236}">
                      <a16:creationId xmlns:a16="http://schemas.microsoft.com/office/drawing/2014/main" id="{B7C1BB61-3631-4C3F-883F-69E6E57A1A37}"/>
                    </a:ext>
                  </a:extLst>
                </p:cNvPr>
                <p:cNvSpPr/>
                <p:nvPr/>
              </p:nvSpPr>
              <p:spPr>
                <a:xfrm rot="10799991">
                  <a:off x="2549064" y="6152522"/>
                  <a:ext cx="5884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5" name="Figura a mano libera 39">
                  <a:extLst>
                    <a:ext uri="{FF2B5EF4-FFF2-40B4-BE49-F238E27FC236}">
                      <a16:creationId xmlns:a16="http://schemas.microsoft.com/office/drawing/2014/main" id="{84F61B1E-3632-4AED-873B-7DABF558E284}"/>
                    </a:ext>
                  </a:extLst>
                </p:cNvPr>
                <p:cNvSpPr/>
                <p:nvPr/>
              </p:nvSpPr>
              <p:spPr>
                <a:xfrm rot="10799991">
                  <a:off x="2677939" y="6155741"/>
                  <a:ext cx="3498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6" name="Figura a mano libera 40">
                  <a:extLst>
                    <a:ext uri="{FF2B5EF4-FFF2-40B4-BE49-F238E27FC236}">
                      <a16:creationId xmlns:a16="http://schemas.microsoft.com/office/drawing/2014/main" id="{31DDCB6F-D9F2-4DCA-A846-620223DBDC18}"/>
                    </a:ext>
                  </a:extLst>
                </p:cNvPr>
                <p:cNvSpPr/>
                <p:nvPr/>
              </p:nvSpPr>
              <p:spPr>
                <a:xfrm rot="10799991">
                  <a:off x="2859987" y="6168340"/>
                  <a:ext cx="1908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7" name="Figura a mano libera 41">
                  <a:extLst>
                    <a:ext uri="{FF2B5EF4-FFF2-40B4-BE49-F238E27FC236}">
                      <a16:creationId xmlns:a16="http://schemas.microsoft.com/office/drawing/2014/main" id="{2386DE11-A8B9-4533-8ADD-D2538300B6C8}"/>
                    </a:ext>
                  </a:extLst>
                </p:cNvPr>
                <p:cNvSpPr/>
                <p:nvPr/>
              </p:nvSpPr>
              <p:spPr>
                <a:xfrm rot="10799991">
                  <a:off x="2906950" y="6170453"/>
                  <a:ext cx="1113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8" name="Figura a mano libera 42">
                  <a:extLst>
                    <a:ext uri="{FF2B5EF4-FFF2-40B4-BE49-F238E27FC236}">
                      <a16:creationId xmlns:a16="http://schemas.microsoft.com/office/drawing/2014/main" id="{E49BDB56-D86F-42D5-9747-A4C8DC2FA55D}"/>
                    </a:ext>
                  </a:extLst>
                </p:cNvPr>
                <p:cNvSpPr/>
                <p:nvPr/>
              </p:nvSpPr>
              <p:spPr>
                <a:xfrm rot="10799991">
                  <a:off x="5386355" y="6139867"/>
                  <a:ext cx="1033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9" name="Figura a mano libera 43">
                  <a:extLst>
                    <a:ext uri="{FF2B5EF4-FFF2-40B4-BE49-F238E27FC236}">
                      <a16:creationId xmlns:a16="http://schemas.microsoft.com/office/drawing/2014/main" id="{78F216F0-D1A2-457F-9DE0-02B9ACDBDF49}"/>
                    </a:ext>
                  </a:extLst>
                </p:cNvPr>
                <p:cNvSpPr/>
                <p:nvPr/>
              </p:nvSpPr>
              <p:spPr>
                <a:xfrm rot="10799991">
                  <a:off x="5312398" y="6140918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0" name="Figura a mano libera 44">
                  <a:extLst>
                    <a:ext uri="{FF2B5EF4-FFF2-40B4-BE49-F238E27FC236}">
                      <a16:creationId xmlns:a16="http://schemas.microsoft.com/office/drawing/2014/main" id="{D713252B-1FCD-408B-8B86-A6FC4611A5C8}"/>
                    </a:ext>
                  </a:extLst>
                </p:cNvPr>
                <p:cNvSpPr/>
                <p:nvPr/>
              </p:nvSpPr>
              <p:spPr>
                <a:xfrm rot="10799991">
                  <a:off x="3986820" y="6172620"/>
                  <a:ext cx="31016" cy="632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1" name="Figura a mano libera 45">
                  <a:extLst>
                    <a:ext uri="{FF2B5EF4-FFF2-40B4-BE49-F238E27FC236}">
                      <a16:creationId xmlns:a16="http://schemas.microsoft.com/office/drawing/2014/main" id="{EE7E185B-1993-4207-B90B-02AE781E43EF}"/>
                    </a:ext>
                  </a:extLst>
                </p:cNvPr>
                <p:cNvSpPr/>
                <p:nvPr/>
              </p:nvSpPr>
              <p:spPr>
                <a:xfrm rot="10799991">
                  <a:off x="4711189" y="6154689"/>
                  <a:ext cx="1431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2" name="Figura a mano libera 46">
                  <a:extLst>
                    <a:ext uri="{FF2B5EF4-FFF2-40B4-BE49-F238E27FC236}">
                      <a16:creationId xmlns:a16="http://schemas.microsoft.com/office/drawing/2014/main" id="{54786855-164A-4289-A950-7E5B0E2E65DA}"/>
                    </a:ext>
                  </a:extLst>
                </p:cNvPr>
                <p:cNvSpPr/>
                <p:nvPr/>
              </p:nvSpPr>
              <p:spPr>
                <a:xfrm rot="10799991">
                  <a:off x="4735842" y="6141969"/>
                  <a:ext cx="1908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3" name="Figura a mano libera 47">
                  <a:extLst>
                    <a:ext uri="{FF2B5EF4-FFF2-40B4-BE49-F238E27FC236}">
                      <a16:creationId xmlns:a16="http://schemas.microsoft.com/office/drawing/2014/main" id="{E3F1EE74-FCF0-4EBD-BF9C-F2D44EB55833}"/>
                    </a:ext>
                  </a:extLst>
                </p:cNvPr>
                <p:cNvSpPr/>
                <p:nvPr/>
              </p:nvSpPr>
              <p:spPr>
                <a:xfrm rot="10799991">
                  <a:off x="5772817" y="6135697"/>
                  <a:ext cx="1828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4" name="Figura a mano libera 48">
                  <a:extLst>
                    <a:ext uri="{FF2B5EF4-FFF2-40B4-BE49-F238E27FC236}">
                      <a16:creationId xmlns:a16="http://schemas.microsoft.com/office/drawing/2014/main" id="{36539699-9175-4EEE-A42E-38C20540346C}"/>
                    </a:ext>
                  </a:extLst>
                </p:cNvPr>
                <p:cNvSpPr/>
                <p:nvPr/>
              </p:nvSpPr>
              <p:spPr>
                <a:xfrm rot="10799991">
                  <a:off x="3357823" y="6167344"/>
                  <a:ext cx="31016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5" name="Figura a mano libera 49">
                  <a:extLst>
                    <a:ext uri="{FF2B5EF4-FFF2-40B4-BE49-F238E27FC236}">
                      <a16:creationId xmlns:a16="http://schemas.microsoft.com/office/drawing/2014/main" id="{33E3CB27-C0C0-44BC-AE7E-E897F30784D0}"/>
                    </a:ext>
                  </a:extLst>
                </p:cNvPr>
                <p:cNvSpPr/>
                <p:nvPr/>
              </p:nvSpPr>
              <p:spPr>
                <a:xfrm rot="10799991">
                  <a:off x="5356930" y="6173617"/>
                  <a:ext cx="954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6" name="Figura a mano libera 50">
                  <a:extLst>
                    <a:ext uri="{FF2B5EF4-FFF2-40B4-BE49-F238E27FC236}">
                      <a16:creationId xmlns:a16="http://schemas.microsoft.com/office/drawing/2014/main" id="{8E85FE33-5DAC-4F16-805B-DF3BAC28D1CF}"/>
                    </a:ext>
                  </a:extLst>
                </p:cNvPr>
                <p:cNvSpPr/>
                <p:nvPr/>
              </p:nvSpPr>
              <p:spPr>
                <a:xfrm rot="10799991">
                  <a:off x="3388784" y="6170508"/>
                  <a:ext cx="3578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7" name="Figura a mano libera 51">
                  <a:extLst>
                    <a:ext uri="{FF2B5EF4-FFF2-40B4-BE49-F238E27FC236}">
                      <a16:creationId xmlns:a16="http://schemas.microsoft.com/office/drawing/2014/main" id="{DC4255BB-F0C5-41FD-BB62-7A77C13E8793}"/>
                    </a:ext>
                  </a:extLst>
                </p:cNvPr>
                <p:cNvSpPr/>
                <p:nvPr/>
              </p:nvSpPr>
              <p:spPr>
                <a:xfrm rot="10799991">
                  <a:off x="7203305" y="6145143"/>
                  <a:ext cx="3977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8" name="Figura a mano libera 52">
                  <a:extLst>
                    <a:ext uri="{FF2B5EF4-FFF2-40B4-BE49-F238E27FC236}">
                      <a16:creationId xmlns:a16="http://schemas.microsoft.com/office/drawing/2014/main" id="{EFA669E8-6214-4634-B008-DE9C2C53CB76}"/>
                    </a:ext>
                  </a:extLst>
                </p:cNvPr>
                <p:cNvSpPr/>
                <p:nvPr/>
              </p:nvSpPr>
              <p:spPr>
                <a:xfrm rot="10799991">
                  <a:off x="7600913" y="6177851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9" name="Figura a mano libera 53">
                  <a:extLst>
                    <a:ext uri="{FF2B5EF4-FFF2-40B4-BE49-F238E27FC236}">
                      <a16:creationId xmlns:a16="http://schemas.microsoft.com/office/drawing/2014/main" id="{55600B24-99B1-4CD6-ADF7-345F8BBCC2B3}"/>
                    </a:ext>
                  </a:extLst>
                </p:cNvPr>
                <p:cNvSpPr/>
                <p:nvPr/>
              </p:nvSpPr>
              <p:spPr>
                <a:xfrm rot="10799991">
                  <a:off x="3075529" y="6171523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0" name="Figura a mano libera 54">
                  <a:extLst>
                    <a:ext uri="{FF2B5EF4-FFF2-40B4-BE49-F238E27FC236}">
                      <a16:creationId xmlns:a16="http://schemas.microsoft.com/office/drawing/2014/main" id="{DC4F23CE-A6E0-4E16-BD3A-E84A66D2AAF2}"/>
                    </a:ext>
                  </a:extLst>
                </p:cNvPr>
                <p:cNvSpPr/>
                <p:nvPr/>
              </p:nvSpPr>
              <p:spPr>
                <a:xfrm rot="10799991">
                  <a:off x="3038899" y="6156737"/>
                  <a:ext cx="397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1" name="Figura a mano libera 55">
                  <a:extLst>
                    <a:ext uri="{FF2B5EF4-FFF2-40B4-BE49-F238E27FC236}">
                      <a16:creationId xmlns:a16="http://schemas.microsoft.com/office/drawing/2014/main" id="{B5C0299A-05E6-4C4E-BB2F-89B2F53CE2AF}"/>
                    </a:ext>
                  </a:extLst>
                </p:cNvPr>
                <p:cNvSpPr/>
                <p:nvPr/>
              </p:nvSpPr>
              <p:spPr>
                <a:xfrm rot="10799991">
                  <a:off x="3516005" y="6150419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2" name="Figura a mano libera 56">
                  <a:extLst>
                    <a:ext uri="{FF2B5EF4-FFF2-40B4-BE49-F238E27FC236}">
                      <a16:creationId xmlns:a16="http://schemas.microsoft.com/office/drawing/2014/main" id="{A5E458AA-3FDD-4CA2-81FA-BA4BAA9DE6E5}"/>
                    </a:ext>
                  </a:extLst>
                </p:cNvPr>
                <p:cNvSpPr/>
                <p:nvPr/>
              </p:nvSpPr>
              <p:spPr>
                <a:xfrm rot="10799991">
                  <a:off x="3070765" y="6170517"/>
                  <a:ext cx="11923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3" name="Figura a mano libera 57">
                  <a:extLst>
                    <a:ext uri="{FF2B5EF4-FFF2-40B4-BE49-F238E27FC236}">
                      <a16:creationId xmlns:a16="http://schemas.microsoft.com/office/drawing/2014/main" id="{EB4271AD-3881-43E6-B0C1-5A220AE1A4DB}"/>
                    </a:ext>
                  </a:extLst>
                </p:cNvPr>
                <p:cNvSpPr/>
                <p:nvPr/>
              </p:nvSpPr>
              <p:spPr>
                <a:xfrm rot="10799991">
                  <a:off x="3063605" y="6171523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4" name="Figura a mano libera 58">
                  <a:extLst>
                    <a:ext uri="{FF2B5EF4-FFF2-40B4-BE49-F238E27FC236}">
                      <a16:creationId xmlns:a16="http://schemas.microsoft.com/office/drawing/2014/main" id="{3C8A30BC-B995-40C3-BDC4-926D731EB4AE}"/>
                    </a:ext>
                  </a:extLst>
                </p:cNvPr>
                <p:cNvSpPr/>
                <p:nvPr/>
              </p:nvSpPr>
              <p:spPr>
                <a:xfrm rot="10799991">
                  <a:off x="3082689" y="6170462"/>
                  <a:ext cx="15105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5" name="Figura a mano libera 59">
                  <a:extLst>
                    <a:ext uri="{FF2B5EF4-FFF2-40B4-BE49-F238E27FC236}">
                      <a16:creationId xmlns:a16="http://schemas.microsoft.com/office/drawing/2014/main" id="{4EC9C799-1239-4BA8-8AA0-0D1F406E80C5}"/>
                    </a:ext>
                  </a:extLst>
                </p:cNvPr>
                <p:cNvSpPr/>
                <p:nvPr/>
              </p:nvSpPr>
              <p:spPr>
                <a:xfrm rot="10799991">
                  <a:off x="6440777" y="6150409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6" name="Figura a mano libera 60">
                  <a:extLst>
                    <a:ext uri="{FF2B5EF4-FFF2-40B4-BE49-F238E27FC236}">
                      <a16:creationId xmlns:a16="http://schemas.microsoft.com/office/drawing/2014/main" id="{702186C8-7F1B-46F7-AF34-7B2E9075FD73}"/>
                    </a:ext>
                  </a:extLst>
                </p:cNvPr>
                <p:cNvSpPr/>
                <p:nvPr/>
              </p:nvSpPr>
              <p:spPr>
                <a:xfrm rot="10799991">
                  <a:off x="4227764" y="6138815"/>
                  <a:ext cx="1591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7" name="Figura a mano libera 61">
                  <a:extLst>
                    <a:ext uri="{FF2B5EF4-FFF2-40B4-BE49-F238E27FC236}">
                      <a16:creationId xmlns:a16="http://schemas.microsoft.com/office/drawing/2014/main" id="{C0DCB1E1-71E7-4C08-8961-A60448EE80B7}"/>
                    </a:ext>
                  </a:extLst>
                </p:cNvPr>
                <p:cNvSpPr/>
                <p:nvPr/>
              </p:nvSpPr>
              <p:spPr>
                <a:xfrm rot="10799991">
                  <a:off x="4229355" y="6136693"/>
                  <a:ext cx="33393" cy="126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8" name="Figura a mano libera 62">
                  <a:extLst>
                    <a:ext uri="{FF2B5EF4-FFF2-40B4-BE49-F238E27FC236}">
                      <a16:creationId xmlns:a16="http://schemas.microsoft.com/office/drawing/2014/main" id="{D5B61153-B97A-4346-9724-BEAA8C2A2EDF}"/>
                    </a:ext>
                  </a:extLst>
                </p:cNvPr>
                <p:cNvSpPr/>
                <p:nvPr/>
              </p:nvSpPr>
              <p:spPr>
                <a:xfrm rot="10799991">
                  <a:off x="2928375" y="6130421"/>
                  <a:ext cx="4790221" cy="548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9" name="Figura a mano libera 63">
                  <a:extLst>
                    <a:ext uri="{FF2B5EF4-FFF2-40B4-BE49-F238E27FC236}">
                      <a16:creationId xmlns:a16="http://schemas.microsoft.com/office/drawing/2014/main" id="{25E54E86-7B5E-4A4F-8AFD-C1CE6CD16C1D}"/>
                    </a:ext>
                  </a:extLst>
                </p:cNvPr>
                <p:cNvSpPr/>
                <p:nvPr/>
              </p:nvSpPr>
              <p:spPr>
                <a:xfrm rot="10799991">
                  <a:off x="4734241" y="6143076"/>
                  <a:ext cx="556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0" name="Figura a mano libera 64">
                  <a:extLst>
                    <a:ext uri="{FF2B5EF4-FFF2-40B4-BE49-F238E27FC236}">
                      <a16:creationId xmlns:a16="http://schemas.microsoft.com/office/drawing/2014/main" id="{3063AE18-1364-411F-99FA-D6FC1F06F1D5}"/>
                    </a:ext>
                  </a:extLst>
                </p:cNvPr>
                <p:cNvSpPr/>
                <p:nvPr/>
              </p:nvSpPr>
              <p:spPr>
                <a:xfrm rot="10799991">
                  <a:off x="5776731" y="6138815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1" name="Figura a mano libera 65">
                  <a:extLst>
                    <a:ext uri="{FF2B5EF4-FFF2-40B4-BE49-F238E27FC236}">
                      <a16:creationId xmlns:a16="http://schemas.microsoft.com/office/drawing/2014/main" id="{9F913BAB-48A2-4818-9935-657C1AE9D0BE}"/>
                    </a:ext>
                  </a:extLst>
                </p:cNvPr>
                <p:cNvSpPr/>
                <p:nvPr/>
              </p:nvSpPr>
              <p:spPr>
                <a:xfrm rot="10799991">
                  <a:off x="3643253" y="6137745"/>
                  <a:ext cx="1271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2" name="Figura a mano libera 66">
                  <a:extLst>
                    <a:ext uri="{FF2B5EF4-FFF2-40B4-BE49-F238E27FC236}">
                      <a16:creationId xmlns:a16="http://schemas.microsoft.com/office/drawing/2014/main" id="{C69F1F1D-6740-411C-8CA8-A9FBFD890BDF}"/>
                    </a:ext>
                  </a:extLst>
                </p:cNvPr>
                <p:cNvSpPr/>
                <p:nvPr/>
              </p:nvSpPr>
              <p:spPr>
                <a:xfrm rot="10799991">
                  <a:off x="2988066" y="6170453"/>
                  <a:ext cx="1987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3" name="Figura a mano libera 67">
                  <a:extLst>
                    <a:ext uri="{FF2B5EF4-FFF2-40B4-BE49-F238E27FC236}">
                      <a16:creationId xmlns:a16="http://schemas.microsoft.com/office/drawing/2014/main" id="{92648AD8-B881-4EAA-A6F0-098803C93EE0}"/>
                    </a:ext>
                  </a:extLst>
                </p:cNvPr>
                <p:cNvSpPr/>
                <p:nvPr/>
              </p:nvSpPr>
              <p:spPr>
                <a:xfrm rot="10799991">
                  <a:off x="2803514" y="6150409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4" name="Figura a mano libera 68">
                  <a:extLst>
                    <a:ext uri="{FF2B5EF4-FFF2-40B4-BE49-F238E27FC236}">
                      <a16:creationId xmlns:a16="http://schemas.microsoft.com/office/drawing/2014/main" id="{B2B6AACF-E796-4779-987F-105F1E5C8077}"/>
                    </a:ext>
                  </a:extLst>
                </p:cNvPr>
                <p:cNvSpPr/>
                <p:nvPr/>
              </p:nvSpPr>
              <p:spPr>
                <a:xfrm rot="10799991">
                  <a:off x="2939494" y="6157788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5" name="Figura a mano libera 69">
                  <a:extLst>
                    <a:ext uri="{FF2B5EF4-FFF2-40B4-BE49-F238E27FC236}">
                      <a16:creationId xmlns:a16="http://schemas.microsoft.com/office/drawing/2014/main" id="{383D9F1C-3B03-4552-A18D-DE1516AAFF92}"/>
                    </a:ext>
                  </a:extLst>
                </p:cNvPr>
                <p:cNvSpPr/>
                <p:nvPr/>
              </p:nvSpPr>
              <p:spPr>
                <a:xfrm rot="10799991">
                  <a:off x="2923601" y="6159910"/>
                  <a:ext cx="14310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6" name="Figura a mano libera 70">
                  <a:extLst>
                    <a:ext uri="{FF2B5EF4-FFF2-40B4-BE49-F238E27FC236}">
                      <a16:creationId xmlns:a16="http://schemas.microsoft.com/office/drawing/2014/main" id="{F3368C21-765B-4A4B-9E9C-D45B7D1936A2}"/>
                    </a:ext>
                  </a:extLst>
                </p:cNvPr>
                <p:cNvSpPr/>
                <p:nvPr/>
              </p:nvSpPr>
              <p:spPr>
                <a:xfrm rot="10799991">
                  <a:off x="3100116" y="6167299"/>
                  <a:ext cx="5169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7" name="Figura a mano libera 71">
                  <a:extLst>
                    <a:ext uri="{FF2B5EF4-FFF2-40B4-BE49-F238E27FC236}">
                      <a16:creationId xmlns:a16="http://schemas.microsoft.com/office/drawing/2014/main" id="{4E592E51-F3E3-48F8-AEE8-8AF2FE56529D}"/>
                    </a:ext>
                  </a:extLst>
                </p:cNvPr>
                <p:cNvSpPr/>
                <p:nvPr/>
              </p:nvSpPr>
              <p:spPr>
                <a:xfrm rot="10799991">
                  <a:off x="2957846" y="6150464"/>
                  <a:ext cx="1351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8" name="Figura a mano libera 72">
                  <a:extLst>
                    <a:ext uri="{FF2B5EF4-FFF2-40B4-BE49-F238E27FC236}">
                      <a16:creationId xmlns:a16="http://schemas.microsoft.com/office/drawing/2014/main" id="{A5545FF8-F19D-4C76-A44A-8DD5AA5F7A0F}"/>
                    </a:ext>
                  </a:extLst>
                </p:cNvPr>
                <p:cNvSpPr/>
                <p:nvPr/>
              </p:nvSpPr>
              <p:spPr>
                <a:xfrm rot="10799991">
                  <a:off x="3041339" y="6153573"/>
                  <a:ext cx="294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9" name="Figura a mano libera 73">
                  <a:extLst>
                    <a:ext uri="{FF2B5EF4-FFF2-40B4-BE49-F238E27FC236}">
                      <a16:creationId xmlns:a16="http://schemas.microsoft.com/office/drawing/2014/main" id="{E3C5CC3B-776A-40B1-B3B0-D104A8822A7E}"/>
                    </a:ext>
                  </a:extLst>
                </p:cNvPr>
                <p:cNvSpPr/>
                <p:nvPr/>
              </p:nvSpPr>
              <p:spPr>
                <a:xfrm rot="10799991">
                  <a:off x="3023052" y="6153583"/>
                  <a:ext cx="18288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0" name="Figura a mano libera 74">
                  <a:extLst>
                    <a:ext uri="{FF2B5EF4-FFF2-40B4-BE49-F238E27FC236}">
                      <a16:creationId xmlns:a16="http://schemas.microsoft.com/office/drawing/2014/main" id="{5D08D16D-3E1B-4BE4-9DE7-A8AF07639781}"/>
                    </a:ext>
                  </a:extLst>
                </p:cNvPr>
                <p:cNvSpPr/>
                <p:nvPr/>
              </p:nvSpPr>
              <p:spPr>
                <a:xfrm rot="10799991">
                  <a:off x="2988853" y="6150464"/>
                  <a:ext cx="23061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1" name="Figura a mano libera 75">
                  <a:extLst>
                    <a:ext uri="{FF2B5EF4-FFF2-40B4-BE49-F238E27FC236}">
                      <a16:creationId xmlns:a16="http://schemas.microsoft.com/office/drawing/2014/main" id="{5C66ED47-483E-46ED-8FD1-6A178C002D68}"/>
                    </a:ext>
                  </a:extLst>
                </p:cNvPr>
                <p:cNvSpPr/>
                <p:nvPr/>
              </p:nvSpPr>
              <p:spPr>
                <a:xfrm rot="10799991">
                  <a:off x="3308518" y="6152576"/>
                  <a:ext cx="3101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2" name="Figura a mano libera 76">
                  <a:extLst>
                    <a:ext uri="{FF2B5EF4-FFF2-40B4-BE49-F238E27FC236}">
                      <a16:creationId xmlns:a16="http://schemas.microsoft.com/office/drawing/2014/main" id="{A0E28963-77E5-4BA1-965A-4B82EEAFBE03}"/>
                    </a:ext>
                  </a:extLst>
                </p:cNvPr>
                <p:cNvSpPr/>
                <p:nvPr/>
              </p:nvSpPr>
              <p:spPr>
                <a:xfrm rot="10799991">
                  <a:off x="3237753" y="6143021"/>
                  <a:ext cx="1192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3" name="Figura a mano libera 77">
                  <a:extLst>
                    <a:ext uri="{FF2B5EF4-FFF2-40B4-BE49-F238E27FC236}">
                      <a16:creationId xmlns:a16="http://schemas.microsoft.com/office/drawing/2014/main" id="{2A3ACFE2-7DC0-4A04-B796-A69973F9B517}"/>
                    </a:ext>
                  </a:extLst>
                </p:cNvPr>
                <p:cNvSpPr/>
                <p:nvPr/>
              </p:nvSpPr>
              <p:spPr>
                <a:xfrm rot="10799991">
                  <a:off x="3287003" y="6140908"/>
                  <a:ext cx="5884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4" name="Figura a mano libera 78">
                  <a:extLst>
                    <a:ext uri="{FF2B5EF4-FFF2-40B4-BE49-F238E27FC236}">
                      <a16:creationId xmlns:a16="http://schemas.microsoft.com/office/drawing/2014/main" id="{D88341E1-11DD-4B98-9F34-65AE5B7E1612}"/>
                    </a:ext>
                  </a:extLst>
                </p:cNvPr>
                <p:cNvSpPr/>
                <p:nvPr/>
              </p:nvSpPr>
              <p:spPr>
                <a:xfrm rot="10799991">
                  <a:off x="3675842" y="6150464"/>
                  <a:ext cx="556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5" name="Figura a mano libera 79">
                  <a:extLst>
                    <a:ext uri="{FF2B5EF4-FFF2-40B4-BE49-F238E27FC236}">
                      <a16:creationId xmlns:a16="http://schemas.microsoft.com/office/drawing/2014/main" id="{A39754ED-B7DD-4BCC-ACC7-1FF5A94DA922}"/>
                    </a:ext>
                  </a:extLst>
                </p:cNvPr>
                <p:cNvSpPr/>
                <p:nvPr/>
              </p:nvSpPr>
              <p:spPr>
                <a:xfrm rot="10799991">
                  <a:off x="3968468" y="6131472"/>
                  <a:ext cx="4850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6" name="Figura a mano libera 80">
                  <a:extLst>
                    <a:ext uri="{FF2B5EF4-FFF2-40B4-BE49-F238E27FC236}">
                      <a16:creationId xmlns:a16="http://schemas.microsoft.com/office/drawing/2014/main" id="{B9417615-D3F5-4BE3-89D0-9AD450A5D8FC}"/>
                    </a:ext>
                  </a:extLst>
                </p:cNvPr>
                <p:cNvSpPr/>
                <p:nvPr/>
              </p:nvSpPr>
              <p:spPr>
                <a:xfrm rot="10799991">
                  <a:off x="3981196" y="6138796"/>
                  <a:ext cx="875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7" name="Figura a mano libera 81">
                  <a:extLst>
                    <a:ext uri="{FF2B5EF4-FFF2-40B4-BE49-F238E27FC236}">
                      <a16:creationId xmlns:a16="http://schemas.microsoft.com/office/drawing/2014/main" id="{B45D12DA-030A-4679-B45E-9F447114EB19}"/>
                    </a:ext>
                  </a:extLst>
                </p:cNvPr>
                <p:cNvSpPr/>
                <p:nvPr/>
              </p:nvSpPr>
              <p:spPr>
                <a:xfrm rot="10799991">
                  <a:off x="7686794" y="6180008"/>
                  <a:ext cx="19083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8" name="Figura a mano libera 82">
                  <a:extLst>
                    <a:ext uri="{FF2B5EF4-FFF2-40B4-BE49-F238E27FC236}">
                      <a16:creationId xmlns:a16="http://schemas.microsoft.com/office/drawing/2014/main" id="{A36D6F9B-466F-45ED-9E1A-C235CFD2CEEE}"/>
                    </a:ext>
                  </a:extLst>
                </p:cNvPr>
                <p:cNvSpPr/>
                <p:nvPr/>
              </p:nvSpPr>
              <p:spPr>
                <a:xfrm rot="10799991">
                  <a:off x="7723424" y="6176845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9" name="Figura a mano libera 83">
                  <a:extLst>
                    <a:ext uri="{FF2B5EF4-FFF2-40B4-BE49-F238E27FC236}">
                      <a16:creationId xmlns:a16="http://schemas.microsoft.com/office/drawing/2014/main" id="{5CE882B0-36DB-42C3-ABDA-9712E57CF964}"/>
                    </a:ext>
                  </a:extLst>
                </p:cNvPr>
                <p:cNvSpPr/>
                <p:nvPr/>
              </p:nvSpPr>
              <p:spPr>
                <a:xfrm rot="10799991">
                  <a:off x="5153366" y="6131472"/>
                  <a:ext cx="1669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0" name="Figura a mano libera 84">
                  <a:extLst>
                    <a:ext uri="{FF2B5EF4-FFF2-40B4-BE49-F238E27FC236}">
                      <a16:creationId xmlns:a16="http://schemas.microsoft.com/office/drawing/2014/main" id="{99E55A64-294D-45B2-BCF7-4C504D36B4EA}"/>
                    </a:ext>
                  </a:extLst>
                </p:cNvPr>
                <p:cNvSpPr/>
                <p:nvPr/>
              </p:nvSpPr>
              <p:spPr>
                <a:xfrm rot="10799991">
                  <a:off x="5406234" y="6136748"/>
                  <a:ext cx="795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1" name="Figura a mano libera 85">
                  <a:extLst>
                    <a:ext uri="{FF2B5EF4-FFF2-40B4-BE49-F238E27FC236}">
                      <a16:creationId xmlns:a16="http://schemas.microsoft.com/office/drawing/2014/main" id="{118FCF4A-313F-49DF-9F25-4D25337B6542}"/>
                    </a:ext>
                  </a:extLst>
                </p:cNvPr>
                <p:cNvSpPr/>
                <p:nvPr/>
              </p:nvSpPr>
              <p:spPr>
                <a:xfrm rot="10799991">
                  <a:off x="5596228" y="6131417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  <p:grpSp>
            <p:nvGrpSpPr>
              <p:cNvPr id="232" name="Gruppo 617">
                <a:extLst>
                  <a:ext uri="{FF2B5EF4-FFF2-40B4-BE49-F238E27FC236}">
                    <a16:creationId xmlns:a16="http://schemas.microsoft.com/office/drawing/2014/main" id="{57439EAA-FCB6-41BD-BFBB-DA54FA3E0057}"/>
                  </a:ext>
                </a:extLst>
              </p:cNvPr>
              <p:cNvGrpSpPr/>
              <p:nvPr/>
            </p:nvGrpSpPr>
            <p:grpSpPr>
              <a:xfrm>
                <a:off x="7664939" y="2091899"/>
                <a:ext cx="36576" cy="4114810"/>
                <a:chOff x="7664939" y="2091899"/>
                <a:chExt cx="36576" cy="4114810"/>
              </a:xfrm>
            </p:grpSpPr>
            <p:sp>
              <p:nvSpPr>
                <p:cNvPr id="233" name="Figura a mano libera 618">
                  <a:extLst>
                    <a:ext uri="{FF2B5EF4-FFF2-40B4-BE49-F238E27FC236}">
                      <a16:creationId xmlns:a16="http://schemas.microsoft.com/office/drawing/2014/main" id="{09B25416-F1EB-4860-BF9C-93A7E4611466}"/>
                    </a:ext>
                  </a:extLst>
                </p:cNvPr>
                <p:cNvSpPr/>
                <p:nvPr/>
              </p:nvSpPr>
              <p:spPr>
                <a:xfrm rot="16200004">
                  <a:off x="7660313" y="2102854"/>
                  <a:ext cx="24725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4" name="Figura a mano libera 619">
                  <a:extLst>
                    <a:ext uri="{FF2B5EF4-FFF2-40B4-BE49-F238E27FC236}">
                      <a16:creationId xmlns:a16="http://schemas.microsoft.com/office/drawing/2014/main" id="{29F095F3-E0C9-48E5-8C5D-78967EFD6506}"/>
                    </a:ext>
                  </a:extLst>
                </p:cNvPr>
                <p:cNvSpPr/>
                <p:nvPr/>
              </p:nvSpPr>
              <p:spPr>
                <a:xfrm rot="16200004">
                  <a:off x="7672146" y="2115044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5" name="Figura a mano libera 620">
                  <a:extLst>
                    <a:ext uri="{FF2B5EF4-FFF2-40B4-BE49-F238E27FC236}">
                      <a16:creationId xmlns:a16="http://schemas.microsoft.com/office/drawing/2014/main" id="{7D40693B-44B7-4FAD-BC30-007F3903228E}"/>
                    </a:ext>
                  </a:extLst>
                </p:cNvPr>
                <p:cNvSpPr/>
                <p:nvPr/>
              </p:nvSpPr>
              <p:spPr>
                <a:xfrm rot="16200004">
                  <a:off x="7668822" y="2102201"/>
                  <a:ext cx="15453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6" name="Figura a mano libera 621">
                  <a:extLst>
                    <a:ext uri="{FF2B5EF4-FFF2-40B4-BE49-F238E27FC236}">
                      <a16:creationId xmlns:a16="http://schemas.microsoft.com/office/drawing/2014/main" id="{5D795F2D-8661-4019-8E36-92CED9D9E039}"/>
                    </a:ext>
                  </a:extLst>
                </p:cNvPr>
                <p:cNvSpPr/>
                <p:nvPr/>
              </p:nvSpPr>
              <p:spPr>
                <a:xfrm rot="16200004">
                  <a:off x="7665036" y="2183510"/>
                  <a:ext cx="16687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7" name="Figura a mano libera 622">
                  <a:extLst>
                    <a:ext uri="{FF2B5EF4-FFF2-40B4-BE49-F238E27FC236}">
                      <a16:creationId xmlns:a16="http://schemas.microsoft.com/office/drawing/2014/main" id="{837A04D8-8EFD-49E8-BEE5-36430046481F}"/>
                    </a:ext>
                  </a:extLst>
                </p:cNvPr>
                <p:cNvSpPr/>
                <p:nvPr/>
              </p:nvSpPr>
              <p:spPr>
                <a:xfrm rot="16200004">
                  <a:off x="7667458" y="2193128"/>
                  <a:ext cx="16066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8" name="Figura a mano libera 623">
                  <a:extLst>
                    <a:ext uri="{FF2B5EF4-FFF2-40B4-BE49-F238E27FC236}">
                      <a16:creationId xmlns:a16="http://schemas.microsoft.com/office/drawing/2014/main" id="{C1D89B3C-AE48-431E-9673-5C199C101224}"/>
                    </a:ext>
                  </a:extLst>
                </p:cNvPr>
                <p:cNvSpPr/>
                <p:nvPr/>
              </p:nvSpPr>
              <p:spPr>
                <a:xfrm rot="16200004">
                  <a:off x="7664222" y="2110321"/>
                  <a:ext cx="3028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9" name="Figura a mano libera 624">
                  <a:extLst>
                    <a:ext uri="{FF2B5EF4-FFF2-40B4-BE49-F238E27FC236}">
                      <a16:creationId xmlns:a16="http://schemas.microsoft.com/office/drawing/2014/main" id="{CC45671C-01CE-4B7E-848D-6B4600CA098D}"/>
                    </a:ext>
                  </a:extLst>
                </p:cNvPr>
                <p:cNvSpPr/>
                <p:nvPr/>
              </p:nvSpPr>
              <p:spPr>
                <a:xfrm rot="16200004">
                  <a:off x="7663541" y="2249021"/>
                  <a:ext cx="1545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0" name="Figura a mano libera 625">
                  <a:extLst>
                    <a:ext uri="{FF2B5EF4-FFF2-40B4-BE49-F238E27FC236}">
                      <a16:creationId xmlns:a16="http://schemas.microsoft.com/office/drawing/2014/main" id="{69A5A5C9-6C3F-4EA0-A5E0-C7D7DAC8C4FA}"/>
                    </a:ext>
                  </a:extLst>
                </p:cNvPr>
                <p:cNvSpPr/>
                <p:nvPr/>
              </p:nvSpPr>
              <p:spPr>
                <a:xfrm rot="16200004">
                  <a:off x="7652641" y="2300621"/>
                  <a:ext cx="3584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1" name="Figura a mano libera 626">
                  <a:extLst>
                    <a:ext uri="{FF2B5EF4-FFF2-40B4-BE49-F238E27FC236}">
                      <a16:creationId xmlns:a16="http://schemas.microsoft.com/office/drawing/2014/main" id="{53F18708-20D5-4502-8AF1-64D475575D18}"/>
                    </a:ext>
                  </a:extLst>
                </p:cNvPr>
                <p:cNvSpPr/>
                <p:nvPr/>
              </p:nvSpPr>
              <p:spPr>
                <a:xfrm rot="16200004">
                  <a:off x="7665562" y="2325638"/>
                  <a:ext cx="1359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2" name="Figura a mano libera 627">
                  <a:extLst>
                    <a:ext uri="{FF2B5EF4-FFF2-40B4-BE49-F238E27FC236}">
                      <a16:creationId xmlns:a16="http://schemas.microsoft.com/office/drawing/2014/main" id="{291927CA-BC57-4F81-B0FD-6CC746C5026D}"/>
                    </a:ext>
                  </a:extLst>
                </p:cNvPr>
                <p:cNvSpPr/>
                <p:nvPr/>
              </p:nvSpPr>
              <p:spPr>
                <a:xfrm rot="16200004">
                  <a:off x="7668917" y="2232955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3" name="Figura a mano libera 628">
                  <a:extLst>
                    <a:ext uri="{FF2B5EF4-FFF2-40B4-BE49-F238E27FC236}">
                      <a16:creationId xmlns:a16="http://schemas.microsoft.com/office/drawing/2014/main" id="{501E4B29-D6D4-4503-BA85-6531FF0945D5}"/>
                    </a:ext>
                  </a:extLst>
                </p:cNvPr>
                <p:cNvSpPr/>
                <p:nvPr/>
              </p:nvSpPr>
              <p:spPr>
                <a:xfrm rot="16200004">
                  <a:off x="7669055" y="2240435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4" name="Figura a mano libera 629">
                  <a:extLst>
                    <a:ext uri="{FF2B5EF4-FFF2-40B4-BE49-F238E27FC236}">
                      <a16:creationId xmlns:a16="http://schemas.microsoft.com/office/drawing/2014/main" id="{7D85A254-F93E-4603-8519-89B51BFFBFBF}"/>
                    </a:ext>
                  </a:extLst>
                </p:cNvPr>
                <p:cNvSpPr/>
                <p:nvPr/>
              </p:nvSpPr>
              <p:spPr>
                <a:xfrm rot="16200004">
                  <a:off x="7675267" y="2227500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1854"/>
                    <a:gd name="f8" fmla="val 742"/>
                    <a:gd name="f9" fmla="val 1112"/>
                    <a:gd name="f10" fmla="+- 0 0 -90"/>
                    <a:gd name="f11" fmla="abs f3"/>
                    <a:gd name="f12" fmla="abs f4"/>
                    <a:gd name="f13" fmla="abs f5"/>
                    <a:gd name="f14" fmla="*/ f3 1 1854"/>
                    <a:gd name="f15" fmla="+- f6 0 f6"/>
                    <a:gd name="f16" fmla="+- f7 0 f6"/>
                    <a:gd name="f17" fmla="*/ f10 f0 1"/>
                    <a:gd name="f18" fmla="?: f11 f3 1"/>
                    <a:gd name="f19" fmla="?: f12 f4 1"/>
                    <a:gd name="f20" fmla="?: f13 f5 1"/>
                    <a:gd name="f21" fmla="*/ f16 1 1854"/>
                    <a:gd name="f22" fmla="*/ f15 1 0"/>
                    <a:gd name="f23" fmla="*/ f17 1 f2"/>
                    <a:gd name="f24" fmla="*/ f18 1 1854"/>
                    <a:gd name="f25" fmla="*/ f19 1 21600"/>
                    <a:gd name="f26" fmla="*/ 21600 f19 1"/>
                    <a:gd name="f27" fmla="*/ 1854 1 f21"/>
                    <a:gd name="f28" fmla="*/ 0 1 f22"/>
                    <a:gd name="f29" fmla="*/ 0 1 f21"/>
                    <a:gd name="f30" fmla="*/ 1 1 f22"/>
                    <a:gd name="f31" fmla="+- f23 0 f1"/>
                    <a:gd name="f32" fmla="min f25 f24"/>
                    <a:gd name="f33" fmla="*/ f26 1 f20"/>
                    <a:gd name="f34" fmla="*/ f29 f14 1"/>
                    <a:gd name="f35" fmla="*/ f27 f14 1"/>
                    <a:gd name="f36" fmla="val f33"/>
                    <a:gd name="f37" fmla="*/ f6 f32 1"/>
                    <a:gd name="f38" fmla="+- f36 0 f6"/>
                    <a:gd name="f39" fmla="*/ f38 1 0"/>
                    <a:gd name="f40" fmla="*/ f30 f39 1"/>
                    <a:gd name="f41" fmla="*/ f28 f39 1"/>
                    <a:gd name="f42" fmla="*/ f41 f32 1"/>
                    <a:gd name="f43" fmla="*/ f40 f3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5" y="f42"/>
                    </a:cxn>
                    <a:cxn ang="f31">
                      <a:pos x="f35" y="f42"/>
                    </a:cxn>
                    <a:cxn ang="f31">
                      <a:pos x="f34" y="f42"/>
                    </a:cxn>
                    <a:cxn ang="f31">
                      <a:pos x="f35" y="f42"/>
                    </a:cxn>
                  </a:cxnLst>
                  <a:rect l="f34" t="f42" r="f35" b="f43"/>
                  <a:pathLst>
                    <a:path w="1854">
                      <a:moveTo>
                        <a:pt x="f7" y="f37"/>
                      </a:moveTo>
                      <a:lnTo>
                        <a:pt x="f7" y="f37"/>
                      </a:lnTo>
                      <a:lnTo>
                        <a:pt x="f6" y="f37"/>
                      </a:lnTo>
                      <a:cubicBezTo>
                        <a:pt x="f8" y="f37"/>
                        <a:pt x="f9" y="f37"/>
                        <a:pt x="f7" y="f3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5" name="Figura a mano libera 630">
                  <a:extLst>
                    <a:ext uri="{FF2B5EF4-FFF2-40B4-BE49-F238E27FC236}">
                      <a16:creationId xmlns:a16="http://schemas.microsoft.com/office/drawing/2014/main" id="{F735328C-AB86-43E9-B000-BC18F1B894C0}"/>
                    </a:ext>
                  </a:extLst>
                </p:cNvPr>
                <p:cNvSpPr/>
                <p:nvPr/>
              </p:nvSpPr>
              <p:spPr>
                <a:xfrm rot="16200004">
                  <a:off x="7666865" y="2173149"/>
                  <a:ext cx="27806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6" name="Figura a mano libera 631">
                  <a:extLst>
                    <a:ext uri="{FF2B5EF4-FFF2-40B4-BE49-F238E27FC236}">
                      <a16:creationId xmlns:a16="http://schemas.microsoft.com/office/drawing/2014/main" id="{19BAE5F2-1644-4E93-AF89-3D838AF3EDF7}"/>
                    </a:ext>
                  </a:extLst>
                </p:cNvPr>
                <p:cNvSpPr/>
                <p:nvPr/>
              </p:nvSpPr>
              <p:spPr>
                <a:xfrm rot="16200004">
                  <a:off x="7669306" y="2209506"/>
                  <a:ext cx="1730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7" name="Figura a mano libera 632">
                  <a:extLst>
                    <a:ext uri="{FF2B5EF4-FFF2-40B4-BE49-F238E27FC236}">
                      <a16:creationId xmlns:a16="http://schemas.microsoft.com/office/drawing/2014/main" id="{FB318955-945F-4846-A157-9FEAFFB9A873}"/>
                    </a:ext>
                  </a:extLst>
                </p:cNvPr>
                <p:cNvSpPr/>
                <p:nvPr/>
              </p:nvSpPr>
              <p:spPr>
                <a:xfrm rot="16200004">
                  <a:off x="7674985" y="2222518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8" name="Figura a mano libera 633">
                  <a:extLst>
                    <a:ext uri="{FF2B5EF4-FFF2-40B4-BE49-F238E27FC236}">
                      <a16:creationId xmlns:a16="http://schemas.microsoft.com/office/drawing/2014/main" id="{B4B04ACA-899C-4635-B84C-CEE7A256E4D6}"/>
                    </a:ext>
                  </a:extLst>
                </p:cNvPr>
                <p:cNvSpPr/>
                <p:nvPr/>
              </p:nvSpPr>
              <p:spPr>
                <a:xfrm rot="16200004">
                  <a:off x="7659166" y="2311479"/>
                  <a:ext cx="333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9" name="Figura a mano libera 634">
                  <a:extLst>
                    <a:ext uri="{FF2B5EF4-FFF2-40B4-BE49-F238E27FC236}">
                      <a16:creationId xmlns:a16="http://schemas.microsoft.com/office/drawing/2014/main" id="{94D4922E-2299-4D1F-B037-E3DF2E06B7A5}"/>
                    </a:ext>
                  </a:extLst>
                </p:cNvPr>
                <p:cNvSpPr/>
                <p:nvPr/>
              </p:nvSpPr>
              <p:spPr>
                <a:xfrm rot="16200004">
                  <a:off x="7674925" y="2271643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0" name="Figura a mano libera 635">
                  <a:extLst>
                    <a:ext uri="{FF2B5EF4-FFF2-40B4-BE49-F238E27FC236}">
                      <a16:creationId xmlns:a16="http://schemas.microsoft.com/office/drawing/2014/main" id="{547AD343-8ED5-452D-9374-6B9DEA956657}"/>
                    </a:ext>
                  </a:extLst>
                </p:cNvPr>
                <p:cNvSpPr/>
                <p:nvPr/>
              </p:nvSpPr>
              <p:spPr>
                <a:xfrm rot="16200004">
                  <a:off x="7675267" y="2414148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1" name="Figura a mano libera 636">
                  <a:extLst>
                    <a:ext uri="{FF2B5EF4-FFF2-40B4-BE49-F238E27FC236}">
                      <a16:creationId xmlns:a16="http://schemas.microsoft.com/office/drawing/2014/main" id="{AD5429FD-B6CE-46C9-84DF-1BA7BA0B0BB8}"/>
                    </a:ext>
                  </a:extLst>
                </p:cNvPr>
                <p:cNvSpPr/>
                <p:nvPr/>
              </p:nvSpPr>
              <p:spPr>
                <a:xfrm rot="16200004">
                  <a:off x="7668240" y="2292062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2" name="Figura a mano libera 637">
                  <a:extLst>
                    <a:ext uri="{FF2B5EF4-FFF2-40B4-BE49-F238E27FC236}">
                      <a16:creationId xmlns:a16="http://schemas.microsoft.com/office/drawing/2014/main" id="{2F621B56-4F66-4D87-ABF1-6B7FE170C9B4}"/>
                    </a:ext>
                  </a:extLst>
                </p:cNvPr>
                <p:cNvSpPr/>
                <p:nvPr/>
              </p:nvSpPr>
              <p:spPr>
                <a:xfrm rot="16200004">
                  <a:off x="7667902" y="2350767"/>
                  <a:ext cx="12362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3" name="Figura a mano libera 638">
                  <a:extLst>
                    <a:ext uri="{FF2B5EF4-FFF2-40B4-BE49-F238E27FC236}">
                      <a16:creationId xmlns:a16="http://schemas.microsoft.com/office/drawing/2014/main" id="{0FA9A629-C7BC-410E-9E97-5A20B1F93F4B}"/>
                    </a:ext>
                  </a:extLst>
                </p:cNvPr>
                <p:cNvSpPr/>
                <p:nvPr/>
              </p:nvSpPr>
              <p:spPr>
                <a:xfrm rot="16200004">
                  <a:off x="7673553" y="2274844"/>
                  <a:ext cx="2468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4" name="Figura a mano libera 639">
                  <a:extLst>
                    <a:ext uri="{FF2B5EF4-FFF2-40B4-BE49-F238E27FC236}">
                      <a16:creationId xmlns:a16="http://schemas.microsoft.com/office/drawing/2014/main" id="{9412578F-15FD-461D-BD15-B0927C75DF48}"/>
                    </a:ext>
                  </a:extLst>
                </p:cNvPr>
                <p:cNvSpPr/>
                <p:nvPr/>
              </p:nvSpPr>
              <p:spPr>
                <a:xfrm rot="16200004">
                  <a:off x="7669927" y="2277783"/>
                  <a:ext cx="1112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5" name="Figura a mano libera 640">
                  <a:extLst>
                    <a:ext uri="{FF2B5EF4-FFF2-40B4-BE49-F238E27FC236}">
                      <a16:creationId xmlns:a16="http://schemas.microsoft.com/office/drawing/2014/main" id="{3AEB9D5D-D3B4-4CD7-9C67-83B3EC9DC964}"/>
                    </a:ext>
                  </a:extLst>
                </p:cNvPr>
                <p:cNvSpPr/>
                <p:nvPr/>
              </p:nvSpPr>
              <p:spPr>
                <a:xfrm rot="16200004">
                  <a:off x="7646099" y="2419873"/>
                  <a:ext cx="73545" cy="1336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6" name="Figura a mano libera 641">
                  <a:extLst>
                    <a:ext uri="{FF2B5EF4-FFF2-40B4-BE49-F238E27FC236}">
                      <a16:creationId xmlns:a16="http://schemas.microsoft.com/office/drawing/2014/main" id="{58C508EA-440E-4471-A127-AC64DBCB11E2}"/>
                    </a:ext>
                  </a:extLst>
                </p:cNvPr>
                <p:cNvSpPr/>
                <p:nvPr/>
              </p:nvSpPr>
              <p:spPr>
                <a:xfrm rot="16200004">
                  <a:off x="7656248" y="2393281"/>
                  <a:ext cx="37078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7" name="Figura a mano libera 642">
                  <a:extLst>
                    <a:ext uri="{FF2B5EF4-FFF2-40B4-BE49-F238E27FC236}">
                      <a16:creationId xmlns:a16="http://schemas.microsoft.com/office/drawing/2014/main" id="{4C0221ED-E993-499F-8D2F-E5BE4761AC15}"/>
                    </a:ext>
                  </a:extLst>
                </p:cNvPr>
                <p:cNvSpPr/>
                <p:nvPr/>
              </p:nvSpPr>
              <p:spPr>
                <a:xfrm rot="16200004">
                  <a:off x="7652065" y="2346359"/>
                  <a:ext cx="52532" cy="703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8" name="Figura a mano libera 643">
                  <a:extLst>
                    <a:ext uri="{FF2B5EF4-FFF2-40B4-BE49-F238E27FC236}">
                      <a16:creationId xmlns:a16="http://schemas.microsoft.com/office/drawing/2014/main" id="{0B74D544-30B9-4A6C-82B2-6EE02FCDC13B}"/>
                    </a:ext>
                  </a:extLst>
                </p:cNvPr>
                <p:cNvSpPr/>
                <p:nvPr/>
              </p:nvSpPr>
              <p:spPr>
                <a:xfrm rot="16200004">
                  <a:off x="7685244" y="2189818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9" name="Figura a mano libera 644">
                  <a:extLst>
                    <a:ext uri="{FF2B5EF4-FFF2-40B4-BE49-F238E27FC236}">
                      <a16:creationId xmlns:a16="http://schemas.microsoft.com/office/drawing/2014/main" id="{71AA29ED-30C0-4499-8059-26A7AB1DA185}"/>
                    </a:ext>
                  </a:extLst>
                </p:cNvPr>
                <p:cNvSpPr/>
                <p:nvPr/>
              </p:nvSpPr>
              <p:spPr>
                <a:xfrm rot="16200004">
                  <a:off x="7661058" y="2193541"/>
                  <a:ext cx="45738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0" name="Figura a mano libera 645">
                  <a:extLst>
                    <a:ext uri="{FF2B5EF4-FFF2-40B4-BE49-F238E27FC236}">
                      <a16:creationId xmlns:a16="http://schemas.microsoft.com/office/drawing/2014/main" id="{97CEA394-7139-4794-8EC2-F80CB958C222}"/>
                    </a:ext>
                  </a:extLst>
                </p:cNvPr>
                <p:cNvSpPr/>
                <p:nvPr/>
              </p:nvSpPr>
              <p:spPr>
                <a:xfrm rot="16200004">
                  <a:off x="7669630" y="2285789"/>
                  <a:ext cx="2719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1" name="Figura a mano libera 646">
                  <a:extLst>
                    <a:ext uri="{FF2B5EF4-FFF2-40B4-BE49-F238E27FC236}">
                      <a16:creationId xmlns:a16="http://schemas.microsoft.com/office/drawing/2014/main" id="{E2780755-3876-46E2-B1D2-596F66A34F60}"/>
                    </a:ext>
                  </a:extLst>
                </p:cNvPr>
                <p:cNvSpPr/>
                <p:nvPr/>
              </p:nvSpPr>
              <p:spPr>
                <a:xfrm rot="16200004">
                  <a:off x="7667039" y="2420787"/>
                  <a:ext cx="1483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2" name="Figura a mano libera 647">
                  <a:extLst>
                    <a:ext uri="{FF2B5EF4-FFF2-40B4-BE49-F238E27FC236}">
                      <a16:creationId xmlns:a16="http://schemas.microsoft.com/office/drawing/2014/main" id="{1A4D31FE-D767-402A-AE3A-BD06F275ADFF}"/>
                    </a:ext>
                  </a:extLst>
                </p:cNvPr>
                <p:cNvSpPr/>
                <p:nvPr/>
              </p:nvSpPr>
              <p:spPr>
                <a:xfrm rot="16200004">
                  <a:off x="7669758" y="2455218"/>
                  <a:ext cx="865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3" name="Figura a mano libera 648">
                  <a:extLst>
                    <a:ext uri="{FF2B5EF4-FFF2-40B4-BE49-F238E27FC236}">
                      <a16:creationId xmlns:a16="http://schemas.microsoft.com/office/drawing/2014/main" id="{D3357688-6A80-49B4-B5B7-9681C7BC2061}"/>
                    </a:ext>
                  </a:extLst>
                </p:cNvPr>
                <p:cNvSpPr/>
                <p:nvPr/>
              </p:nvSpPr>
              <p:spPr>
                <a:xfrm rot="16200004">
                  <a:off x="7690818" y="4382253"/>
                  <a:ext cx="803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4" name="Figura a mano libera 649">
                  <a:extLst>
                    <a:ext uri="{FF2B5EF4-FFF2-40B4-BE49-F238E27FC236}">
                      <a16:creationId xmlns:a16="http://schemas.microsoft.com/office/drawing/2014/main" id="{6558329B-ED26-4EC5-B5EA-66F380F0CFC8}"/>
                    </a:ext>
                  </a:extLst>
                </p:cNvPr>
                <p:cNvSpPr/>
                <p:nvPr/>
              </p:nvSpPr>
              <p:spPr>
                <a:xfrm rot="16200004">
                  <a:off x="7692285" y="4322620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5" name="Figura a mano libera 650">
                  <a:extLst>
                    <a:ext uri="{FF2B5EF4-FFF2-40B4-BE49-F238E27FC236}">
                      <a16:creationId xmlns:a16="http://schemas.microsoft.com/office/drawing/2014/main" id="{4BEE9B71-E246-4990-ACC4-F360CB1B0371}"/>
                    </a:ext>
                  </a:extLst>
                </p:cNvPr>
                <p:cNvSpPr/>
                <p:nvPr/>
              </p:nvSpPr>
              <p:spPr>
                <a:xfrm rot="16200004">
                  <a:off x="7659216" y="3300810"/>
                  <a:ext cx="2410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6" name="Figura a mano libera 651">
                  <a:extLst>
                    <a:ext uri="{FF2B5EF4-FFF2-40B4-BE49-F238E27FC236}">
                      <a16:creationId xmlns:a16="http://schemas.microsoft.com/office/drawing/2014/main" id="{105905E6-C42A-492F-AD81-2E674545F1DB}"/>
                    </a:ext>
                  </a:extLst>
                </p:cNvPr>
                <p:cNvSpPr/>
                <p:nvPr/>
              </p:nvSpPr>
              <p:spPr>
                <a:xfrm rot="16200004">
                  <a:off x="7678738" y="3858337"/>
                  <a:ext cx="11128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7" name="Figura a mano libera 652">
                  <a:extLst>
                    <a:ext uri="{FF2B5EF4-FFF2-40B4-BE49-F238E27FC236}">
                      <a16:creationId xmlns:a16="http://schemas.microsoft.com/office/drawing/2014/main" id="{4105FB2B-F438-4136-8FA0-E2B1FF194B82}"/>
                    </a:ext>
                  </a:extLst>
                </p:cNvPr>
                <p:cNvSpPr/>
                <p:nvPr/>
              </p:nvSpPr>
              <p:spPr>
                <a:xfrm rot="16200004">
                  <a:off x="7685660" y="3879762"/>
                  <a:ext cx="14831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8" name="Figura a mano libera 653">
                  <a:extLst>
                    <a:ext uri="{FF2B5EF4-FFF2-40B4-BE49-F238E27FC236}">
                      <a16:creationId xmlns:a16="http://schemas.microsoft.com/office/drawing/2014/main" id="{0B9DFAD9-86AD-426A-9E7E-7F40B1077250}"/>
                    </a:ext>
                  </a:extLst>
                </p:cNvPr>
                <p:cNvSpPr/>
                <p:nvPr/>
              </p:nvSpPr>
              <p:spPr>
                <a:xfrm rot="16200004">
                  <a:off x="7689844" y="4685006"/>
                  <a:ext cx="1420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9" name="Figura a mano libera 654">
                  <a:extLst>
                    <a:ext uri="{FF2B5EF4-FFF2-40B4-BE49-F238E27FC236}">
                      <a16:creationId xmlns:a16="http://schemas.microsoft.com/office/drawing/2014/main" id="{FDDD038B-23D8-44E2-A907-DB52994E5F42}"/>
                    </a:ext>
                  </a:extLst>
                </p:cNvPr>
                <p:cNvSpPr/>
                <p:nvPr/>
              </p:nvSpPr>
              <p:spPr>
                <a:xfrm rot="16200004">
                  <a:off x="7663440" y="2812658"/>
                  <a:ext cx="2410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0" name="Figura a mano libera 655">
                  <a:extLst>
                    <a:ext uri="{FF2B5EF4-FFF2-40B4-BE49-F238E27FC236}">
                      <a16:creationId xmlns:a16="http://schemas.microsoft.com/office/drawing/2014/main" id="{5A815428-508E-45C9-8E9D-5AA2DE9BD7DC}"/>
                    </a:ext>
                  </a:extLst>
                </p:cNvPr>
                <p:cNvSpPr/>
                <p:nvPr/>
              </p:nvSpPr>
              <p:spPr>
                <a:xfrm rot="16200004">
                  <a:off x="7668264" y="4358721"/>
                  <a:ext cx="7415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1" name="Figura a mano libera 656">
                  <a:extLst>
                    <a:ext uri="{FF2B5EF4-FFF2-40B4-BE49-F238E27FC236}">
                      <a16:creationId xmlns:a16="http://schemas.microsoft.com/office/drawing/2014/main" id="{38E6B18D-45F2-42CD-B200-B0008F29DCED}"/>
                    </a:ext>
                  </a:extLst>
                </p:cNvPr>
                <p:cNvSpPr/>
                <p:nvPr/>
              </p:nvSpPr>
              <p:spPr>
                <a:xfrm rot="16200004">
                  <a:off x="7659856" y="2838919"/>
                  <a:ext cx="2780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2" name="Figura a mano libera 657">
                  <a:extLst>
                    <a:ext uri="{FF2B5EF4-FFF2-40B4-BE49-F238E27FC236}">
                      <a16:creationId xmlns:a16="http://schemas.microsoft.com/office/drawing/2014/main" id="{EF983EDC-ECE2-4300-A3ED-3F5AFDE68BAB}"/>
                    </a:ext>
                  </a:extLst>
                </p:cNvPr>
                <p:cNvSpPr/>
                <p:nvPr/>
              </p:nvSpPr>
              <p:spPr>
                <a:xfrm rot="16200004">
                  <a:off x="7689798" y="5791969"/>
                  <a:ext cx="309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3" name="Figura a mano libera 658">
                  <a:extLst>
                    <a:ext uri="{FF2B5EF4-FFF2-40B4-BE49-F238E27FC236}">
                      <a16:creationId xmlns:a16="http://schemas.microsoft.com/office/drawing/2014/main" id="{63A616C8-DC9D-47B5-AB04-4144F3766199}"/>
                    </a:ext>
                  </a:extLst>
                </p:cNvPr>
                <p:cNvSpPr/>
                <p:nvPr/>
              </p:nvSpPr>
              <p:spPr>
                <a:xfrm rot="16200004">
                  <a:off x="7662718" y="6106170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4" name="Figura a mano libera 659">
                  <a:extLst>
                    <a:ext uri="{FF2B5EF4-FFF2-40B4-BE49-F238E27FC236}">
                      <a16:creationId xmlns:a16="http://schemas.microsoft.com/office/drawing/2014/main" id="{6497E201-C20B-49A6-9559-5A09411E5DC6}"/>
                    </a:ext>
                  </a:extLst>
                </p:cNvPr>
                <p:cNvSpPr/>
                <p:nvPr/>
              </p:nvSpPr>
              <p:spPr>
                <a:xfrm rot="16200004">
                  <a:off x="7670052" y="2585969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5" name="Figura a mano libera 660">
                  <a:extLst>
                    <a:ext uri="{FF2B5EF4-FFF2-40B4-BE49-F238E27FC236}">
                      <a16:creationId xmlns:a16="http://schemas.microsoft.com/office/drawing/2014/main" id="{59B06AE8-8CDD-4005-AB8F-58B24B163539}"/>
                    </a:ext>
                  </a:extLst>
                </p:cNvPr>
                <p:cNvSpPr/>
                <p:nvPr/>
              </p:nvSpPr>
              <p:spPr>
                <a:xfrm rot="16200004">
                  <a:off x="7681682" y="2555025"/>
                  <a:ext cx="309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6" name="Figura a mano libera 661">
                  <a:extLst>
                    <a:ext uri="{FF2B5EF4-FFF2-40B4-BE49-F238E27FC236}">
                      <a16:creationId xmlns:a16="http://schemas.microsoft.com/office/drawing/2014/main" id="{BB315B63-0672-48F9-988E-B4711692E3C9}"/>
                    </a:ext>
                  </a:extLst>
                </p:cNvPr>
                <p:cNvSpPr/>
                <p:nvPr/>
              </p:nvSpPr>
              <p:spPr>
                <a:xfrm rot="16200004">
                  <a:off x="7686876" y="2925512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7" name="Figura a mano libera 662">
                  <a:extLst>
                    <a:ext uri="{FF2B5EF4-FFF2-40B4-BE49-F238E27FC236}">
                      <a16:creationId xmlns:a16="http://schemas.microsoft.com/office/drawing/2014/main" id="{784A9CA0-E2E4-4B8C-A90B-6B7FECAEC68F}"/>
                    </a:ext>
                  </a:extLst>
                </p:cNvPr>
                <p:cNvSpPr/>
                <p:nvPr/>
              </p:nvSpPr>
              <p:spPr>
                <a:xfrm rot="16200004">
                  <a:off x="7670151" y="2583545"/>
                  <a:ext cx="927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8" name="Figura a mano libera 663">
                  <a:extLst>
                    <a:ext uri="{FF2B5EF4-FFF2-40B4-BE49-F238E27FC236}">
                      <a16:creationId xmlns:a16="http://schemas.microsoft.com/office/drawing/2014/main" id="{8582A288-8DC2-4D90-9968-EB7DA9D1A7D5}"/>
                    </a:ext>
                  </a:extLst>
                </p:cNvPr>
                <p:cNvSpPr/>
                <p:nvPr/>
              </p:nvSpPr>
              <p:spPr>
                <a:xfrm rot="16200004">
                  <a:off x="7670052" y="2576697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9" name="Figura a mano libera 664">
                  <a:extLst>
                    <a:ext uri="{FF2B5EF4-FFF2-40B4-BE49-F238E27FC236}">
                      <a16:creationId xmlns:a16="http://schemas.microsoft.com/office/drawing/2014/main" id="{7620C3B5-D1A9-4282-90A1-A196B3C3A0EF}"/>
                    </a:ext>
                  </a:extLst>
                </p:cNvPr>
                <p:cNvSpPr/>
                <p:nvPr/>
              </p:nvSpPr>
              <p:spPr>
                <a:xfrm rot="16200004">
                  <a:off x="7668584" y="2593700"/>
                  <a:ext cx="1174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0" name="Figura a mano libera 665">
                  <a:extLst>
                    <a:ext uri="{FF2B5EF4-FFF2-40B4-BE49-F238E27FC236}">
                      <a16:creationId xmlns:a16="http://schemas.microsoft.com/office/drawing/2014/main" id="{4B1DC24B-715F-4EEC-BF93-ABCE1910D51C}"/>
                    </a:ext>
                  </a:extLst>
                </p:cNvPr>
                <p:cNvSpPr/>
                <p:nvPr/>
              </p:nvSpPr>
              <p:spPr>
                <a:xfrm rot="16200004">
                  <a:off x="7683425" y="5201405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1" name="Figura a mano libera 666">
                  <a:extLst>
                    <a:ext uri="{FF2B5EF4-FFF2-40B4-BE49-F238E27FC236}">
                      <a16:creationId xmlns:a16="http://schemas.microsoft.com/office/drawing/2014/main" id="{1A95119F-69A8-49DA-AB31-603A00949D5E}"/>
                    </a:ext>
                  </a:extLst>
                </p:cNvPr>
                <p:cNvSpPr/>
                <p:nvPr/>
              </p:nvSpPr>
              <p:spPr>
                <a:xfrm rot="16200004">
                  <a:off x="7694923" y="3478349"/>
                  <a:ext cx="1234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2" name="Figura a mano libera 667">
                  <a:extLst>
                    <a:ext uri="{FF2B5EF4-FFF2-40B4-BE49-F238E27FC236}">
                      <a16:creationId xmlns:a16="http://schemas.microsoft.com/office/drawing/2014/main" id="{A03D623F-662F-4A64-A0E4-15BECEDA33A8}"/>
                    </a:ext>
                  </a:extLst>
                </p:cNvPr>
                <p:cNvSpPr/>
                <p:nvPr/>
              </p:nvSpPr>
              <p:spPr>
                <a:xfrm rot="16200004">
                  <a:off x="7680091" y="3488070"/>
                  <a:ext cx="25959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3" name="Figura a mano libera 668">
                  <a:extLst>
                    <a:ext uri="{FF2B5EF4-FFF2-40B4-BE49-F238E27FC236}">
                      <a16:creationId xmlns:a16="http://schemas.microsoft.com/office/drawing/2014/main" id="{D1D94FD6-4B61-487B-9314-8844AE0DE5D7}"/>
                    </a:ext>
                  </a:extLst>
                </p:cNvPr>
                <p:cNvSpPr/>
                <p:nvPr/>
              </p:nvSpPr>
              <p:spPr>
                <a:xfrm rot="16200004">
                  <a:off x="5821742" y="4311427"/>
                  <a:ext cx="3722970" cy="365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4" name="Figura a mano libera 669">
                  <a:extLst>
                    <a:ext uri="{FF2B5EF4-FFF2-40B4-BE49-F238E27FC236}">
                      <a16:creationId xmlns:a16="http://schemas.microsoft.com/office/drawing/2014/main" id="{B4725654-DF1D-416E-A989-AB97D6981845}"/>
                    </a:ext>
                  </a:extLst>
                </p:cNvPr>
                <p:cNvSpPr/>
                <p:nvPr/>
              </p:nvSpPr>
              <p:spPr>
                <a:xfrm rot="16200004">
                  <a:off x="7689885" y="3872867"/>
                  <a:ext cx="43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5" name="Figura a mano libera 670">
                  <a:extLst>
                    <a:ext uri="{FF2B5EF4-FFF2-40B4-BE49-F238E27FC236}">
                      <a16:creationId xmlns:a16="http://schemas.microsoft.com/office/drawing/2014/main" id="{34BE33B4-800A-4D53-8160-7BD8C976AA80}"/>
                    </a:ext>
                  </a:extLst>
                </p:cNvPr>
                <p:cNvSpPr/>
                <p:nvPr/>
              </p:nvSpPr>
              <p:spPr>
                <a:xfrm rot="16200004">
                  <a:off x="7694612" y="4682559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6" name="Figura a mano libera 671">
                  <a:extLst>
                    <a:ext uri="{FF2B5EF4-FFF2-40B4-BE49-F238E27FC236}">
                      <a16:creationId xmlns:a16="http://schemas.microsoft.com/office/drawing/2014/main" id="{73184BAA-28AB-442F-8891-7AC31CE91AC6}"/>
                    </a:ext>
                  </a:extLst>
                </p:cNvPr>
                <p:cNvSpPr/>
                <p:nvPr/>
              </p:nvSpPr>
              <p:spPr>
                <a:xfrm rot="16200004">
                  <a:off x="7690941" y="3028076"/>
                  <a:ext cx="9884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7" name="Figura a mano libera 672">
                  <a:extLst>
                    <a:ext uri="{FF2B5EF4-FFF2-40B4-BE49-F238E27FC236}">
                      <a16:creationId xmlns:a16="http://schemas.microsoft.com/office/drawing/2014/main" id="{F606B792-1CB6-4EAE-AFBF-E3D8E8877F96}"/>
                    </a:ext>
                  </a:extLst>
                </p:cNvPr>
                <p:cNvSpPr/>
                <p:nvPr/>
              </p:nvSpPr>
              <p:spPr>
                <a:xfrm rot="16200004">
                  <a:off x="7666357" y="2521659"/>
                  <a:ext cx="1545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8" name="Figura a mano libera 673">
                  <a:extLst>
                    <a:ext uri="{FF2B5EF4-FFF2-40B4-BE49-F238E27FC236}">
                      <a16:creationId xmlns:a16="http://schemas.microsoft.com/office/drawing/2014/main" id="{B91BBDD8-8CBD-4250-A23A-70490DA19A59}"/>
                    </a:ext>
                  </a:extLst>
                </p:cNvPr>
                <p:cNvSpPr/>
                <p:nvPr/>
              </p:nvSpPr>
              <p:spPr>
                <a:xfrm rot="16200004">
                  <a:off x="7678793" y="2379195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9" name="Figura a mano libera 674">
                  <a:extLst>
                    <a:ext uri="{FF2B5EF4-FFF2-40B4-BE49-F238E27FC236}">
                      <a16:creationId xmlns:a16="http://schemas.microsoft.com/office/drawing/2014/main" id="{366DD29F-C971-4FD4-840B-D74FEC8704B9}"/>
                    </a:ext>
                  </a:extLst>
                </p:cNvPr>
                <p:cNvSpPr/>
                <p:nvPr/>
              </p:nvSpPr>
              <p:spPr>
                <a:xfrm rot="16200004">
                  <a:off x="7669764" y="2486916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0" name="Figura a mano libera 675">
                  <a:extLst>
                    <a:ext uri="{FF2B5EF4-FFF2-40B4-BE49-F238E27FC236}">
                      <a16:creationId xmlns:a16="http://schemas.microsoft.com/office/drawing/2014/main" id="{DC61355E-855D-416C-899D-A11FC4203F82}"/>
                    </a:ext>
                  </a:extLst>
                </p:cNvPr>
                <p:cNvSpPr/>
                <p:nvPr/>
              </p:nvSpPr>
              <p:spPr>
                <a:xfrm rot="16200004">
                  <a:off x="7675940" y="2469720"/>
                  <a:ext cx="11128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1" name="Figura a mano libera 676">
                  <a:extLst>
                    <a:ext uri="{FF2B5EF4-FFF2-40B4-BE49-F238E27FC236}">
                      <a16:creationId xmlns:a16="http://schemas.microsoft.com/office/drawing/2014/main" id="{ABFDF9B4-C50D-4081-823C-7762E362147F}"/>
                    </a:ext>
                  </a:extLst>
                </p:cNvPr>
                <p:cNvSpPr/>
                <p:nvPr/>
              </p:nvSpPr>
              <p:spPr>
                <a:xfrm rot="16200004">
                  <a:off x="7653994" y="2618997"/>
                  <a:ext cx="40169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2" name="Figura a mano libera 677">
                  <a:extLst>
                    <a:ext uri="{FF2B5EF4-FFF2-40B4-BE49-F238E27FC236}">
                      <a16:creationId xmlns:a16="http://schemas.microsoft.com/office/drawing/2014/main" id="{220724C6-E66E-4A1B-94EA-05F9256CE037}"/>
                    </a:ext>
                  </a:extLst>
                </p:cNvPr>
                <p:cNvSpPr/>
                <p:nvPr/>
              </p:nvSpPr>
              <p:spPr>
                <a:xfrm rot="16200004">
                  <a:off x="7681486" y="2494935"/>
                  <a:ext cx="10506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3" name="Figura a mano libera 678">
                  <a:extLst>
                    <a:ext uri="{FF2B5EF4-FFF2-40B4-BE49-F238E27FC236}">
                      <a16:creationId xmlns:a16="http://schemas.microsoft.com/office/drawing/2014/main" id="{0AD647B2-6069-4839-AFB9-B42CBE28ED84}"/>
                    </a:ext>
                  </a:extLst>
                </p:cNvPr>
                <p:cNvSpPr/>
                <p:nvPr/>
              </p:nvSpPr>
              <p:spPr>
                <a:xfrm rot="16200004">
                  <a:off x="7673905" y="2566753"/>
                  <a:ext cx="22869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4" name="Figura a mano libera 679">
                  <a:extLst>
                    <a:ext uri="{FF2B5EF4-FFF2-40B4-BE49-F238E27FC236}">
                      <a16:creationId xmlns:a16="http://schemas.microsoft.com/office/drawing/2014/main" id="{8F54A379-A41B-446C-9EE7-8283361278B9}"/>
                    </a:ext>
                  </a:extLst>
                </p:cNvPr>
                <p:cNvSpPr/>
                <p:nvPr/>
              </p:nvSpPr>
              <p:spPr>
                <a:xfrm rot="16200004">
                  <a:off x="7678588" y="2548583"/>
                  <a:ext cx="14209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5" name="Figura a mano libera 680">
                  <a:extLst>
                    <a:ext uri="{FF2B5EF4-FFF2-40B4-BE49-F238E27FC236}">
                      <a16:creationId xmlns:a16="http://schemas.microsoft.com/office/drawing/2014/main" id="{B8CF8DEE-29A9-4388-AAA8-151FC30E9E97}"/>
                    </a:ext>
                  </a:extLst>
                </p:cNvPr>
                <p:cNvSpPr/>
                <p:nvPr/>
              </p:nvSpPr>
              <p:spPr>
                <a:xfrm rot="16200004">
                  <a:off x="7679186" y="2524210"/>
                  <a:ext cx="1792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6" name="Figura a mano libera 681">
                  <a:extLst>
                    <a:ext uri="{FF2B5EF4-FFF2-40B4-BE49-F238E27FC236}">
                      <a16:creationId xmlns:a16="http://schemas.microsoft.com/office/drawing/2014/main" id="{5B803B5B-37D0-44D2-8BD6-AAF68DE96433}"/>
                    </a:ext>
                  </a:extLst>
                </p:cNvPr>
                <p:cNvSpPr/>
                <p:nvPr/>
              </p:nvSpPr>
              <p:spPr>
                <a:xfrm rot="16200004">
                  <a:off x="7673641" y="2774696"/>
                  <a:ext cx="2410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7" name="Figura a mano libera 682">
                  <a:extLst>
                    <a:ext uri="{FF2B5EF4-FFF2-40B4-BE49-F238E27FC236}">
                      <a16:creationId xmlns:a16="http://schemas.microsoft.com/office/drawing/2014/main" id="{3AAAEACC-F583-42A7-951F-5A9C6851FFA6}"/>
                    </a:ext>
                  </a:extLst>
                </p:cNvPr>
                <p:cNvSpPr/>
                <p:nvPr/>
              </p:nvSpPr>
              <p:spPr>
                <a:xfrm rot="16200004">
                  <a:off x="7686707" y="2711566"/>
                  <a:ext cx="9272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8" name="Figura a mano libera 683">
                  <a:extLst>
                    <a:ext uri="{FF2B5EF4-FFF2-40B4-BE49-F238E27FC236}">
                      <a16:creationId xmlns:a16="http://schemas.microsoft.com/office/drawing/2014/main" id="{3C9B1174-BF49-4E79-A997-4A84648CEA5C}"/>
                    </a:ext>
                  </a:extLst>
                </p:cNvPr>
                <p:cNvSpPr/>
                <p:nvPr/>
              </p:nvSpPr>
              <p:spPr>
                <a:xfrm rot="16200004">
                  <a:off x="7670910" y="2769169"/>
                  <a:ext cx="4573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9" name="Figura a mano libera 684">
                  <a:extLst>
                    <a:ext uri="{FF2B5EF4-FFF2-40B4-BE49-F238E27FC236}">
                      <a16:creationId xmlns:a16="http://schemas.microsoft.com/office/drawing/2014/main" id="{022A83D8-6286-4449-BD0E-3828B7060332}"/>
                    </a:ext>
                  </a:extLst>
                </p:cNvPr>
                <p:cNvSpPr/>
                <p:nvPr/>
              </p:nvSpPr>
              <p:spPr>
                <a:xfrm rot="16200004">
                  <a:off x="7683525" y="3048878"/>
                  <a:ext cx="4325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0" name="Figura a mano libera 685">
                  <a:extLst>
                    <a:ext uri="{FF2B5EF4-FFF2-40B4-BE49-F238E27FC236}">
                      <a16:creationId xmlns:a16="http://schemas.microsoft.com/office/drawing/2014/main" id="{E9313C39-FCF5-4E1A-8AA5-858D64B36D10}"/>
                    </a:ext>
                  </a:extLst>
                </p:cNvPr>
                <p:cNvSpPr/>
                <p:nvPr/>
              </p:nvSpPr>
              <p:spPr>
                <a:xfrm rot="16200004">
                  <a:off x="7679502" y="3292987"/>
                  <a:ext cx="37700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1" name="Figura a mano libera 686">
                  <a:extLst>
                    <a:ext uri="{FF2B5EF4-FFF2-40B4-BE49-F238E27FC236}">
                      <a16:creationId xmlns:a16="http://schemas.microsoft.com/office/drawing/2014/main" id="{6322DBB4-2544-4FE4-AE8D-5962F9D66ABB}"/>
                    </a:ext>
                  </a:extLst>
                </p:cNvPr>
                <p:cNvSpPr/>
                <p:nvPr/>
              </p:nvSpPr>
              <p:spPr>
                <a:xfrm rot="16200004">
                  <a:off x="7691792" y="3289248"/>
                  <a:ext cx="679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2" name="Figura a mano libera 687">
                  <a:extLst>
                    <a:ext uri="{FF2B5EF4-FFF2-40B4-BE49-F238E27FC236}">
                      <a16:creationId xmlns:a16="http://schemas.microsoft.com/office/drawing/2014/main" id="{FB90A86E-A710-43AA-B5A1-01B836539D6F}"/>
                    </a:ext>
                  </a:extLst>
                </p:cNvPr>
                <p:cNvSpPr/>
                <p:nvPr/>
              </p:nvSpPr>
              <p:spPr>
                <a:xfrm rot="16200004">
                  <a:off x="7659989" y="6172890"/>
                  <a:ext cx="1483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3" name="Figura a mano libera 688">
                  <a:extLst>
                    <a:ext uri="{FF2B5EF4-FFF2-40B4-BE49-F238E27FC236}">
                      <a16:creationId xmlns:a16="http://schemas.microsoft.com/office/drawing/2014/main" id="{D3769563-E745-4D94-B592-08EC2C855F64}"/>
                    </a:ext>
                  </a:extLst>
                </p:cNvPr>
                <p:cNvSpPr/>
                <p:nvPr/>
              </p:nvSpPr>
              <p:spPr>
                <a:xfrm rot="16200004">
                  <a:off x="7663285" y="6199431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4" name="Figura a mano libera 689">
                  <a:extLst>
                    <a:ext uri="{FF2B5EF4-FFF2-40B4-BE49-F238E27FC236}">
                      <a16:creationId xmlns:a16="http://schemas.microsoft.com/office/drawing/2014/main" id="{DDA2A1FB-6E3D-4062-A60E-9CBAF4BAB5AB}"/>
                    </a:ext>
                  </a:extLst>
                </p:cNvPr>
                <p:cNvSpPr/>
                <p:nvPr/>
              </p:nvSpPr>
              <p:spPr>
                <a:xfrm rot="16200004">
                  <a:off x="7693268" y="4202921"/>
                  <a:ext cx="129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5" name="Figura a mano libera 690">
                  <a:extLst>
                    <a:ext uri="{FF2B5EF4-FFF2-40B4-BE49-F238E27FC236}">
                      <a16:creationId xmlns:a16="http://schemas.microsoft.com/office/drawing/2014/main" id="{A2A14881-DECF-4463-A089-C723103CFD1E}"/>
                    </a:ext>
                  </a:extLst>
                </p:cNvPr>
                <p:cNvSpPr/>
                <p:nvPr/>
              </p:nvSpPr>
              <p:spPr>
                <a:xfrm rot="16200004">
                  <a:off x="7692793" y="4395722"/>
                  <a:ext cx="6181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6" name="Figura a mano libera 691">
                  <a:extLst>
                    <a:ext uri="{FF2B5EF4-FFF2-40B4-BE49-F238E27FC236}">
                      <a16:creationId xmlns:a16="http://schemas.microsoft.com/office/drawing/2014/main" id="{4E71A9F4-ED60-4F2D-99C8-0780056AD730}"/>
                    </a:ext>
                  </a:extLst>
                </p:cNvPr>
                <p:cNvSpPr/>
                <p:nvPr/>
              </p:nvSpPr>
              <p:spPr>
                <a:xfrm rot="16200004">
                  <a:off x="7687320" y="4551732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it-IT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</p:grpSp>
      </p:grpSp>
      <p:sp>
        <p:nvSpPr>
          <p:cNvPr id="307" name="Segnaposto testo 3">
            <a:extLst>
              <a:ext uri="{FF2B5EF4-FFF2-40B4-BE49-F238E27FC236}">
                <a16:creationId xmlns:a16="http://schemas.microsoft.com/office/drawing/2014/main" id="{38F52CD9-AD00-42D7-ADF1-5565C9DC1D1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908016" y="3411745"/>
            <a:ext cx="2743915" cy="2743200"/>
          </a:xfrm>
        </p:spPr>
        <p:txBody>
          <a:bodyPr anchor="b"/>
          <a:lstStyle>
            <a:lvl1pPr marL="0" indent="0">
              <a:spcBef>
                <a:spcPts val="1200"/>
              </a:spcBef>
              <a:buNone/>
              <a:defRPr sz="16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08" name="Segnaposto piè di pagina 5">
            <a:extLst>
              <a:ext uri="{FF2B5EF4-FFF2-40B4-BE49-F238E27FC236}">
                <a16:creationId xmlns:a16="http://schemas.microsoft.com/office/drawing/2014/main" id="{32216F63-869A-4D56-BA72-CAA1E679E7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309" name="Segnaposto data 4">
            <a:extLst>
              <a:ext uri="{FF2B5EF4-FFF2-40B4-BE49-F238E27FC236}">
                <a16:creationId xmlns:a16="http://schemas.microsoft.com/office/drawing/2014/main" id="{F5FD7295-A0E3-4ED8-BB9B-624E8EBB21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1A160E-EC5C-4D09-AFF1-B4C44F68DC4E}" type="datetime1">
              <a:rPr lang="it-IT"/>
              <a:pPr lvl="0"/>
              <a:t>10/08/2020</a:t>
            </a:fld>
            <a:endParaRPr lang="it-IT"/>
          </a:p>
        </p:txBody>
      </p:sp>
      <p:sp>
        <p:nvSpPr>
          <p:cNvPr id="310" name="Segnaposto numero diapositiva 6">
            <a:extLst>
              <a:ext uri="{FF2B5EF4-FFF2-40B4-BE49-F238E27FC236}">
                <a16:creationId xmlns:a16="http://schemas.microsoft.com/office/drawing/2014/main" id="{CF52198C-002B-4781-AAE4-D0B453C35A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8DDFF7-2FDB-4851-9BF8-A26DA2EF548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19595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A67F5B4-0700-4C6C-8728-ACF4D02584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2807" y="274641"/>
            <a:ext cx="9146382" cy="1020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67B947-BF17-4F19-B969-4E6695CFD5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22807" y="1904997"/>
            <a:ext cx="9146382" cy="4267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D7ECECD4-E63D-4EA8-9715-B8D9CAC18B4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522808" y="6400801"/>
            <a:ext cx="6326250" cy="27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035F8D6A-2C85-433C-A6F2-C84EB8618D7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077719" y="6400801"/>
            <a:ext cx="1244182" cy="27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defRPr>
            </a:lvl1pPr>
          </a:lstStyle>
          <a:p>
            <a:pPr lvl="0"/>
            <a:fld id="{F63D9AD3-AECA-43C7-B752-3E07B859C3CD}" type="datetime1">
              <a:rPr lang="it-IT"/>
              <a:pPr lvl="0"/>
              <a:t>10/08/2020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92A399-975C-4102-ACC5-4F40336729C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525892" y="6400801"/>
            <a:ext cx="1143298" cy="27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defRPr>
            </a:lvl1pPr>
          </a:lstStyle>
          <a:p>
            <a:pPr lvl="0"/>
            <a:fld id="{A7392A16-C0F9-4053-8C47-1F638693125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09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it-IT" sz="3200" b="0" i="0" u="none" strike="noStrike" kern="1200" cap="none" spc="0" baseline="0">
          <a:solidFill>
            <a:srgbClr val="FFFFFF"/>
          </a:solidFill>
          <a:uFillTx/>
          <a:latin typeface="Consolas"/>
        </a:defRPr>
      </a:lvl1pPr>
    </p:titleStyle>
    <p:bodyStyle>
      <a:lvl1pPr marL="274320" marR="0" lvl="0" indent="-274320" algn="l" defTabSz="914400" rtl="0" fontAlgn="auto" hangingPunct="1">
        <a:lnSpc>
          <a:spcPct val="90000"/>
        </a:lnSpc>
        <a:spcBef>
          <a:spcPts val="1800"/>
        </a:spcBef>
        <a:spcAft>
          <a:spcPts val="0"/>
        </a:spcAft>
        <a:buSzPct val="100000"/>
        <a:buFont typeface="Arial" pitchFamily="34"/>
        <a:buChar char="▪"/>
        <a:tabLst/>
        <a:defRPr lang="it-IT" sz="2400" b="0" i="0" u="none" strike="noStrike" kern="1200" cap="none" spc="0" baseline="0">
          <a:solidFill>
            <a:srgbClr val="FFFFFF"/>
          </a:solidFill>
          <a:uFillTx/>
          <a:latin typeface="Corbel"/>
        </a:defRPr>
      </a:lvl1pPr>
      <a:lvl2pPr marL="576072" marR="0" lvl="1" indent="-27432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SzPct val="100000"/>
        <a:buFont typeface="Consolas" pitchFamily="49"/>
        <a:buChar char="–"/>
        <a:tabLst/>
        <a:defRPr lang="it-IT" sz="2000" b="0" i="0" u="none" strike="noStrike" kern="1200" cap="none" spc="0" baseline="0">
          <a:solidFill>
            <a:srgbClr val="FFFFFF"/>
          </a:solidFill>
          <a:uFillTx/>
          <a:latin typeface="Corbel"/>
        </a:defRPr>
      </a:lvl2pPr>
      <a:lvl3pPr marL="804672" marR="0" lvl="2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▪"/>
        <a:tabLst/>
        <a:defRPr lang="it-IT" sz="1800" b="0" i="0" u="none" strike="noStrike" kern="1200" cap="none" spc="0" baseline="0">
          <a:solidFill>
            <a:srgbClr val="FFFFFF"/>
          </a:solidFill>
          <a:uFillTx/>
          <a:latin typeface="Corbel"/>
        </a:defRPr>
      </a:lvl3pPr>
      <a:lvl4pPr marL="1033272" marR="0" lvl="3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SzPct val="100000"/>
        <a:buFont typeface="Consolas" pitchFamily="49"/>
        <a:buChar char="–"/>
        <a:tabLst/>
        <a:defRPr lang="it-IT" sz="1600" b="0" i="0" u="none" strike="noStrike" kern="1200" cap="none" spc="0" baseline="0">
          <a:solidFill>
            <a:srgbClr val="FFFFFF"/>
          </a:solidFill>
          <a:uFillTx/>
          <a:latin typeface="Corbel"/>
        </a:defRPr>
      </a:lvl4pPr>
      <a:lvl5pPr marL="1261872" marR="0" lvl="4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▪"/>
        <a:tabLst/>
        <a:defRPr lang="it-IT" sz="1600" b="0" i="0" u="none" strike="noStrike" kern="1200" cap="none" spc="0" baseline="0">
          <a:solidFill>
            <a:srgbClr val="FFFFFF"/>
          </a:solidFill>
          <a:uFillTx/>
          <a:latin typeface="Corbe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_I0001_1">
            <a:extLst>
              <a:ext uri="{FF2B5EF4-FFF2-40B4-BE49-F238E27FC236}">
                <a16:creationId xmlns:a16="http://schemas.microsoft.com/office/drawing/2014/main" id="{0BCD85CA-E7BA-4F0E-8532-A0F8448E5F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07" b="64"/>
          <a:stretch>
            <a:fillRect/>
          </a:stretch>
        </p:blipFill>
        <p:spPr>
          <a:xfrm>
            <a:off x="2501127" y="3716168"/>
            <a:ext cx="1943100" cy="30972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 descr="1_I0002_1">
            <a:extLst>
              <a:ext uri="{FF2B5EF4-FFF2-40B4-BE49-F238E27FC236}">
                <a16:creationId xmlns:a16="http://schemas.microsoft.com/office/drawing/2014/main" id="{873B3954-BCCC-4CF3-AFC2-B5AFD248AA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9" b="18"/>
          <a:stretch>
            <a:fillRect/>
          </a:stretch>
        </p:blipFill>
        <p:spPr>
          <a:xfrm>
            <a:off x="2063551" y="188641"/>
            <a:ext cx="2452685" cy="34559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 descr="1_I0003_1">
            <a:extLst>
              <a:ext uri="{FF2B5EF4-FFF2-40B4-BE49-F238E27FC236}">
                <a16:creationId xmlns:a16="http://schemas.microsoft.com/office/drawing/2014/main" id="{B83F1A90-B075-4EA1-9CB2-62A3F6F8D4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72" b="-2"/>
          <a:stretch>
            <a:fillRect/>
          </a:stretch>
        </p:blipFill>
        <p:spPr>
          <a:xfrm>
            <a:off x="7325146" y="261664"/>
            <a:ext cx="2879729" cy="41544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 descr="1_I0004_1">
            <a:extLst>
              <a:ext uri="{FF2B5EF4-FFF2-40B4-BE49-F238E27FC236}">
                <a16:creationId xmlns:a16="http://schemas.microsoft.com/office/drawing/2014/main" id="{C2787921-A0D2-423A-9CC3-B89329E942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-56" b="20"/>
          <a:stretch>
            <a:fillRect/>
          </a:stretch>
        </p:blipFill>
        <p:spPr>
          <a:xfrm>
            <a:off x="4513092" y="261664"/>
            <a:ext cx="2811459" cy="41767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 descr="1_I0004_1">
            <a:extLst>
              <a:ext uri="{FF2B5EF4-FFF2-40B4-BE49-F238E27FC236}">
                <a16:creationId xmlns:a16="http://schemas.microsoft.com/office/drawing/2014/main" id="{FAE1E626-4F4C-4E87-A97B-42774BAFDD9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408" t="39275" r="25813" b="29315"/>
          <a:stretch>
            <a:fillRect/>
          </a:stretch>
        </p:blipFill>
        <p:spPr>
          <a:xfrm>
            <a:off x="4588053" y="4710797"/>
            <a:ext cx="2232022" cy="19018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CasellaDiTesto 1">
            <a:extLst>
              <a:ext uri="{FF2B5EF4-FFF2-40B4-BE49-F238E27FC236}">
                <a16:creationId xmlns:a16="http://schemas.microsoft.com/office/drawing/2014/main" id="{471C2AB3-19D5-41AF-B96D-60BADD80E0C6}"/>
              </a:ext>
            </a:extLst>
          </p:cNvPr>
          <p:cNvSpPr txBox="1"/>
          <p:nvPr/>
        </p:nvSpPr>
        <p:spPr>
          <a:xfrm>
            <a:off x="7396761" y="4713640"/>
            <a:ext cx="2736506" cy="1938994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1">
              <a:solidFill>
                <a:srgbClr val="FFFFFF"/>
              </a:solidFill>
              <a:latin typeface="Corbel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>
                <a:solidFill>
                  <a:srgbClr val="FFFFFF"/>
                </a:solidFill>
                <a:latin typeface="Corbel"/>
              </a:rPr>
              <a:t>RX polso: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>
                <a:solidFill>
                  <a:srgbClr val="FFFFFF"/>
                </a:solidFill>
                <a:latin typeface="Corbel"/>
              </a:rPr>
              <a:t>Sospetta frattura scafoide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>
                <a:solidFill>
                  <a:srgbClr val="000000"/>
                </a:solidFill>
                <a:latin typeface="Corbel"/>
              </a:rPr>
              <a:t>Sospetta frattura scafoide</a:t>
            </a:r>
          </a:p>
        </p:txBody>
      </p:sp>
      <p:pic>
        <p:nvPicPr>
          <p:cNvPr id="8" name="Picture 2" descr="C:\Users\Studiofutura1\Desktop\esec_logo_cidimu_jpeg.jpg">
            <a:extLst>
              <a:ext uri="{FF2B5EF4-FFF2-40B4-BE49-F238E27FC236}">
                <a16:creationId xmlns:a16="http://schemas.microsoft.com/office/drawing/2014/main" id="{378E5F9A-1086-491F-BB87-C2E0D71C509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7621158" y="5907837"/>
            <a:ext cx="945480" cy="8640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1_I0006_1">
            <a:extLst>
              <a:ext uri="{FF2B5EF4-FFF2-40B4-BE49-F238E27FC236}">
                <a16:creationId xmlns:a16="http://schemas.microsoft.com/office/drawing/2014/main" id="{D2C5E42C-817C-46D2-B7FC-B3CA5D9D73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36" b="107"/>
          <a:stretch>
            <a:fillRect/>
          </a:stretch>
        </p:blipFill>
        <p:spPr>
          <a:xfrm>
            <a:off x="1847532" y="404815"/>
            <a:ext cx="6030916" cy="61372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2" descr="1_I0007_1">
            <a:extLst>
              <a:ext uri="{FF2B5EF4-FFF2-40B4-BE49-F238E27FC236}">
                <a16:creationId xmlns:a16="http://schemas.microsoft.com/office/drawing/2014/main" id="{03D8A9D8-276D-48E3-9601-04CB07180E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136" b="107"/>
          <a:stretch>
            <a:fillRect/>
          </a:stretch>
        </p:blipFill>
        <p:spPr>
          <a:xfrm>
            <a:off x="1847532" y="404815"/>
            <a:ext cx="6030916" cy="61372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23" descr="1_I0008_1">
            <a:extLst>
              <a:ext uri="{FF2B5EF4-FFF2-40B4-BE49-F238E27FC236}">
                <a16:creationId xmlns:a16="http://schemas.microsoft.com/office/drawing/2014/main" id="{902E53B6-B2BB-4FA3-B165-5D009CC85A8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-136" b="107"/>
          <a:stretch>
            <a:fillRect/>
          </a:stretch>
        </p:blipFill>
        <p:spPr>
          <a:xfrm>
            <a:off x="1847532" y="404815"/>
            <a:ext cx="6030916" cy="61372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4" descr="1_I0009_1">
            <a:extLst>
              <a:ext uri="{FF2B5EF4-FFF2-40B4-BE49-F238E27FC236}">
                <a16:creationId xmlns:a16="http://schemas.microsoft.com/office/drawing/2014/main" id="{2F071946-34EB-4113-A011-D3370AB64CB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-136" b="107"/>
          <a:stretch>
            <a:fillRect/>
          </a:stretch>
        </p:blipFill>
        <p:spPr>
          <a:xfrm>
            <a:off x="1847532" y="404815"/>
            <a:ext cx="6030916" cy="61372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25" descr="1_I0010_1">
            <a:extLst>
              <a:ext uri="{FF2B5EF4-FFF2-40B4-BE49-F238E27FC236}">
                <a16:creationId xmlns:a16="http://schemas.microsoft.com/office/drawing/2014/main" id="{CA6C848F-CE18-427B-B093-2089C875905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-136" b="107"/>
          <a:stretch>
            <a:fillRect/>
          </a:stretch>
        </p:blipFill>
        <p:spPr>
          <a:xfrm>
            <a:off x="1847532" y="404815"/>
            <a:ext cx="6030916" cy="61372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26" descr="1_I0011_1">
            <a:extLst>
              <a:ext uri="{FF2B5EF4-FFF2-40B4-BE49-F238E27FC236}">
                <a16:creationId xmlns:a16="http://schemas.microsoft.com/office/drawing/2014/main" id="{3CE41816-3E64-4445-8C4A-1D360C22AA8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-136" b="107"/>
          <a:stretch>
            <a:fillRect/>
          </a:stretch>
        </p:blipFill>
        <p:spPr>
          <a:xfrm>
            <a:off x="1847532" y="404815"/>
            <a:ext cx="6030916" cy="61372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27" descr="1_I0012_1">
            <a:extLst>
              <a:ext uri="{FF2B5EF4-FFF2-40B4-BE49-F238E27FC236}">
                <a16:creationId xmlns:a16="http://schemas.microsoft.com/office/drawing/2014/main" id="{527C6F58-E16F-4776-978F-C353AD5992F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-136" b="107"/>
          <a:stretch>
            <a:fillRect/>
          </a:stretch>
        </p:blipFill>
        <p:spPr>
          <a:xfrm>
            <a:off x="1847532" y="404815"/>
            <a:ext cx="6030916" cy="61372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28" descr="1_I0013_1">
            <a:extLst>
              <a:ext uri="{FF2B5EF4-FFF2-40B4-BE49-F238E27FC236}">
                <a16:creationId xmlns:a16="http://schemas.microsoft.com/office/drawing/2014/main" id="{C602BEAD-B5C8-422A-AFC1-07B07F5265C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-136" b="107"/>
          <a:stretch>
            <a:fillRect/>
          </a:stretch>
        </p:blipFill>
        <p:spPr>
          <a:xfrm>
            <a:off x="1847532" y="404815"/>
            <a:ext cx="6030916" cy="61372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29" descr="1_I0014_1">
            <a:extLst>
              <a:ext uri="{FF2B5EF4-FFF2-40B4-BE49-F238E27FC236}">
                <a16:creationId xmlns:a16="http://schemas.microsoft.com/office/drawing/2014/main" id="{280DD003-44B1-449A-8459-A78000FCC6C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-136" b="107"/>
          <a:stretch>
            <a:fillRect/>
          </a:stretch>
        </p:blipFill>
        <p:spPr>
          <a:xfrm>
            <a:off x="1847532" y="404815"/>
            <a:ext cx="6030916" cy="61372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30" descr="1_I0015_1">
            <a:extLst>
              <a:ext uri="{FF2B5EF4-FFF2-40B4-BE49-F238E27FC236}">
                <a16:creationId xmlns:a16="http://schemas.microsoft.com/office/drawing/2014/main" id="{71695CDA-8E98-402D-9227-9BC0E706759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r="-136" b="107"/>
          <a:stretch>
            <a:fillRect/>
          </a:stretch>
        </p:blipFill>
        <p:spPr>
          <a:xfrm>
            <a:off x="1847532" y="404815"/>
            <a:ext cx="6030916" cy="61372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31" descr="1_I0016_1">
            <a:extLst>
              <a:ext uri="{FF2B5EF4-FFF2-40B4-BE49-F238E27FC236}">
                <a16:creationId xmlns:a16="http://schemas.microsoft.com/office/drawing/2014/main" id="{6130331E-370D-4825-AEA5-1DEFB2406D5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r="-136" b="107"/>
          <a:stretch>
            <a:fillRect/>
          </a:stretch>
        </p:blipFill>
        <p:spPr>
          <a:xfrm>
            <a:off x="1847532" y="404815"/>
            <a:ext cx="6030916" cy="61372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32" descr="1_I0017_1">
            <a:extLst>
              <a:ext uri="{FF2B5EF4-FFF2-40B4-BE49-F238E27FC236}">
                <a16:creationId xmlns:a16="http://schemas.microsoft.com/office/drawing/2014/main" id="{ACA0DAD6-29C1-4C35-83AD-636008C79A3B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r="-136" b="107"/>
          <a:stretch>
            <a:fillRect/>
          </a:stretch>
        </p:blipFill>
        <p:spPr>
          <a:xfrm>
            <a:off x="1847532" y="404815"/>
            <a:ext cx="6030916" cy="61372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33" descr="1_I0018_1">
            <a:extLst>
              <a:ext uri="{FF2B5EF4-FFF2-40B4-BE49-F238E27FC236}">
                <a16:creationId xmlns:a16="http://schemas.microsoft.com/office/drawing/2014/main" id="{9AEEE631-0226-4CF6-8F36-811036C8EB93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r="-136" b="107"/>
          <a:stretch>
            <a:fillRect/>
          </a:stretch>
        </p:blipFill>
        <p:spPr>
          <a:xfrm>
            <a:off x="1847532" y="404815"/>
            <a:ext cx="6030916" cy="61372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34" descr="1_I0019_1">
            <a:extLst>
              <a:ext uri="{FF2B5EF4-FFF2-40B4-BE49-F238E27FC236}">
                <a16:creationId xmlns:a16="http://schemas.microsoft.com/office/drawing/2014/main" id="{F27A73BC-0683-4AA7-B237-2B4AD218B6BB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r="-136" b="107"/>
          <a:stretch>
            <a:fillRect/>
          </a:stretch>
        </p:blipFill>
        <p:spPr>
          <a:xfrm>
            <a:off x="1847532" y="404815"/>
            <a:ext cx="6030916" cy="61372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35" descr="1_I0020_1">
            <a:extLst>
              <a:ext uri="{FF2B5EF4-FFF2-40B4-BE49-F238E27FC236}">
                <a16:creationId xmlns:a16="http://schemas.microsoft.com/office/drawing/2014/main" id="{E42DA9BE-ECA2-4F1D-BEAB-9D94205316C9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r="-136" b="107"/>
          <a:stretch>
            <a:fillRect/>
          </a:stretch>
        </p:blipFill>
        <p:spPr>
          <a:xfrm>
            <a:off x="1847532" y="404815"/>
            <a:ext cx="6030916" cy="61372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36" descr="1_I0021_1">
            <a:extLst>
              <a:ext uri="{FF2B5EF4-FFF2-40B4-BE49-F238E27FC236}">
                <a16:creationId xmlns:a16="http://schemas.microsoft.com/office/drawing/2014/main" id="{9EF0A96D-917C-4C0F-A35E-D9AEDF999356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r="-136" b="107"/>
          <a:stretch>
            <a:fillRect/>
          </a:stretch>
        </p:blipFill>
        <p:spPr>
          <a:xfrm>
            <a:off x="1847532" y="404815"/>
            <a:ext cx="6030916" cy="61372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37" descr="1_I0022_1">
            <a:extLst>
              <a:ext uri="{FF2B5EF4-FFF2-40B4-BE49-F238E27FC236}">
                <a16:creationId xmlns:a16="http://schemas.microsoft.com/office/drawing/2014/main" id="{C8371E92-0A65-4EFC-87D7-5B40B145A0AA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r="-136" b="107"/>
          <a:stretch>
            <a:fillRect/>
          </a:stretch>
        </p:blipFill>
        <p:spPr>
          <a:xfrm>
            <a:off x="1847532" y="404815"/>
            <a:ext cx="6030916" cy="6137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CasellaDiTesto 1">
            <a:extLst>
              <a:ext uri="{FF2B5EF4-FFF2-40B4-BE49-F238E27FC236}">
                <a16:creationId xmlns:a16="http://schemas.microsoft.com/office/drawing/2014/main" id="{467D1693-A40C-4328-86EC-9D4F2FB9111D}"/>
              </a:ext>
            </a:extLst>
          </p:cNvPr>
          <p:cNvSpPr txBox="1"/>
          <p:nvPr/>
        </p:nvSpPr>
        <p:spPr>
          <a:xfrm>
            <a:off x="8112224" y="2780928"/>
            <a:ext cx="2304260" cy="1323438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>
                <a:solidFill>
                  <a:srgbClr val="FFFFFF"/>
                </a:solidFill>
                <a:latin typeface="Corbel"/>
              </a:rPr>
              <a:t>TOMOSINTESI: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>
                <a:solidFill>
                  <a:srgbClr val="FFFFFF"/>
                </a:solidFill>
                <a:latin typeface="Corbel"/>
              </a:rPr>
              <a:t>Conferma frattura polo distale scafoide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Effect">
                      <p:stCondLst>
                        <p:cond delay="indefinite"/>
                      </p:stCondLst>
                      <p:childTnLst>
                        <p:par>
                          <p:cTn id="2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Effect">
                      <p:stCondLst>
                        <p:cond delay="indefinite"/>
                      </p:stCondLst>
                      <p:childTnLst>
                        <p:par>
                          <p:cTn id="3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Effect">
                      <p:stCondLst>
                        <p:cond delay="indefinite"/>
                      </p:stCondLst>
                      <p:childTnLst>
                        <p:par>
                          <p:cTn id="3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Effect">
                      <p:stCondLst>
                        <p:cond delay="indefinite"/>
                      </p:stCondLst>
                      <p:childTnLst>
                        <p:par>
                          <p:cTn id="4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Effect">
                      <p:stCondLst>
                        <p:cond delay="indefinite"/>
                      </p:stCondLst>
                      <p:childTnLst>
                        <p:par>
                          <p:cTn id="4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Effect">
                      <p:stCondLst>
                        <p:cond delay="indefinite"/>
                      </p:stCondLst>
                      <p:childTnLst>
                        <p:par>
                          <p:cTn id="4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Effect">
                      <p:stCondLst>
                        <p:cond delay="indefinite"/>
                      </p:stCondLst>
                      <p:childTnLst>
                        <p:par>
                          <p:cTn id="5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Effect">
                      <p:stCondLst>
                        <p:cond delay="indefinite"/>
                      </p:stCondLst>
                      <p:childTnLst>
                        <p:par>
                          <p:cTn id="5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Effect">
                      <p:stCondLst>
                        <p:cond delay="indefinite"/>
                      </p:stCondLst>
                      <p:childTnLst>
                        <p:par>
                          <p:cTn id="6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Effect">
                      <p:stCondLst>
                        <p:cond delay="indefinite"/>
                      </p:stCondLst>
                      <p:childTnLst>
                        <p:par>
                          <p:cTn id="6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_I0001_1">
            <a:extLst>
              <a:ext uri="{FF2B5EF4-FFF2-40B4-BE49-F238E27FC236}">
                <a16:creationId xmlns:a16="http://schemas.microsoft.com/office/drawing/2014/main" id="{F54615F7-B775-4772-B7A5-95B4F95878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93" b="49"/>
          <a:stretch>
            <a:fillRect/>
          </a:stretch>
        </p:blipFill>
        <p:spPr>
          <a:xfrm>
            <a:off x="1703387" y="1556794"/>
            <a:ext cx="4214807" cy="50768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 descr="1_I0001_2">
            <a:extLst>
              <a:ext uri="{FF2B5EF4-FFF2-40B4-BE49-F238E27FC236}">
                <a16:creationId xmlns:a16="http://schemas.microsoft.com/office/drawing/2014/main" id="{4511C8D5-C9C5-493A-9FD9-B987552624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8" b="-56"/>
          <a:stretch>
            <a:fillRect/>
          </a:stretch>
        </p:blipFill>
        <p:spPr>
          <a:xfrm>
            <a:off x="5951981" y="548677"/>
            <a:ext cx="4103690" cy="56895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8C4E1F5C-9F43-4438-AC41-217E7419B0F4}"/>
              </a:ext>
            </a:extLst>
          </p:cNvPr>
          <p:cNvSpPr/>
          <p:nvPr/>
        </p:nvSpPr>
        <p:spPr>
          <a:xfrm>
            <a:off x="1599758" y="107342"/>
            <a:ext cx="9032754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b="1" u="sng">
                <a:solidFill>
                  <a:srgbClr val="FFFFFF"/>
                </a:solidFill>
                <a:latin typeface="Corbel"/>
              </a:rPr>
              <a:t>UOMO 50 AA:TRAUMA DISTORSIVO – NO FRATTURE VISIBILI AD RX STANDARD</a:t>
            </a:r>
            <a:endParaRPr lang="en-GB" b="1" u="sng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6836D930-A6FB-4D03-80EE-10712B35AADC}"/>
              </a:ext>
            </a:extLst>
          </p:cNvPr>
          <p:cNvSpPr txBox="1"/>
          <p:nvPr/>
        </p:nvSpPr>
        <p:spPr>
          <a:xfrm>
            <a:off x="5340139" y="1052739"/>
            <a:ext cx="504035" cy="3683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FFFF00"/>
                </a:solidFill>
                <a:latin typeface="Arial"/>
                <a:ea typeface="MS PGothic" pitchFamily="34"/>
              </a:rPr>
              <a:t>RX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_I0047_1">
            <a:extLst>
              <a:ext uri="{FF2B5EF4-FFF2-40B4-BE49-F238E27FC236}">
                <a16:creationId xmlns:a16="http://schemas.microsoft.com/office/drawing/2014/main" id="{DF0DA99D-10C3-4D1F-B06C-441C7B47E8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2" b="-46"/>
          <a:stretch>
            <a:fillRect/>
          </a:stretch>
        </p:blipFill>
        <p:spPr>
          <a:xfrm>
            <a:off x="2308674" y="878610"/>
            <a:ext cx="5495928" cy="56467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 descr="1_I0048_1">
            <a:extLst>
              <a:ext uri="{FF2B5EF4-FFF2-40B4-BE49-F238E27FC236}">
                <a16:creationId xmlns:a16="http://schemas.microsoft.com/office/drawing/2014/main" id="{BEF01A9C-C8A9-417E-AE3A-791B7BD406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2" b="-46"/>
          <a:stretch>
            <a:fillRect/>
          </a:stretch>
        </p:blipFill>
        <p:spPr>
          <a:xfrm>
            <a:off x="2308674" y="878610"/>
            <a:ext cx="5495928" cy="56467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 descr="1_I0049_1">
            <a:extLst>
              <a:ext uri="{FF2B5EF4-FFF2-40B4-BE49-F238E27FC236}">
                <a16:creationId xmlns:a16="http://schemas.microsoft.com/office/drawing/2014/main" id="{DB4BA8AB-CF17-485E-953D-62C3A81BF9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2" b="-46"/>
          <a:stretch>
            <a:fillRect/>
          </a:stretch>
        </p:blipFill>
        <p:spPr>
          <a:xfrm>
            <a:off x="2308674" y="878610"/>
            <a:ext cx="5495928" cy="56467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 descr="1_I0050_1">
            <a:extLst>
              <a:ext uri="{FF2B5EF4-FFF2-40B4-BE49-F238E27FC236}">
                <a16:creationId xmlns:a16="http://schemas.microsoft.com/office/drawing/2014/main" id="{0EFD19B2-8555-4397-9FD3-9A174524A5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2" b="-46"/>
          <a:stretch>
            <a:fillRect/>
          </a:stretch>
        </p:blipFill>
        <p:spPr>
          <a:xfrm>
            <a:off x="2308674" y="878610"/>
            <a:ext cx="5495928" cy="56467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 descr="1_I0051_1">
            <a:extLst>
              <a:ext uri="{FF2B5EF4-FFF2-40B4-BE49-F238E27FC236}">
                <a16:creationId xmlns:a16="http://schemas.microsoft.com/office/drawing/2014/main" id="{DF1C1809-6B3D-4296-87C5-F2E5C06B59F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2" b="-46"/>
          <a:stretch>
            <a:fillRect/>
          </a:stretch>
        </p:blipFill>
        <p:spPr>
          <a:xfrm>
            <a:off x="2308674" y="878610"/>
            <a:ext cx="5495928" cy="56467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7" descr="1_I0052_1">
            <a:extLst>
              <a:ext uri="{FF2B5EF4-FFF2-40B4-BE49-F238E27FC236}">
                <a16:creationId xmlns:a16="http://schemas.microsoft.com/office/drawing/2014/main" id="{239100B9-CCF8-4707-9999-234453DAC1C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2" b="-46"/>
          <a:stretch>
            <a:fillRect/>
          </a:stretch>
        </p:blipFill>
        <p:spPr>
          <a:xfrm>
            <a:off x="2308674" y="878610"/>
            <a:ext cx="5495928" cy="56467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8" descr="1_I0053_1">
            <a:extLst>
              <a:ext uri="{FF2B5EF4-FFF2-40B4-BE49-F238E27FC236}">
                <a16:creationId xmlns:a16="http://schemas.microsoft.com/office/drawing/2014/main" id="{05232B37-C28E-47B2-8E3E-46E2B2550B5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52" b="-46"/>
          <a:stretch>
            <a:fillRect/>
          </a:stretch>
        </p:blipFill>
        <p:spPr>
          <a:xfrm>
            <a:off x="2308674" y="878610"/>
            <a:ext cx="5495928" cy="56467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9" descr="1_I0054_1">
            <a:extLst>
              <a:ext uri="{FF2B5EF4-FFF2-40B4-BE49-F238E27FC236}">
                <a16:creationId xmlns:a16="http://schemas.microsoft.com/office/drawing/2014/main" id="{D8DE6EB0-797D-446D-9BBA-D1D855E0038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52" b="-46"/>
          <a:stretch>
            <a:fillRect/>
          </a:stretch>
        </p:blipFill>
        <p:spPr>
          <a:xfrm>
            <a:off x="2308674" y="878610"/>
            <a:ext cx="5495928" cy="56467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0" descr="1_I0055_1">
            <a:extLst>
              <a:ext uri="{FF2B5EF4-FFF2-40B4-BE49-F238E27FC236}">
                <a16:creationId xmlns:a16="http://schemas.microsoft.com/office/drawing/2014/main" id="{76912B5F-FC41-46D9-A055-53B0DF4B589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52" b="-46"/>
          <a:stretch>
            <a:fillRect/>
          </a:stretch>
        </p:blipFill>
        <p:spPr>
          <a:xfrm>
            <a:off x="2308674" y="878610"/>
            <a:ext cx="5495928" cy="56467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1" descr="1_I0056_1">
            <a:extLst>
              <a:ext uri="{FF2B5EF4-FFF2-40B4-BE49-F238E27FC236}">
                <a16:creationId xmlns:a16="http://schemas.microsoft.com/office/drawing/2014/main" id="{E39C8AD9-2401-47A6-9C4A-9E42B33B183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52" b="-46"/>
          <a:stretch>
            <a:fillRect/>
          </a:stretch>
        </p:blipFill>
        <p:spPr>
          <a:xfrm>
            <a:off x="2308674" y="878610"/>
            <a:ext cx="5495928" cy="56467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2" descr="1_I0057_1">
            <a:extLst>
              <a:ext uri="{FF2B5EF4-FFF2-40B4-BE49-F238E27FC236}">
                <a16:creationId xmlns:a16="http://schemas.microsoft.com/office/drawing/2014/main" id="{31C41D33-70D0-4DB6-B3AF-E1122C17049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r="52" b="-46"/>
          <a:stretch>
            <a:fillRect/>
          </a:stretch>
        </p:blipFill>
        <p:spPr>
          <a:xfrm>
            <a:off x="2308674" y="878610"/>
            <a:ext cx="5495928" cy="56467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13" descr="1_I0058_1">
            <a:extLst>
              <a:ext uri="{FF2B5EF4-FFF2-40B4-BE49-F238E27FC236}">
                <a16:creationId xmlns:a16="http://schemas.microsoft.com/office/drawing/2014/main" id="{919CA4C2-30F6-4838-A508-49C1996D46C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r="52" b="-46"/>
          <a:stretch>
            <a:fillRect/>
          </a:stretch>
        </p:blipFill>
        <p:spPr>
          <a:xfrm>
            <a:off x="2308674" y="878610"/>
            <a:ext cx="5495928" cy="56467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14" descr="1_I0059_1">
            <a:extLst>
              <a:ext uri="{FF2B5EF4-FFF2-40B4-BE49-F238E27FC236}">
                <a16:creationId xmlns:a16="http://schemas.microsoft.com/office/drawing/2014/main" id="{33C45AC6-169F-49DB-A72D-55949AC3DA39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r="52" b="-46"/>
          <a:stretch>
            <a:fillRect/>
          </a:stretch>
        </p:blipFill>
        <p:spPr>
          <a:xfrm>
            <a:off x="2308674" y="878610"/>
            <a:ext cx="5495928" cy="56467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15" descr="1_I0060_1">
            <a:extLst>
              <a:ext uri="{FF2B5EF4-FFF2-40B4-BE49-F238E27FC236}">
                <a16:creationId xmlns:a16="http://schemas.microsoft.com/office/drawing/2014/main" id="{0BA2E737-92AD-46F7-B4F3-D4D9E1C38BD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r="52" b="-46"/>
          <a:stretch>
            <a:fillRect/>
          </a:stretch>
        </p:blipFill>
        <p:spPr>
          <a:xfrm>
            <a:off x="2308674" y="878610"/>
            <a:ext cx="5495928" cy="56467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16" descr="1_I0061_1">
            <a:extLst>
              <a:ext uri="{FF2B5EF4-FFF2-40B4-BE49-F238E27FC236}">
                <a16:creationId xmlns:a16="http://schemas.microsoft.com/office/drawing/2014/main" id="{EDBF7780-BD61-4A66-B060-3AC43A55159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r="52" b="-46"/>
          <a:stretch>
            <a:fillRect/>
          </a:stretch>
        </p:blipFill>
        <p:spPr>
          <a:xfrm>
            <a:off x="2400278" y="843753"/>
            <a:ext cx="5495928" cy="5646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Line 19">
            <a:extLst>
              <a:ext uri="{FF2B5EF4-FFF2-40B4-BE49-F238E27FC236}">
                <a16:creationId xmlns:a16="http://schemas.microsoft.com/office/drawing/2014/main" id="{89344444-7862-4F82-982C-05CE0C1529A5}"/>
              </a:ext>
            </a:extLst>
          </p:cNvPr>
          <p:cNvSpPr/>
          <p:nvPr/>
        </p:nvSpPr>
        <p:spPr>
          <a:xfrm>
            <a:off x="2145727" y="4225058"/>
            <a:ext cx="1143000" cy="761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575" cap="flat">
            <a:solidFill>
              <a:srgbClr val="FF33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8" name="Line 20">
            <a:extLst>
              <a:ext uri="{FF2B5EF4-FFF2-40B4-BE49-F238E27FC236}">
                <a16:creationId xmlns:a16="http://schemas.microsoft.com/office/drawing/2014/main" id="{4D338192-FABC-4AAC-9695-CC43678185CA}"/>
              </a:ext>
            </a:extLst>
          </p:cNvPr>
          <p:cNvSpPr/>
          <p:nvPr/>
        </p:nvSpPr>
        <p:spPr>
          <a:xfrm flipV="1">
            <a:off x="2298131" y="4758455"/>
            <a:ext cx="114300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575" cap="flat">
            <a:solidFill>
              <a:srgbClr val="FF33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9" name="Line 21">
            <a:extLst>
              <a:ext uri="{FF2B5EF4-FFF2-40B4-BE49-F238E27FC236}">
                <a16:creationId xmlns:a16="http://schemas.microsoft.com/office/drawing/2014/main" id="{7D6D5E60-6F91-4C5D-B4CE-80A3992547C6}"/>
              </a:ext>
            </a:extLst>
          </p:cNvPr>
          <p:cNvSpPr/>
          <p:nvPr/>
        </p:nvSpPr>
        <p:spPr>
          <a:xfrm flipV="1">
            <a:off x="2421831" y="4987055"/>
            <a:ext cx="1143000" cy="4572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575" cap="flat">
            <a:solidFill>
              <a:srgbClr val="FF33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ED4C7AAE-7FEA-430E-B05B-96131106ACC0}"/>
              </a:ext>
            </a:extLst>
          </p:cNvPr>
          <p:cNvSpPr/>
          <p:nvPr/>
        </p:nvSpPr>
        <p:spPr>
          <a:xfrm>
            <a:off x="2289745" y="303087"/>
            <a:ext cx="7406658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Bef>
                <a:spcPts val="9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1">
                <a:solidFill>
                  <a:srgbClr val="000000"/>
                </a:solidFill>
                <a:latin typeface="Corbel"/>
              </a:rPr>
              <a:t>…5 GIORNI DOPO EFFETTUA UNA TOMOSINTESI</a:t>
            </a:r>
            <a:endParaRPr lang="en-GB" sz="2400" b="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D19FA98C-AF4D-4BAC-A319-2E4A2F265CB5}"/>
              </a:ext>
            </a:extLst>
          </p:cNvPr>
          <p:cNvSpPr txBox="1"/>
          <p:nvPr/>
        </p:nvSpPr>
        <p:spPr>
          <a:xfrm>
            <a:off x="8208355" y="2967384"/>
            <a:ext cx="2064102" cy="830997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1">
                <a:solidFill>
                  <a:srgbClr val="FFFFFF"/>
                </a:solidFill>
                <a:latin typeface="Corbel"/>
              </a:rPr>
              <a:t>FRATTURA CORTICALE</a:t>
            </a:r>
            <a:endParaRPr lang="en-GB" sz="2400" b="1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D4FE48A5-B70B-4863-B00F-B82F5A67AA85}"/>
              </a:ext>
            </a:extLst>
          </p:cNvPr>
          <p:cNvSpPr txBox="1"/>
          <p:nvPr/>
        </p:nvSpPr>
        <p:spPr>
          <a:xfrm>
            <a:off x="8040216" y="878610"/>
            <a:ext cx="504035" cy="3683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>
                <a:solidFill>
                  <a:srgbClr val="FFFF00"/>
                </a:solidFill>
                <a:latin typeface="Arial"/>
                <a:ea typeface="MS PGothic" pitchFamily="34"/>
              </a:rPr>
              <a:t>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0011_1">
            <a:extLst>
              <a:ext uri="{FF2B5EF4-FFF2-40B4-BE49-F238E27FC236}">
                <a16:creationId xmlns:a16="http://schemas.microsoft.com/office/drawing/2014/main" id="{98ECF466-D877-4393-AC6E-904362419D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98547" y="404815"/>
            <a:ext cx="6789740" cy="62563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 descr="I0012_1">
            <a:extLst>
              <a:ext uri="{FF2B5EF4-FFF2-40B4-BE49-F238E27FC236}">
                <a16:creationId xmlns:a16="http://schemas.microsoft.com/office/drawing/2014/main" id="{D402A3A7-8BA7-4969-A809-42C420B79D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547" y="404815"/>
            <a:ext cx="6789740" cy="62563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 descr="I0010_1">
            <a:extLst>
              <a:ext uri="{FF2B5EF4-FFF2-40B4-BE49-F238E27FC236}">
                <a16:creationId xmlns:a16="http://schemas.microsoft.com/office/drawing/2014/main" id="{8B8E7C58-531E-44FD-A52B-975D697B20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98547" y="404815"/>
            <a:ext cx="6789740" cy="625633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Line 5">
            <a:extLst>
              <a:ext uri="{FF2B5EF4-FFF2-40B4-BE49-F238E27FC236}">
                <a16:creationId xmlns:a16="http://schemas.microsoft.com/office/drawing/2014/main" id="{D8796DF8-5B75-454E-8B7B-F36DE3111589}"/>
              </a:ext>
            </a:extLst>
          </p:cNvPr>
          <p:cNvSpPr/>
          <p:nvPr/>
        </p:nvSpPr>
        <p:spPr>
          <a:xfrm flipV="1">
            <a:off x="1777902" y="4572000"/>
            <a:ext cx="1981203" cy="3047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03" cap="flat">
            <a:solidFill>
              <a:srgbClr val="FF33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77F43F1-80F0-44B6-8561-314A6C60458E}"/>
              </a:ext>
            </a:extLst>
          </p:cNvPr>
          <p:cNvSpPr/>
          <p:nvPr/>
        </p:nvSpPr>
        <p:spPr>
          <a:xfrm>
            <a:off x="8796809" y="2845384"/>
            <a:ext cx="1763685" cy="1015660"/>
          </a:xfrm>
          <a:prstGeom prst="rect">
            <a:avLst/>
          </a:prstGeom>
          <a:noFill/>
          <a:ln w="28575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>
                <a:solidFill>
                  <a:srgbClr val="FFFFFF"/>
                </a:solidFill>
                <a:latin typeface="Corbel"/>
              </a:rPr>
              <a:t>RM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>
                <a:solidFill>
                  <a:srgbClr val="FFFFFF"/>
                </a:solidFill>
                <a:latin typeface="Corbel"/>
              </a:rPr>
              <a:t>CONFERMA FRATTURA</a:t>
            </a:r>
            <a:endParaRPr lang="en-GB" sz="2000" b="1">
              <a:solidFill>
                <a:srgbClr val="FFFFFF"/>
              </a:solidFill>
              <a:latin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vagna 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62</Words>
  <Application>Microsoft Office PowerPoint</Application>
  <PresentationFormat>Widescreen</PresentationFormat>
  <Paragraphs>16</Paragraphs>
  <Slides>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Consolas</vt:lpstr>
      <vt:lpstr>Corbel</vt:lpstr>
      <vt:lpstr>Lavagna 16x9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2</cp:revision>
  <dcterms:created xsi:type="dcterms:W3CDTF">2020-08-10T16:56:07Z</dcterms:created>
  <dcterms:modified xsi:type="dcterms:W3CDTF">2020-08-10T17:04:56Z</dcterms:modified>
</cp:coreProperties>
</file>